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heme/theme18.xml" ContentType="application/vnd.openxmlformats-officedocument.theme+xml"/>
  <Override PartName="/ppt/theme/themeOverride1.xml" ContentType="application/vnd.openxmlformats-officedocument.themeOverrid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Default Extension="png" ContentType="image/png"/>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diagrams/quickStyle3.xml" ContentType="application/vnd.openxmlformats-officedocument.drawingml.diagramStyle+xml"/>
  <Override PartName="/ppt/theme/themeOverride6.xml" ContentType="application/vnd.openxmlformats-officedocument.themeOverr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10.xml" ContentType="application/vnd.openxmlformats-officedocument.presentationml.slideLayout+xml"/>
  <Override PartName="/ppt/theme/theme15.xml" ContentType="application/vnd.openxmlformats-officedocument.theme+xml"/>
  <Override PartName="/ppt/slideLayouts/slideLayout99.xml" ContentType="application/vnd.openxmlformats-officedocument.presentationml.slideLayout+xml"/>
  <Override PartName="/ppt/diagrams/data3.xml" ContentType="application/vnd.openxmlformats-officedocument.drawingml.diagramData+xml"/>
  <Override PartName="/ppt/diagrams/colors5.xml" ContentType="application/vnd.openxmlformats-officedocument.drawingml.diagramColors+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theme/themeOverride7.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theme/themeOverride8.xml" ContentType="application/vnd.openxmlformats-officedocument.themeOverr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diagrams/quickStyle1.xml" ContentType="application/vnd.openxmlformats-officedocument.drawingml.diagramStyle+xml"/>
  <Override PartName="/ppt/theme/themeOverride4.xml" ContentType="application/vnd.openxmlformats-officedocument.themeOverr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Default Extension="wav" ContentType="audio/wav"/>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theme/theme17.xml" ContentType="application/vnd.openxmlformats-officedocument.theme+xml"/>
  <Override PartName="/ppt/diagrams/layout4.xml" ContentType="application/vnd.openxmlformats-officedocument.drawingml.diagramLayout+xml"/>
  <Override PartName="/ppt/diagrams/data5.xml" ContentType="application/vnd.openxmlformats-officedocument.drawingml.diagramData+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theme/themeOverride9.xml" ContentType="application/vnd.openxmlformats-officedocument.themeOverride+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theme/themeOverride5.xml" ContentType="application/vnd.openxmlformats-officedocument.themeOverride+xml"/>
  <Override PartName="/ppt/diagrams/quickStyle2.xml" ContentType="application/vnd.openxmlformats-officedocument.drawingml.diagramStyl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diagrams/layout5.xml" ContentType="application/vnd.openxmlformats-officedocument.drawingml.diagramLayout+xml"/>
  <Override PartName="/ppt/theme/theme14.xml" ContentType="application/vnd.openxmlformats-officedocument.them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158.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heme/themeOverride2.xml" ContentType="application/vnd.openxmlformats-officedocument.themeOverride+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diagrams/layout2.xml" ContentType="application/vnd.openxmlformats-officedocument.drawingml.diagram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39" r:id="rId2"/>
    <p:sldMasterId id="2147483899" r:id="rId3"/>
    <p:sldMasterId id="2147483911" r:id="rId4"/>
    <p:sldMasterId id="2147483923" r:id="rId5"/>
    <p:sldMasterId id="2147483947" r:id="rId6"/>
    <p:sldMasterId id="2147483959" r:id="rId7"/>
    <p:sldMasterId id="2147483983" r:id="rId8"/>
    <p:sldMasterId id="2147483995" r:id="rId9"/>
    <p:sldMasterId id="2147484007" r:id="rId10"/>
    <p:sldMasterId id="2147484019" r:id="rId11"/>
    <p:sldMasterId id="2147484031" r:id="rId12"/>
    <p:sldMasterId id="2147484043" r:id="rId13"/>
    <p:sldMasterId id="2147484055" r:id="rId14"/>
    <p:sldMasterId id="2147484067" r:id="rId15"/>
    <p:sldMasterId id="2147484076" r:id="rId16"/>
  </p:sldMasterIdLst>
  <p:notesMasterIdLst>
    <p:notesMasterId r:id="rId46"/>
  </p:notesMasterIdLst>
  <p:handoutMasterIdLst>
    <p:handoutMasterId r:id="rId47"/>
  </p:handoutMasterIdLst>
  <p:sldIdLst>
    <p:sldId id="279" r:id="rId17"/>
    <p:sldId id="278" r:id="rId18"/>
    <p:sldId id="291" r:id="rId19"/>
    <p:sldId id="287" r:id="rId20"/>
    <p:sldId id="262" r:id="rId21"/>
    <p:sldId id="267" r:id="rId22"/>
    <p:sldId id="260" r:id="rId23"/>
    <p:sldId id="275" r:id="rId24"/>
    <p:sldId id="293" r:id="rId25"/>
    <p:sldId id="294" r:id="rId26"/>
    <p:sldId id="295" r:id="rId27"/>
    <p:sldId id="301" r:id="rId28"/>
    <p:sldId id="296" r:id="rId29"/>
    <p:sldId id="297" r:id="rId30"/>
    <p:sldId id="298" r:id="rId31"/>
    <p:sldId id="299" r:id="rId32"/>
    <p:sldId id="300" r:id="rId33"/>
    <p:sldId id="302" r:id="rId34"/>
    <p:sldId id="304" r:id="rId35"/>
    <p:sldId id="305" r:id="rId36"/>
    <p:sldId id="303" r:id="rId37"/>
    <p:sldId id="306" r:id="rId38"/>
    <p:sldId id="307" r:id="rId39"/>
    <p:sldId id="308" r:id="rId40"/>
    <p:sldId id="309" r:id="rId41"/>
    <p:sldId id="310" r:id="rId42"/>
    <p:sldId id="311" r:id="rId43"/>
    <p:sldId id="312" r:id="rId44"/>
    <p:sldId id="313" r:id="rId4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0000FF"/>
    <a:srgbClr val="000000"/>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471" autoAdjust="0"/>
    <p:restoredTop sz="94660"/>
  </p:normalViewPr>
  <p:slideViewPr>
    <p:cSldViewPr>
      <p:cViewPr varScale="1">
        <p:scale>
          <a:sx n="74" d="100"/>
          <a:sy n="74" d="100"/>
        </p:scale>
        <p:origin x="-1230"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40A9EF-03BC-48C8-9B78-B204768DA513}" type="doc">
      <dgm:prSet loTypeId="urn:microsoft.com/office/officeart/2005/8/layout/hList6" loCatId="list" qsTypeId="urn:microsoft.com/office/officeart/2005/8/quickstyle/simple1" qsCatId="simple" csTypeId="urn:microsoft.com/office/officeart/2005/8/colors/accent3_4" csCatId="accent3" phldr="1"/>
      <dgm:spPr/>
      <dgm:t>
        <a:bodyPr/>
        <a:lstStyle/>
        <a:p>
          <a:endParaRPr lang="en-US"/>
        </a:p>
      </dgm:t>
    </dgm:pt>
    <dgm:pt modelId="{313FEF54-3E20-409D-9666-D06319AAE70B}">
      <dgm:prSet/>
      <dgm:spPr/>
      <dgm:t>
        <a:bodyPr/>
        <a:lstStyle/>
        <a:p>
          <a:pPr rtl="0"/>
          <a:r>
            <a:rPr lang="en-US" b="1" dirty="0" smtClean="0"/>
            <a:t>Mr. Amartya Das Gupta</a:t>
          </a:r>
          <a:endParaRPr lang="en-US" dirty="0"/>
        </a:p>
      </dgm:t>
    </dgm:pt>
    <dgm:pt modelId="{0757E239-25B2-4817-B3FD-D4959B1E53A5}" type="parTrans" cxnId="{2F625036-A32F-4FD8-8B76-D2D51F046C1A}">
      <dgm:prSet/>
      <dgm:spPr/>
      <dgm:t>
        <a:bodyPr/>
        <a:lstStyle/>
        <a:p>
          <a:endParaRPr lang="en-US"/>
        </a:p>
      </dgm:t>
    </dgm:pt>
    <dgm:pt modelId="{1C6DF6B3-4A1A-4066-8A23-4B9C6A42B5A3}" type="sibTrans" cxnId="{2F625036-A32F-4FD8-8B76-D2D51F046C1A}">
      <dgm:prSet/>
      <dgm:spPr/>
      <dgm:t>
        <a:bodyPr/>
        <a:lstStyle/>
        <a:p>
          <a:endParaRPr lang="en-US"/>
        </a:p>
      </dgm:t>
    </dgm:pt>
    <dgm:pt modelId="{E55FF91F-5C9A-49D6-9ED0-EF794FFF1B65}">
      <dgm:prSet/>
      <dgm:spPr/>
      <dgm:t>
        <a:bodyPr/>
        <a:lstStyle/>
        <a:p>
          <a:pPr rtl="0"/>
          <a:r>
            <a:rPr lang="en-US" b="1" dirty="0" smtClean="0"/>
            <a:t>CA Debashis Banerjee</a:t>
          </a:r>
          <a:endParaRPr lang="en-US" dirty="0"/>
        </a:p>
      </dgm:t>
    </dgm:pt>
    <dgm:pt modelId="{CCADF0D8-E7AF-4674-B170-09036B3410FC}" type="parTrans" cxnId="{FDCBD93F-C0C7-40D8-A505-9764833907C2}">
      <dgm:prSet/>
      <dgm:spPr/>
      <dgm:t>
        <a:bodyPr/>
        <a:lstStyle/>
        <a:p>
          <a:endParaRPr lang="en-US"/>
        </a:p>
      </dgm:t>
    </dgm:pt>
    <dgm:pt modelId="{D76ACE0C-F930-401B-8AF2-D4FA98D166FE}" type="sibTrans" cxnId="{FDCBD93F-C0C7-40D8-A505-9764833907C2}">
      <dgm:prSet/>
      <dgm:spPr/>
      <dgm:t>
        <a:bodyPr/>
        <a:lstStyle/>
        <a:p>
          <a:endParaRPr lang="en-US"/>
        </a:p>
      </dgm:t>
    </dgm:pt>
    <dgm:pt modelId="{0456509E-8406-45AC-8FA9-3A5BC9E4292E}">
      <dgm:prSet/>
      <dgm:spPr/>
      <dgm:t>
        <a:bodyPr/>
        <a:lstStyle/>
        <a:p>
          <a:pPr rtl="0"/>
          <a:r>
            <a:rPr lang="en-US" b="1" dirty="0" smtClean="0"/>
            <a:t>Mr. Ramesh Acharjee</a:t>
          </a:r>
          <a:endParaRPr lang="en-US" b="1" dirty="0"/>
        </a:p>
      </dgm:t>
    </dgm:pt>
    <dgm:pt modelId="{E0AD084C-D764-42CB-AEC5-7064343D0F47}" type="parTrans" cxnId="{F7372DA0-4AF8-46B0-BD44-75BE8D9EEF4F}">
      <dgm:prSet/>
      <dgm:spPr/>
      <dgm:t>
        <a:bodyPr/>
        <a:lstStyle/>
        <a:p>
          <a:endParaRPr lang="en-US"/>
        </a:p>
      </dgm:t>
    </dgm:pt>
    <dgm:pt modelId="{31892195-C8F1-49A0-BB21-09D821832767}" type="sibTrans" cxnId="{F7372DA0-4AF8-46B0-BD44-75BE8D9EEF4F}">
      <dgm:prSet/>
      <dgm:spPr/>
      <dgm:t>
        <a:bodyPr/>
        <a:lstStyle/>
        <a:p>
          <a:endParaRPr lang="en-US"/>
        </a:p>
      </dgm:t>
    </dgm:pt>
    <dgm:pt modelId="{35514D48-29FB-4A07-BFCD-B251E1986870}">
      <dgm:prSet/>
      <dgm:spPr/>
      <dgm:t>
        <a:bodyPr/>
        <a:lstStyle/>
        <a:p>
          <a:pPr rtl="0"/>
          <a:r>
            <a:rPr lang="en-US" b="1" dirty="0" smtClean="0"/>
            <a:t>Mr.  Avishek Banerjee</a:t>
          </a:r>
          <a:endParaRPr lang="en-US" dirty="0"/>
        </a:p>
      </dgm:t>
    </dgm:pt>
    <dgm:pt modelId="{4A2B8B98-7AA6-4916-9173-9B1452359E85}" type="parTrans" cxnId="{FF1A0B0B-AED7-4EC0-BA8F-60D0396B619E}">
      <dgm:prSet/>
      <dgm:spPr/>
      <dgm:t>
        <a:bodyPr/>
        <a:lstStyle/>
        <a:p>
          <a:endParaRPr lang="en-US"/>
        </a:p>
      </dgm:t>
    </dgm:pt>
    <dgm:pt modelId="{D06C49B2-CA90-4232-8CC0-0F490D26305C}" type="sibTrans" cxnId="{FF1A0B0B-AED7-4EC0-BA8F-60D0396B619E}">
      <dgm:prSet/>
      <dgm:spPr/>
      <dgm:t>
        <a:bodyPr/>
        <a:lstStyle/>
        <a:p>
          <a:endParaRPr lang="en-US"/>
        </a:p>
      </dgm:t>
    </dgm:pt>
    <dgm:pt modelId="{CCBA1C5C-FCA1-4C12-988F-091EBE9610A1}">
      <dgm:prSet/>
      <dgm:spPr/>
      <dgm:t>
        <a:bodyPr/>
        <a:lstStyle/>
        <a:p>
          <a:pPr rtl="0"/>
          <a:r>
            <a:rPr lang="en-US" dirty="0" smtClean="0"/>
            <a:t>Mr. Abhijit Dutta</a:t>
          </a:r>
          <a:endParaRPr lang="en-US" dirty="0"/>
        </a:p>
      </dgm:t>
    </dgm:pt>
    <dgm:pt modelId="{34DF45C7-3F67-4845-9209-DC0467BA0D5F}" type="parTrans" cxnId="{5E12FC93-BF08-4DA6-9A9B-BAA36A649E09}">
      <dgm:prSet/>
      <dgm:spPr/>
    </dgm:pt>
    <dgm:pt modelId="{D4764290-B5E7-4FE0-AB3B-06249341C3DF}" type="sibTrans" cxnId="{5E12FC93-BF08-4DA6-9A9B-BAA36A649E09}">
      <dgm:prSet/>
      <dgm:spPr/>
    </dgm:pt>
    <dgm:pt modelId="{E7663C1B-AF04-4651-BF48-AC33A5161B84}" type="pres">
      <dgm:prSet presAssocID="{2840A9EF-03BC-48C8-9B78-B204768DA513}" presName="Name0" presStyleCnt="0">
        <dgm:presLayoutVars>
          <dgm:dir/>
          <dgm:resizeHandles val="exact"/>
        </dgm:presLayoutVars>
      </dgm:prSet>
      <dgm:spPr/>
      <dgm:t>
        <a:bodyPr/>
        <a:lstStyle/>
        <a:p>
          <a:endParaRPr lang="en-US"/>
        </a:p>
      </dgm:t>
    </dgm:pt>
    <dgm:pt modelId="{9D5C3564-D0F5-4A47-A8B5-F1EFE88726CD}" type="pres">
      <dgm:prSet presAssocID="{313FEF54-3E20-409D-9666-D06319AAE70B}" presName="node" presStyleLbl="node1" presStyleIdx="0" presStyleCnt="5" custLinFactX="100000" custLinFactNeighborX="144321" custLinFactNeighborY="0">
        <dgm:presLayoutVars>
          <dgm:bulletEnabled val="1"/>
        </dgm:presLayoutVars>
      </dgm:prSet>
      <dgm:spPr/>
      <dgm:t>
        <a:bodyPr/>
        <a:lstStyle/>
        <a:p>
          <a:endParaRPr lang="en-US"/>
        </a:p>
      </dgm:t>
    </dgm:pt>
    <dgm:pt modelId="{671CBD32-ACFE-4116-843D-340BDEF99EFE}" type="pres">
      <dgm:prSet presAssocID="{1C6DF6B3-4A1A-4066-8A23-4B9C6A42B5A3}" presName="sibTrans" presStyleCnt="0"/>
      <dgm:spPr/>
    </dgm:pt>
    <dgm:pt modelId="{347673A9-641C-400A-9961-6E08C08B94BD}" type="pres">
      <dgm:prSet presAssocID="{E55FF91F-5C9A-49D6-9ED0-EF794FFF1B65}" presName="node" presStyleLbl="node1" presStyleIdx="1" presStyleCnt="5" custLinFactX="-94437" custLinFactNeighborX="-100000" custLinFactNeighborY="0">
        <dgm:presLayoutVars>
          <dgm:bulletEnabled val="1"/>
        </dgm:presLayoutVars>
      </dgm:prSet>
      <dgm:spPr/>
      <dgm:t>
        <a:bodyPr/>
        <a:lstStyle/>
        <a:p>
          <a:endParaRPr lang="en-US"/>
        </a:p>
      </dgm:t>
    </dgm:pt>
    <dgm:pt modelId="{AD38BCC1-4365-4393-9BE7-CA1582A6F81D}" type="pres">
      <dgm:prSet presAssocID="{D76ACE0C-F930-401B-8AF2-D4FA98D166FE}" presName="sibTrans" presStyleCnt="0"/>
      <dgm:spPr/>
    </dgm:pt>
    <dgm:pt modelId="{87574BDC-C36C-457D-A39C-816768A39B8D}" type="pres">
      <dgm:prSet presAssocID="{0456509E-8406-45AC-8FA9-3A5BC9E4292E}" presName="node" presStyleLbl="node1" presStyleIdx="2" presStyleCnt="5">
        <dgm:presLayoutVars>
          <dgm:bulletEnabled val="1"/>
        </dgm:presLayoutVars>
      </dgm:prSet>
      <dgm:spPr/>
      <dgm:t>
        <a:bodyPr/>
        <a:lstStyle/>
        <a:p>
          <a:endParaRPr lang="en-US"/>
        </a:p>
      </dgm:t>
    </dgm:pt>
    <dgm:pt modelId="{D3CD7BE2-4574-458B-BFEE-4851FA18E60A}" type="pres">
      <dgm:prSet presAssocID="{31892195-C8F1-49A0-BB21-09D821832767}" presName="sibTrans" presStyleCnt="0"/>
      <dgm:spPr/>
    </dgm:pt>
    <dgm:pt modelId="{5F643A08-D176-4502-9D66-B5C21D94634B}" type="pres">
      <dgm:prSet presAssocID="{35514D48-29FB-4A07-BFCD-B251E1986870}" presName="node" presStyleLbl="node1" presStyleIdx="3" presStyleCnt="5">
        <dgm:presLayoutVars>
          <dgm:bulletEnabled val="1"/>
        </dgm:presLayoutVars>
      </dgm:prSet>
      <dgm:spPr/>
      <dgm:t>
        <a:bodyPr/>
        <a:lstStyle/>
        <a:p>
          <a:endParaRPr lang="en-US"/>
        </a:p>
      </dgm:t>
    </dgm:pt>
    <dgm:pt modelId="{B5FDFBBE-A0F8-440A-8C0B-7A41835D4B2B}" type="pres">
      <dgm:prSet presAssocID="{D06C49B2-CA90-4232-8CC0-0F490D26305C}" presName="sibTrans" presStyleCnt="0"/>
      <dgm:spPr/>
    </dgm:pt>
    <dgm:pt modelId="{6240765B-0C46-42BB-B8A5-AEFBD974D2E4}" type="pres">
      <dgm:prSet presAssocID="{CCBA1C5C-FCA1-4C12-988F-091EBE9610A1}" presName="node" presStyleLbl="node1" presStyleIdx="4" presStyleCnt="5">
        <dgm:presLayoutVars>
          <dgm:bulletEnabled val="1"/>
        </dgm:presLayoutVars>
      </dgm:prSet>
      <dgm:spPr/>
      <dgm:t>
        <a:bodyPr/>
        <a:lstStyle/>
        <a:p>
          <a:endParaRPr lang="en-US"/>
        </a:p>
      </dgm:t>
    </dgm:pt>
  </dgm:ptLst>
  <dgm:cxnLst>
    <dgm:cxn modelId="{9FCD86F5-CAE6-4766-8B4F-3760182EF2DC}" type="presOf" srcId="{E55FF91F-5C9A-49D6-9ED0-EF794FFF1B65}" destId="{347673A9-641C-400A-9961-6E08C08B94BD}" srcOrd="0" destOrd="0" presId="urn:microsoft.com/office/officeart/2005/8/layout/hList6"/>
    <dgm:cxn modelId="{C866D36F-ADE3-4DDD-A913-456BB2C20954}" type="presOf" srcId="{CCBA1C5C-FCA1-4C12-988F-091EBE9610A1}" destId="{6240765B-0C46-42BB-B8A5-AEFBD974D2E4}" srcOrd="0" destOrd="0" presId="urn:microsoft.com/office/officeart/2005/8/layout/hList6"/>
    <dgm:cxn modelId="{521A6E95-39CC-433E-9955-C0D71C31DB99}" type="presOf" srcId="{0456509E-8406-45AC-8FA9-3A5BC9E4292E}" destId="{87574BDC-C36C-457D-A39C-816768A39B8D}" srcOrd="0" destOrd="0" presId="urn:microsoft.com/office/officeart/2005/8/layout/hList6"/>
    <dgm:cxn modelId="{2F625036-A32F-4FD8-8B76-D2D51F046C1A}" srcId="{2840A9EF-03BC-48C8-9B78-B204768DA513}" destId="{313FEF54-3E20-409D-9666-D06319AAE70B}" srcOrd="0" destOrd="0" parTransId="{0757E239-25B2-4817-B3FD-D4959B1E53A5}" sibTransId="{1C6DF6B3-4A1A-4066-8A23-4B9C6A42B5A3}"/>
    <dgm:cxn modelId="{F7372DA0-4AF8-46B0-BD44-75BE8D9EEF4F}" srcId="{2840A9EF-03BC-48C8-9B78-B204768DA513}" destId="{0456509E-8406-45AC-8FA9-3A5BC9E4292E}" srcOrd="2" destOrd="0" parTransId="{E0AD084C-D764-42CB-AEC5-7064343D0F47}" sibTransId="{31892195-C8F1-49A0-BB21-09D821832767}"/>
    <dgm:cxn modelId="{FF1A0B0B-AED7-4EC0-BA8F-60D0396B619E}" srcId="{2840A9EF-03BC-48C8-9B78-B204768DA513}" destId="{35514D48-29FB-4A07-BFCD-B251E1986870}" srcOrd="3" destOrd="0" parTransId="{4A2B8B98-7AA6-4916-9173-9B1452359E85}" sibTransId="{D06C49B2-CA90-4232-8CC0-0F490D26305C}"/>
    <dgm:cxn modelId="{FDCBD93F-C0C7-40D8-A505-9764833907C2}" srcId="{2840A9EF-03BC-48C8-9B78-B204768DA513}" destId="{E55FF91F-5C9A-49D6-9ED0-EF794FFF1B65}" srcOrd="1" destOrd="0" parTransId="{CCADF0D8-E7AF-4674-B170-09036B3410FC}" sibTransId="{D76ACE0C-F930-401B-8AF2-D4FA98D166FE}"/>
    <dgm:cxn modelId="{8C89754F-4A25-4F34-9525-DE56B6A7A170}" type="presOf" srcId="{313FEF54-3E20-409D-9666-D06319AAE70B}" destId="{9D5C3564-D0F5-4A47-A8B5-F1EFE88726CD}" srcOrd="0" destOrd="0" presId="urn:microsoft.com/office/officeart/2005/8/layout/hList6"/>
    <dgm:cxn modelId="{5E12FC93-BF08-4DA6-9A9B-BAA36A649E09}" srcId="{2840A9EF-03BC-48C8-9B78-B204768DA513}" destId="{CCBA1C5C-FCA1-4C12-988F-091EBE9610A1}" srcOrd="4" destOrd="0" parTransId="{34DF45C7-3F67-4845-9209-DC0467BA0D5F}" sibTransId="{D4764290-B5E7-4FE0-AB3B-06249341C3DF}"/>
    <dgm:cxn modelId="{A7744088-7B78-42EE-B260-7EEB1ADA38C9}" type="presOf" srcId="{35514D48-29FB-4A07-BFCD-B251E1986870}" destId="{5F643A08-D176-4502-9D66-B5C21D94634B}" srcOrd="0" destOrd="0" presId="urn:microsoft.com/office/officeart/2005/8/layout/hList6"/>
    <dgm:cxn modelId="{9AA6F338-3EBC-48AA-9687-54F0E31D72C8}" type="presOf" srcId="{2840A9EF-03BC-48C8-9B78-B204768DA513}" destId="{E7663C1B-AF04-4651-BF48-AC33A5161B84}" srcOrd="0" destOrd="0" presId="urn:microsoft.com/office/officeart/2005/8/layout/hList6"/>
    <dgm:cxn modelId="{315AEA48-CE0E-46E7-B5C5-A6B7F051F599}" type="presParOf" srcId="{E7663C1B-AF04-4651-BF48-AC33A5161B84}" destId="{9D5C3564-D0F5-4A47-A8B5-F1EFE88726CD}" srcOrd="0" destOrd="0" presId="urn:microsoft.com/office/officeart/2005/8/layout/hList6"/>
    <dgm:cxn modelId="{DD188004-EB8E-4C25-81D4-A1195E3D1D0F}" type="presParOf" srcId="{E7663C1B-AF04-4651-BF48-AC33A5161B84}" destId="{671CBD32-ACFE-4116-843D-340BDEF99EFE}" srcOrd="1" destOrd="0" presId="urn:microsoft.com/office/officeart/2005/8/layout/hList6"/>
    <dgm:cxn modelId="{D0A167F4-0725-44ED-B21C-2188432FF60A}" type="presParOf" srcId="{E7663C1B-AF04-4651-BF48-AC33A5161B84}" destId="{347673A9-641C-400A-9961-6E08C08B94BD}" srcOrd="2" destOrd="0" presId="urn:microsoft.com/office/officeart/2005/8/layout/hList6"/>
    <dgm:cxn modelId="{9B5BBAFD-FCC8-475F-AC70-86F07D745B85}" type="presParOf" srcId="{E7663C1B-AF04-4651-BF48-AC33A5161B84}" destId="{AD38BCC1-4365-4393-9BE7-CA1582A6F81D}" srcOrd="3" destOrd="0" presId="urn:microsoft.com/office/officeart/2005/8/layout/hList6"/>
    <dgm:cxn modelId="{57B4ACAF-DB6A-49DF-8D9B-A28C50051AC0}" type="presParOf" srcId="{E7663C1B-AF04-4651-BF48-AC33A5161B84}" destId="{87574BDC-C36C-457D-A39C-816768A39B8D}" srcOrd="4" destOrd="0" presId="urn:microsoft.com/office/officeart/2005/8/layout/hList6"/>
    <dgm:cxn modelId="{F1B64EFE-7D53-48AE-A1AC-550965099725}" type="presParOf" srcId="{E7663C1B-AF04-4651-BF48-AC33A5161B84}" destId="{D3CD7BE2-4574-458B-BFEE-4851FA18E60A}" srcOrd="5" destOrd="0" presId="urn:microsoft.com/office/officeart/2005/8/layout/hList6"/>
    <dgm:cxn modelId="{499A16AD-C2CB-47BE-9768-B6582D5EC00A}" type="presParOf" srcId="{E7663C1B-AF04-4651-BF48-AC33A5161B84}" destId="{5F643A08-D176-4502-9D66-B5C21D94634B}" srcOrd="6" destOrd="0" presId="urn:microsoft.com/office/officeart/2005/8/layout/hList6"/>
    <dgm:cxn modelId="{AFCCB5D8-0CE8-4891-9479-28244E1A1A4D}" type="presParOf" srcId="{E7663C1B-AF04-4651-BF48-AC33A5161B84}" destId="{B5FDFBBE-A0F8-440A-8C0B-7A41835D4B2B}" srcOrd="7" destOrd="0" presId="urn:microsoft.com/office/officeart/2005/8/layout/hList6"/>
    <dgm:cxn modelId="{94E069C1-BEB7-41BB-986E-D95BE95A822D}" type="presParOf" srcId="{E7663C1B-AF04-4651-BF48-AC33A5161B84}" destId="{6240765B-0C46-42BB-B8A5-AEFBD974D2E4}" srcOrd="8" destOrd="0" presId="urn:microsoft.com/office/officeart/2005/8/layout/hList6"/>
  </dgm:cxnLst>
  <dgm:bg/>
  <dgm:whole/>
</dgm:dataModel>
</file>

<file path=ppt/diagrams/data2.xml><?xml version="1.0" encoding="utf-8"?>
<dgm:dataModel xmlns:dgm="http://schemas.openxmlformats.org/drawingml/2006/diagram" xmlns:a="http://schemas.openxmlformats.org/drawingml/2006/main">
  <dgm:ptLst>
    <dgm:pt modelId="{ADBED6B5-8284-4F95-A9BC-041A564B4008}"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D033B163-5FDC-46CA-A149-F10D23348A67}">
      <dgm:prSet/>
      <dgm:spPr/>
      <dgm:t>
        <a:bodyPr/>
        <a:lstStyle/>
        <a:p>
          <a:r>
            <a:rPr lang="en-US" dirty="0" smtClean="0"/>
            <a:t>Detailed contract agreed with customer before the start of project, specifying deliverables, costs and time-scales.</a:t>
          </a:r>
          <a:endParaRPr lang="en-US" dirty="0"/>
        </a:p>
      </dgm:t>
    </dgm:pt>
    <dgm:pt modelId="{F9E272FD-0001-4831-B6E3-BDB89C54E1B0}" type="parTrans" cxnId="{AE6ACC41-41C3-4CA6-B583-2E5A5C29C387}">
      <dgm:prSet/>
      <dgm:spPr/>
      <dgm:t>
        <a:bodyPr/>
        <a:lstStyle/>
        <a:p>
          <a:endParaRPr lang="en-US"/>
        </a:p>
      </dgm:t>
    </dgm:pt>
    <dgm:pt modelId="{84D51E1C-AFDA-4358-B82D-DD3D2B984E44}" type="sibTrans" cxnId="{AE6ACC41-41C3-4CA6-B583-2E5A5C29C387}">
      <dgm:prSet/>
      <dgm:spPr/>
      <dgm:t>
        <a:bodyPr/>
        <a:lstStyle/>
        <a:p>
          <a:endParaRPr lang="en-US"/>
        </a:p>
      </dgm:t>
    </dgm:pt>
    <dgm:pt modelId="{853DFB05-9AAE-4215-9831-7C7A84CB7FFA}">
      <dgm:prSet/>
      <dgm:spPr/>
      <dgm:t>
        <a:bodyPr/>
        <a:lstStyle/>
        <a:p>
          <a:r>
            <a:rPr lang="en-US" dirty="0" smtClean="0"/>
            <a:t>Emphasis is on agreeing with the customer the process by which the business requirements will be met.</a:t>
          </a:r>
          <a:endParaRPr lang="en-US" dirty="0"/>
        </a:p>
      </dgm:t>
    </dgm:pt>
    <dgm:pt modelId="{36AED0C6-6765-4C39-BFC5-12AD3E32AF00}" type="parTrans" cxnId="{254EF440-5D07-41AD-B131-C70689134E40}">
      <dgm:prSet/>
      <dgm:spPr/>
      <dgm:t>
        <a:bodyPr/>
        <a:lstStyle/>
        <a:p>
          <a:endParaRPr lang="en-US"/>
        </a:p>
      </dgm:t>
    </dgm:pt>
    <dgm:pt modelId="{74D39F8B-6D37-400A-80A3-7A31A9FBD7E4}" type="sibTrans" cxnId="{254EF440-5D07-41AD-B131-C70689134E40}">
      <dgm:prSet/>
      <dgm:spPr/>
      <dgm:t>
        <a:bodyPr/>
        <a:lstStyle/>
        <a:p>
          <a:endParaRPr lang="en-US"/>
        </a:p>
      </dgm:t>
    </dgm:pt>
    <dgm:pt modelId="{674AEFEB-9F52-4F0A-9129-28237044FE10}" type="pres">
      <dgm:prSet presAssocID="{ADBED6B5-8284-4F95-A9BC-041A564B4008}" presName="diagram" presStyleCnt="0">
        <dgm:presLayoutVars>
          <dgm:dir/>
          <dgm:resizeHandles val="exact"/>
        </dgm:presLayoutVars>
      </dgm:prSet>
      <dgm:spPr/>
      <dgm:t>
        <a:bodyPr/>
        <a:lstStyle/>
        <a:p>
          <a:endParaRPr lang="en-US"/>
        </a:p>
      </dgm:t>
    </dgm:pt>
    <dgm:pt modelId="{93D6EDFA-1B25-466F-A359-8BD37862A07B}" type="pres">
      <dgm:prSet presAssocID="{D033B163-5FDC-46CA-A149-F10D23348A67}" presName="arrow" presStyleLbl="node1" presStyleIdx="0" presStyleCnt="2" custScaleY="100321">
        <dgm:presLayoutVars>
          <dgm:bulletEnabled val="1"/>
        </dgm:presLayoutVars>
      </dgm:prSet>
      <dgm:spPr/>
      <dgm:t>
        <a:bodyPr/>
        <a:lstStyle/>
        <a:p>
          <a:endParaRPr lang="en-US"/>
        </a:p>
      </dgm:t>
    </dgm:pt>
    <dgm:pt modelId="{58D3A2D4-538D-4B46-BD83-A024F7817A00}" type="pres">
      <dgm:prSet presAssocID="{853DFB05-9AAE-4215-9831-7C7A84CB7FFA}" presName="arrow" presStyleLbl="node1" presStyleIdx="1" presStyleCnt="2">
        <dgm:presLayoutVars>
          <dgm:bulletEnabled val="1"/>
        </dgm:presLayoutVars>
      </dgm:prSet>
      <dgm:spPr/>
      <dgm:t>
        <a:bodyPr/>
        <a:lstStyle/>
        <a:p>
          <a:endParaRPr lang="en-US"/>
        </a:p>
      </dgm:t>
    </dgm:pt>
  </dgm:ptLst>
  <dgm:cxnLst>
    <dgm:cxn modelId="{AE6ACC41-41C3-4CA6-B583-2E5A5C29C387}" srcId="{ADBED6B5-8284-4F95-A9BC-041A564B4008}" destId="{D033B163-5FDC-46CA-A149-F10D23348A67}" srcOrd="0" destOrd="0" parTransId="{F9E272FD-0001-4831-B6E3-BDB89C54E1B0}" sibTransId="{84D51E1C-AFDA-4358-B82D-DD3D2B984E44}"/>
    <dgm:cxn modelId="{E287C424-0684-4C6B-BC4D-4DBF813DA7A3}" type="presOf" srcId="{853DFB05-9AAE-4215-9831-7C7A84CB7FFA}" destId="{58D3A2D4-538D-4B46-BD83-A024F7817A00}" srcOrd="0" destOrd="0" presId="urn:microsoft.com/office/officeart/2005/8/layout/arrow5"/>
    <dgm:cxn modelId="{87F02574-D038-45BE-BDA6-AFA5F52FAA4C}" type="presOf" srcId="{D033B163-5FDC-46CA-A149-F10D23348A67}" destId="{93D6EDFA-1B25-466F-A359-8BD37862A07B}" srcOrd="0" destOrd="0" presId="urn:microsoft.com/office/officeart/2005/8/layout/arrow5"/>
    <dgm:cxn modelId="{D531B119-90FF-4EDF-8911-06ACEFD81C07}" type="presOf" srcId="{ADBED6B5-8284-4F95-A9BC-041A564B4008}" destId="{674AEFEB-9F52-4F0A-9129-28237044FE10}" srcOrd="0" destOrd="0" presId="urn:microsoft.com/office/officeart/2005/8/layout/arrow5"/>
    <dgm:cxn modelId="{254EF440-5D07-41AD-B131-C70689134E40}" srcId="{ADBED6B5-8284-4F95-A9BC-041A564B4008}" destId="{853DFB05-9AAE-4215-9831-7C7A84CB7FFA}" srcOrd="1" destOrd="0" parTransId="{36AED0C6-6765-4C39-BFC5-12AD3E32AF00}" sibTransId="{74D39F8B-6D37-400A-80A3-7A31A9FBD7E4}"/>
    <dgm:cxn modelId="{89CBCC0A-764E-4DD2-B31C-8F8B0D0B6A70}" type="presParOf" srcId="{674AEFEB-9F52-4F0A-9129-28237044FE10}" destId="{93D6EDFA-1B25-466F-A359-8BD37862A07B}" srcOrd="0" destOrd="0" presId="urn:microsoft.com/office/officeart/2005/8/layout/arrow5"/>
    <dgm:cxn modelId="{1F2817F1-B572-4F80-B238-715DA0B71741}" type="presParOf" srcId="{674AEFEB-9F52-4F0A-9129-28237044FE10}" destId="{58D3A2D4-538D-4B46-BD83-A024F7817A00}" srcOrd="1" destOrd="0" presId="urn:microsoft.com/office/officeart/2005/8/layout/arrow5"/>
  </dgm:cxnLst>
  <dgm:bg/>
  <dgm:whole/>
</dgm:dataModel>
</file>

<file path=ppt/diagrams/data3.xml><?xml version="1.0" encoding="utf-8"?>
<dgm:dataModel xmlns:dgm="http://schemas.openxmlformats.org/drawingml/2006/diagram" xmlns:a="http://schemas.openxmlformats.org/drawingml/2006/main">
  <dgm:ptLst>
    <dgm:pt modelId="{33854C1A-5176-4519-9AB0-2A34DE2854A4}"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193E8AB2-5F04-4701-A5B8-15F000AF2D3A}">
      <dgm:prSet phldrT="[Text]" custT="1"/>
      <dgm:spPr/>
      <dgm:t>
        <a:bodyPr/>
        <a:lstStyle/>
        <a:p>
          <a:r>
            <a:rPr lang="en-US" sz="1400" dirty="0" smtClean="0"/>
            <a:t>User participation highly desirable in the non-technical stages</a:t>
          </a:r>
        </a:p>
        <a:p>
          <a:endParaRPr lang="en-US" sz="600" dirty="0"/>
        </a:p>
      </dgm:t>
    </dgm:pt>
    <dgm:pt modelId="{58A41176-89EA-49A9-8071-8CD2FDAD7257}" type="parTrans" cxnId="{3A74FCAF-33E7-4DCE-A038-EF30003863B1}">
      <dgm:prSet/>
      <dgm:spPr/>
      <dgm:t>
        <a:bodyPr/>
        <a:lstStyle/>
        <a:p>
          <a:endParaRPr lang="en-US"/>
        </a:p>
      </dgm:t>
    </dgm:pt>
    <dgm:pt modelId="{159B8895-5B0E-4D86-A4D7-F936D78E5F54}" type="sibTrans" cxnId="{3A74FCAF-33E7-4DCE-A038-EF30003863B1}">
      <dgm:prSet/>
      <dgm:spPr/>
      <dgm:t>
        <a:bodyPr/>
        <a:lstStyle/>
        <a:p>
          <a:endParaRPr lang="en-US"/>
        </a:p>
      </dgm:t>
    </dgm:pt>
    <dgm:pt modelId="{E73A1C66-64AF-4AA6-BB79-601982275427}">
      <dgm:prSet custT="1"/>
      <dgm:spPr/>
      <dgm:t>
        <a:bodyPr/>
        <a:lstStyle/>
        <a:p>
          <a:r>
            <a:rPr lang="en-US" sz="1050" dirty="0" smtClean="0"/>
            <a:t>User participation essential and integrated with project  team . </a:t>
          </a:r>
          <a:endParaRPr lang="en-US" sz="1100" dirty="0"/>
        </a:p>
      </dgm:t>
    </dgm:pt>
    <dgm:pt modelId="{F708CF5A-AB62-4B2F-8366-4FF9A00CE3E2}" type="parTrans" cxnId="{9F2AC84D-C3AD-4DD1-BA02-8D9049B6CA19}">
      <dgm:prSet/>
      <dgm:spPr/>
      <dgm:t>
        <a:bodyPr/>
        <a:lstStyle/>
        <a:p>
          <a:endParaRPr lang="en-US"/>
        </a:p>
      </dgm:t>
    </dgm:pt>
    <dgm:pt modelId="{1701EC70-8E71-4EF6-9544-2AD486F7F0E4}" type="sibTrans" cxnId="{9F2AC84D-C3AD-4DD1-BA02-8D9049B6CA19}">
      <dgm:prSet/>
      <dgm:spPr/>
      <dgm:t>
        <a:bodyPr/>
        <a:lstStyle/>
        <a:p>
          <a:endParaRPr lang="en-US"/>
        </a:p>
      </dgm:t>
    </dgm:pt>
    <dgm:pt modelId="{F368E990-AD2E-4969-91D9-844841512462}" type="pres">
      <dgm:prSet presAssocID="{33854C1A-5176-4519-9AB0-2A34DE2854A4}" presName="diagram" presStyleCnt="0">
        <dgm:presLayoutVars>
          <dgm:dir/>
          <dgm:resizeHandles val="exact"/>
        </dgm:presLayoutVars>
      </dgm:prSet>
      <dgm:spPr/>
      <dgm:t>
        <a:bodyPr/>
        <a:lstStyle/>
        <a:p>
          <a:endParaRPr lang="en-US"/>
        </a:p>
      </dgm:t>
    </dgm:pt>
    <dgm:pt modelId="{777EA488-ADD2-4C74-B0BF-F300E18EA2C6}" type="pres">
      <dgm:prSet presAssocID="{193E8AB2-5F04-4701-A5B8-15F000AF2D3A}" presName="arrow" presStyleLbl="node1" presStyleIdx="0" presStyleCnt="2" custScaleX="100144" custScaleY="101097" custRadScaleRad="91021" custRadScaleInc="42">
        <dgm:presLayoutVars>
          <dgm:bulletEnabled val="1"/>
        </dgm:presLayoutVars>
      </dgm:prSet>
      <dgm:spPr/>
      <dgm:t>
        <a:bodyPr/>
        <a:lstStyle/>
        <a:p>
          <a:endParaRPr lang="en-US"/>
        </a:p>
      </dgm:t>
    </dgm:pt>
    <dgm:pt modelId="{BC98FFBC-897F-4E69-93E2-22D5FA9E6CEA}" type="pres">
      <dgm:prSet presAssocID="{E73A1C66-64AF-4AA6-BB79-601982275427}" presName="arrow" presStyleLbl="node1" presStyleIdx="1" presStyleCnt="2" custScaleX="102955" custScaleY="101082" custRadScaleRad="87957" custRadScaleInc="-1172">
        <dgm:presLayoutVars>
          <dgm:bulletEnabled val="1"/>
        </dgm:presLayoutVars>
      </dgm:prSet>
      <dgm:spPr/>
      <dgm:t>
        <a:bodyPr/>
        <a:lstStyle/>
        <a:p>
          <a:endParaRPr lang="en-US"/>
        </a:p>
      </dgm:t>
    </dgm:pt>
  </dgm:ptLst>
  <dgm:cxnLst>
    <dgm:cxn modelId="{C7EFFD47-7BE7-4831-B6C6-FF37A5FAA110}" type="presOf" srcId="{193E8AB2-5F04-4701-A5B8-15F000AF2D3A}" destId="{777EA488-ADD2-4C74-B0BF-F300E18EA2C6}" srcOrd="0" destOrd="0" presId="urn:microsoft.com/office/officeart/2005/8/layout/arrow5"/>
    <dgm:cxn modelId="{42BCC948-2D80-4F4D-B6D6-768D64815E6C}" type="presOf" srcId="{E73A1C66-64AF-4AA6-BB79-601982275427}" destId="{BC98FFBC-897F-4E69-93E2-22D5FA9E6CEA}" srcOrd="0" destOrd="0" presId="urn:microsoft.com/office/officeart/2005/8/layout/arrow5"/>
    <dgm:cxn modelId="{9F2AC84D-C3AD-4DD1-BA02-8D9049B6CA19}" srcId="{33854C1A-5176-4519-9AB0-2A34DE2854A4}" destId="{E73A1C66-64AF-4AA6-BB79-601982275427}" srcOrd="1" destOrd="0" parTransId="{F708CF5A-AB62-4B2F-8366-4FF9A00CE3E2}" sibTransId="{1701EC70-8E71-4EF6-9544-2AD486F7F0E4}"/>
    <dgm:cxn modelId="{A78D71C8-185B-4CFB-AF8D-E298D56AA5D2}" type="presOf" srcId="{33854C1A-5176-4519-9AB0-2A34DE2854A4}" destId="{F368E990-AD2E-4969-91D9-844841512462}" srcOrd="0" destOrd="0" presId="urn:microsoft.com/office/officeart/2005/8/layout/arrow5"/>
    <dgm:cxn modelId="{3A74FCAF-33E7-4DCE-A038-EF30003863B1}" srcId="{33854C1A-5176-4519-9AB0-2A34DE2854A4}" destId="{193E8AB2-5F04-4701-A5B8-15F000AF2D3A}" srcOrd="0" destOrd="0" parTransId="{58A41176-89EA-49A9-8071-8CD2FDAD7257}" sibTransId="{159B8895-5B0E-4D86-A4D7-F936D78E5F54}"/>
    <dgm:cxn modelId="{87BAE3E6-A6BD-49E8-B82D-E12D16A3282D}" type="presParOf" srcId="{F368E990-AD2E-4969-91D9-844841512462}" destId="{777EA488-ADD2-4C74-B0BF-F300E18EA2C6}" srcOrd="0" destOrd="0" presId="urn:microsoft.com/office/officeart/2005/8/layout/arrow5"/>
    <dgm:cxn modelId="{625F75F2-EFA3-4F34-B078-0347073008E4}" type="presParOf" srcId="{F368E990-AD2E-4969-91D9-844841512462}" destId="{BC98FFBC-897F-4E69-93E2-22D5FA9E6CEA}" srcOrd="1" destOrd="0" presId="urn:microsoft.com/office/officeart/2005/8/layout/arrow5"/>
  </dgm:cxnLst>
  <dgm:bg/>
  <dgm:whole/>
</dgm:dataModel>
</file>

<file path=ppt/diagrams/data4.xml><?xml version="1.0" encoding="utf-8"?>
<dgm:dataModel xmlns:dgm="http://schemas.openxmlformats.org/drawingml/2006/diagram" xmlns:a="http://schemas.openxmlformats.org/drawingml/2006/main">
  <dgm:ptLst>
    <dgm:pt modelId="{55C39514-F150-4F76-9751-B8BEE419FF4F}"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6608520F-BE22-491C-A8BA-C29C0A429013}">
      <dgm:prSet/>
      <dgm:spPr/>
      <dgm:t>
        <a:bodyPr/>
        <a:lstStyle/>
        <a:p>
          <a:r>
            <a:rPr lang="en-US" dirty="0" smtClean="0"/>
            <a:t>Progress is monitored by the deliverables produced against those identified in a detailed project plan.</a:t>
          </a:r>
          <a:endParaRPr lang="en-US" dirty="0"/>
        </a:p>
      </dgm:t>
    </dgm:pt>
    <dgm:pt modelId="{748E4939-6D93-423E-9ADF-B6E21B46566D}" type="parTrans" cxnId="{A016EDAB-BDD3-4634-B2C7-2232174314CD}">
      <dgm:prSet/>
      <dgm:spPr/>
      <dgm:t>
        <a:bodyPr/>
        <a:lstStyle/>
        <a:p>
          <a:endParaRPr lang="en-US"/>
        </a:p>
      </dgm:t>
    </dgm:pt>
    <dgm:pt modelId="{49A7D6B2-E28C-4210-909E-8F14DF552651}" type="sibTrans" cxnId="{A016EDAB-BDD3-4634-B2C7-2232174314CD}">
      <dgm:prSet/>
      <dgm:spPr/>
      <dgm:t>
        <a:bodyPr/>
        <a:lstStyle/>
        <a:p>
          <a:endParaRPr lang="en-US"/>
        </a:p>
      </dgm:t>
    </dgm:pt>
    <dgm:pt modelId="{AF9EEE0B-B8C2-446C-B1F0-7F69AA3DC353}">
      <dgm:prSet/>
      <dgm:spPr/>
      <dgm:t>
        <a:bodyPr/>
        <a:lstStyle/>
        <a:p>
          <a:r>
            <a:rPr lang="en-US" dirty="0" smtClean="0"/>
            <a:t>Progress is monitored against achievement of business requirements within defined “time-boxes”.</a:t>
          </a:r>
          <a:endParaRPr lang="en-US" dirty="0"/>
        </a:p>
      </dgm:t>
    </dgm:pt>
    <dgm:pt modelId="{4D8A5EF6-5E6E-4AC0-93F2-5BC3515CEC77}" type="parTrans" cxnId="{A9CD6C3A-11FD-463B-B81E-A2D14F82E720}">
      <dgm:prSet/>
      <dgm:spPr/>
      <dgm:t>
        <a:bodyPr/>
        <a:lstStyle/>
        <a:p>
          <a:endParaRPr lang="en-US"/>
        </a:p>
      </dgm:t>
    </dgm:pt>
    <dgm:pt modelId="{5DCE6992-6B5A-4813-A384-D8CE103BC2CF}" type="sibTrans" cxnId="{A9CD6C3A-11FD-463B-B81E-A2D14F82E720}">
      <dgm:prSet/>
      <dgm:spPr/>
      <dgm:t>
        <a:bodyPr/>
        <a:lstStyle/>
        <a:p>
          <a:endParaRPr lang="en-US"/>
        </a:p>
      </dgm:t>
    </dgm:pt>
    <dgm:pt modelId="{E61AA929-AD31-4177-AE30-016AD4A9484F}" type="pres">
      <dgm:prSet presAssocID="{55C39514-F150-4F76-9751-B8BEE419FF4F}" presName="diagram" presStyleCnt="0">
        <dgm:presLayoutVars>
          <dgm:dir/>
          <dgm:resizeHandles val="exact"/>
        </dgm:presLayoutVars>
      </dgm:prSet>
      <dgm:spPr/>
      <dgm:t>
        <a:bodyPr/>
        <a:lstStyle/>
        <a:p>
          <a:endParaRPr lang="en-US"/>
        </a:p>
      </dgm:t>
    </dgm:pt>
    <dgm:pt modelId="{9CD13588-BDA9-4842-8DFF-889797B8C5BF}" type="pres">
      <dgm:prSet presAssocID="{6608520F-BE22-491C-A8BA-C29C0A429013}" presName="arrow" presStyleLbl="node1" presStyleIdx="0" presStyleCnt="2">
        <dgm:presLayoutVars>
          <dgm:bulletEnabled val="1"/>
        </dgm:presLayoutVars>
      </dgm:prSet>
      <dgm:spPr/>
      <dgm:t>
        <a:bodyPr/>
        <a:lstStyle/>
        <a:p>
          <a:endParaRPr lang="en-US"/>
        </a:p>
      </dgm:t>
    </dgm:pt>
    <dgm:pt modelId="{32A81283-5972-44C6-94A8-46A250D20AD4}" type="pres">
      <dgm:prSet presAssocID="{AF9EEE0B-B8C2-446C-B1F0-7F69AA3DC353}" presName="arrow" presStyleLbl="node1" presStyleIdx="1" presStyleCnt="2">
        <dgm:presLayoutVars>
          <dgm:bulletEnabled val="1"/>
        </dgm:presLayoutVars>
      </dgm:prSet>
      <dgm:spPr/>
      <dgm:t>
        <a:bodyPr/>
        <a:lstStyle/>
        <a:p>
          <a:endParaRPr lang="en-US"/>
        </a:p>
      </dgm:t>
    </dgm:pt>
  </dgm:ptLst>
  <dgm:cxnLst>
    <dgm:cxn modelId="{A016EDAB-BDD3-4634-B2C7-2232174314CD}" srcId="{55C39514-F150-4F76-9751-B8BEE419FF4F}" destId="{6608520F-BE22-491C-A8BA-C29C0A429013}" srcOrd="0" destOrd="0" parTransId="{748E4939-6D93-423E-9ADF-B6E21B46566D}" sibTransId="{49A7D6B2-E28C-4210-909E-8F14DF552651}"/>
    <dgm:cxn modelId="{4D58D120-78E3-4529-A3D5-4D539FD6966C}" type="presOf" srcId="{6608520F-BE22-491C-A8BA-C29C0A429013}" destId="{9CD13588-BDA9-4842-8DFF-889797B8C5BF}" srcOrd="0" destOrd="0" presId="urn:microsoft.com/office/officeart/2005/8/layout/arrow5"/>
    <dgm:cxn modelId="{4AE65040-D720-4958-935D-D814CC246425}" type="presOf" srcId="{55C39514-F150-4F76-9751-B8BEE419FF4F}" destId="{E61AA929-AD31-4177-AE30-016AD4A9484F}" srcOrd="0" destOrd="0" presId="urn:microsoft.com/office/officeart/2005/8/layout/arrow5"/>
    <dgm:cxn modelId="{A334C115-C404-4848-A7AA-29280B2E8A8C}" type="presOf" srcId="{AF9EEE0B-B8C2-446C-B1F0-7F69AA3DC353}" destId="{32A81283-5972-44C6-94A8-46A250D20AD4}" srcOrd="0" destOrd="0" presId="urn:microsoft.com/office/officeart/2005/8/layout/arrow5"/>
    <dgm:cxn modelId="{A9CD6C3A-11FD-463B-B81E-A2D14F82E720}" srcId="{55C39514-F150-4F76-9751-B8BEE419FF4F}" destId="{AF9EEE0B-B8C2-446C-B1F0-7F69AA3DC353}" srcOrd="1" destOrd="0" parTransId="{4D8A5EF6-5E6E-4AC0-93F2-5BC3515CEC77}" sibTransId="{5DCE6992-6B5A-4813-A384-D8CE103BC2CF}"/>
    <dgm:cxn modelId="{56463A74-C340-42AA-B871-66B344EE0156}" type="presParOf" srcId="{E61AA929-AD31-4177-AE30-016AD4A9484F}" destId="{9CD13588-BDA9-4842-8DFF-889797B8C5BF}" srcOrd="0" destOrd="0" presId="urn:microsoft.com/office/officeart/2005/8/layout/arrow5"/>
    <dgm:cxn modelId="{E167877C-C4C8-4592-8F1B-9588DF54C189}" type="presParOf" srcId="{E61AA929-AD31-4177-AE30-016AD4A9484F}" destId="{32A81283-5972-44C6-94A8-46A250D20AD4}" srcOrd="1" destOrd="0" presId="urn:microsoft.com/office/officeart/2005/8/layout/arrow5"/>
  </dgm:cxnLst>
  <dgm:bg/>
  <dgm:whole/>
</dgm:dataModel>
</file>

<file path=ppt/diagrams/data5.xml><?xml version="1.0" encoding="utf-8"?>
<dgm:dataModel xmlns:dgm="http://schemas.openxmlformats.org/drawingml/2006/diagram" xmlns:a="http://schemas.openxmlformats.org/drawingml/2006/main">
  <dgm:ptLst>
    <dgm:pt modelId="{0B6562CD-F147-46F1-AF09-2FA916FF42D9}" type="doc">
      <dgm:prSet loTypeId="urn:microsoft.com/office/officeart/2005/8/layout/gear1" loCatId="relationship" qsTypeId="urn:microsoft.com/office/officeart/2005/8/quickstyle/3d2" qsCatId="3D" csTypeId="urn:microsoft.com/office/officeart/2005/8/colors/accent1_2" csCatId="accent1" phldr="1"/>
      <dgm:spPr/>
    </dgm:pt>
    <dgm:pt modelId="{9D47C586-3E98-4156-BE07-140841FD723D}">
      <dgm:prSet phldrT="[Text]" custT="1"/>
      <dgm:spPr>
        <a:blipFill rotWithShape="0">
          <a:blip xmlns:r="http://schemas.openxmlformats.org/officeDocument/2006/relationships" r:embed="rId1"/>
          <a:stretch>
            <a:fillRect/>
          </a:stretch>
        </a:blipFill>
      </dgm:spPr>
      <dgm:t>
        <a:bodyPr>
          <a:prstTxWarp prst="textCanDown">
            <a:avLst/>
          </a:prstTxWarp>
        </a:bodyPr>
        <a:lstStyle/>
        <a:p>
          <a:r>
            <a:rPr lang="en-US" sz="4800" dirty="0" smtClean="0">
              <a:gradFill>
                <a:gsLst>
                  <a:gs pos="0">
                    <a:srgbClr val="000082"/>
                  </a:gs>
                  <a:gs pos="30000">
                    <a:srgbClr val="66008F"/>
                  </a:gs>
                  <a:gs pos="64999">
                    <a:srgbClr val="BA0066"/>
                  </a:gs>
                  <a:gs pos="89999">
                    <a:srgbClr val="FF0000"/>
                  </a:gs>
                  <a:gs pos="100000">
                    <a:srgbClr val="FF8200"/>
                  </a:gs>
                </a:gsLst>
                <a:lin ang="5400000" scaled="0"/>
              </a:gradFill>
              <a:effectLst>
                <a:glow rad="1397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Algerian" pitchFamily="82" charset="0"/>
            </a:rPr>
            <a:t>THANK YOU</a:t>
          </a:r>
          <a:endParaRPr lang="en-US" sz="4800" dirty="0">
            <a:gradFill>
              <a:gsLst>
                <a:gs pos="0">
                  <a:srgbClr val="000082"/>
                </a:gs>
                <a:gs pos="30000">
                  <a:srgbClr val="66008F"/>
                </a:gs>
                <a:gs pos="64999">
                  <a:srgbClr val="BA0066"/>
                </a:gs>
                <a:gs pos="89999">
                  <a:srgbClr val="FF0000"/>
                </a:gs>
                <a:gs pos="100000">
                  <a:srgbClr val="FF8200"/>
                </a:gs>
              </a:gsLst>
              <a:lin ang="5400000" scaled="0"/>
            </a:gradFill>
            <a:effectLst>
              <a:glow rad="1397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Algerian" pitchFamily="82" charset="0"/>
          </a:endParaRPr>
        </a:p>
      </dgm:t>
    </dgm:pt>
    <dgm:pt modelId="{48BFB6C2-10A6-4688-B369-E18816B9064A}" type="parTrans" cxnId="{513C58BE-E288-4B89-9D1C-5ABD6F1D74C7}">
      <dgm:prSet/>
      <dgm:spPr/>
      <dgm:t>
        <a:bodyPr/>
        <a:lstStyle/>
        <a:p>
          <a:endParaRPr lang="en-US"/>
        </a:p>
      </dgm:t>
    </dgm:pt>
    <dgm:pt modelId="{9F7C355C-AF0C-40F2-8BDA-1A94AB57A24D}" type="sibTrans" cxnId="{513C58BE-E288-4B89-9D1C-5ABD6F1D74C7}">
      <dgm:prSet/>
      <dgm:spPr/>
      <dgm:t>
        <a:bodyPr/>
        <a:lstStyle/>
        <a:p>
          <a:endParaRPr lang="en-US"/>
        </a:p>
      </dgm:t>
    </dgm:pt>
    <dgm:pt modelId="{68A4DD2F-778A-46C9-96AF-8B1FC7DAD9DF}" type="pres">
      <dgm:prSet presAssocID="{0B6562CD-F147-46F1-AF09-2FA916FF42D9}" presName="composite" presStyleCnt="0">
        <dgm:presLayoutVars>
          <dgm:chMax val="3"/>
          <dgm:animLvl val="lvl"/>
          <dgm:resizeHandles val="exact"/>
        </dgm:presLayoutVars>
      </dgm:prSet>
      <dgm:spPr/>
    </dgm:pt>
    <dgm:pt modelId="{DFB9EA42-50AF-4687-939F-262F60EFF70A}" type="pres">
      <dgm:prSet presAssocID="{9D47C586-3E98-4156-BE07-140841FD723D}" presName="gear1" presStyleLbl="node1" presStyleIdx="0" presStyleCnt="1" custScaleX="168182" custScaleY="154547" custLinFactNeighborX="5682" custLinFactNeighborY="12501">
        <dgm:presLayoutVars>
          <dgm:chMax val="1"/>
          <dgm:bulletEnabled val="1"/>
        </dgm:presLayoutVars>
      </dgm:prSet>
      <dgm:spPr/>
      <dgm:t>
        <a:bodyPr/>
        <a:lstStyle/>
        <a:p>
          <a:endParaRPr lang="en-US"/>
        </a:p>
      </dgm:t>
    </dgm:pt>
    <dgm:pt modelId="{77D41CBC-4330-4C73-B69B-DB0AC48B9E75}" type="pres">
      <dgm:prSet presAssocID="{9D47C586-3E98-4156-BE07-140841FD723D}" presName="gear1srcNode" presStyleLbl="node1" presStyleIdx="0" presStyleCnt="1"/>
      <dgm:spPr/>
      <dgm:t>
        <a:bodyPr/>
        <a:lstStyle/>
        <a:p>
          <a:endParaRPr lang="en-US"/>
        </a:p>
      </dgm:t>
    </dgm:pt>
    <dgm:pt modelId="{C8721E35-3AC4-41A0-8647-01FC5E8FEA1A}" type="pres">
      <dgm:prSet presAssocID="{9D47C586-3E98-4156-BE07-140841FD723D}" presName="gear1dstNode" presStyleLbl="node1" presStyleIdx="0" presStyleCnt="1"/>
      <dgm:spPr/>
      <dgm:t>
        <a:bodyPr/>
        <a:lstStyle/>
        <a:p>
          <a:endParaRPr lang="en-US"/>
        </a:p>
      </dgm:t>
    </dgm:pt>
    <dgm:pt modelId="{0375E801-483C-41FA-ABDB-DD3650CAF848}" type="pres">
      <dgm:prSet presAssocID="{9F7C355C-AF0C-40F2-8BDA-1A94AB57A24D}" presName="connector1" presStyleLbl="sibTrans2D1" presStyleIdx="0" presStyleCnt="1" custLinFactNeighborX="28717" custLinFactNeighborY="4535"/>
      <dgm:spPr/>
      <dgm:t>
        <a:bodyPr/>
        <a:lstStyle/>
        <a:p>
          <a:endParaRPr lang="en-US"/>
        </a:p>
      </dgm:t>
    </dgm:pt>
  </dgm:ptLst>
  <dgm:cxnLst>
    <dgm:cxn modelId="{DBA072AB-ED30-460C-B741-72C412769BCE}" type="presOf" srcId="{9D47C586-3E98-4156-BE07-140841FD723D}" destId="{DFB9EA42-50AF-4687-939F-262F60EFF70A}" srcOrd="0" destOrd="0" presId="urn:microsoft.com/office/officeart/2005/8/layout/gear1"/>
    <dgm:cxn modelId="{FB5EDE85-FD72-40DD-9FC8-FFEF92DF1106}" type="presOf" srcId="{0B6562CD-F147-46F1-AF09-2FA916FF42D9}" destId="{68A4DD2F-778A-46C9-96AF-8B1FC7DAD9DF}" srcOrd="0" destOrd="0" presId="urn:microsoft.com/office/officeart/2005/8/layout/gear1"/>
    <dgm:cxn modelId="{513C58BE-E288-4B89-9D1C-5ABD6F1D74C7}" srcId="{0B6562CD-F147-46F1-AF09-2FA916FF42D9}" destId="{9D47C586-3E98-4156-BE07-140841FD723D}" srcOrd="0" destOrd="0" parTransId="{48BFB6C2-10A6-4688-B369-E18816B9064A}" sibTransId="{9F7C355C-AF0C-40F2-8BDA-1A94AB57A24D}"/>
    <dgm:cxn modelId="{40970483-03BF-4485-B6E0-C64FC3A8EE7F}" type="presOf" srcId="{9D47C586-3E98-4156-BE07-140841FD723D}" destId="{77D41CBC-4330-4C73-B69B-DB0AC48B9E75}" srcOrd="1" destOrd="0" presId="urn:microsoft.com/office/officeart/2005/8/layout/gear1"/>
    <dgm:cxn modelId="{5CFDB379-7415-48E7-ABE8-601E9FA07508}" type="presOf" srcId="{9F7C355C-AF0C-40F2-8BDA-1A94AB57A24D}" destId="{0375E801-483C-41FA-ABDB-DD3650CAF848}" srcOrd="0" destOrd="0" presId="urn:microsoft.com/office/officeart/2005/8/layout/gear1"/>
    <dgm:cxn modelId="{9474C040-46CA-4D0C-97A9-49B71CD61E14}" type="presOf" srcId="{9D47C586-3E98-4156-BE07-140841FD723D}" destId="{C8721E35-3AC4-41A0-8647-01FC5E8FEA1A}" srcOrd="2" destOrd="0" presId="urn:microsoft.com/office/officeart/2005/8/layout/gear1"/>
    <dgm:cxn modelId="{3EF8D13D-DF1F-414C-A143-855C0F5E9B72}" type="presParOf" srcId="{68A4DD2F-778A-46C9-96AF-8B1FC7DAD9DF}" destId="{DFB9EA42-50AF-4687-939F-262F60EFF70A}" srcOrd="0" destOrd="0" presId="urn:microsoft.com/office/officeart/2005/8/layout/gear1"/>
    <dgm:cxn modelId="{AB7D8F03-D010-4C82-97ED-5F9621CC75C5}" type="presParOf" srcId="{68A4DD2F-778A-46C9-96AF-8B1FC7DAD9DF}" destId="{77D41CBC-4330-4C73-B69B-DB0AC48B9E75}" srcOrd="1" destOrd="0" presId="urn:microsoft.com/office/officeart/2005/8/layout/gear1"/>
    <dgm:cxn modelId="{D232AF0B-41EB-41BB-9153-1A6F6E17EC16}" type="presParOf" srcId="{68A4DD2F-778A-46C9-96AF-8B1FC7DAD9DF}" destId="{C8721E35-3AC4-41A0-8647-01FC5E8FEA1A}" srcOrd="2" destOrd="0" presId="urn:microsoft.com/office/officeart/2005/8/layout/gear1"/>
    <dgm:cxn modelId="{6BFEE2D7-2B81-4F6B-8D4B-5233C32A2B1E}" type="presParOf" srcId="{68A4DD2F-778A-46C9-96AF-8B1FC7DAD9DF}" destId="{0375E801-483C-41FA-ABDB-DD3650CAF848}" srcOrd="3" destOrd="0" presId="urn:microsoft.com/office/officeart/2005/8/layout/gear1"/>
  </dgm:cxnLst>
  <dgm:bg/>
  <dgm:whole/>
</dgm:dataModel>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US" smtClean="0"/>
              <a:t>2nd february,2012</a:t>
            </a:r>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F685B57-CDEF-47C3-A20B-87678735C6BE}" type="slidenum">
              <a:rPr lang="en-US" smtClean="0"/>
              <a:pPr/>
              <a:t>‹#›</a:t>
            </a:fld>
            <a:endParaRPr lang="en-US"/>
          </a:p>
        </p:txBody>
      </p:sp>
    </p:spTree>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r>
              <a:rPr lang="en-US" smtClean="0"/>
              <a:t>2nd february,2012</a:t>
            </a:r>
            <a:endParaRPr lang="en-US"/>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8109E2A5-8243-4AEE-9580-5D639D65483E}" type="slidenum">
              <a:rPr lang="en-US"/>
              <a:pPr>
                <a:defRPr/>
              </a:pPr>
              <a:t>‹#›</a:t>
            </a:fld>
            <a:endParaRPr lang="en-US"/>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8109E2A5-8243-4AEE-9580-5D639D65483E}" type="slidenum">
              <a:rPr lang="en-US" smtClean="0"/>
              <a:pPr>
                <a:defRPr/>
              </a:pPr>
              <a:t>1</a:t>
            </a:fld>
            <a:endParaRPr lang="en-US"/>
          </a:p>
        </p:txBody>
      </p:sp>
      <p:sp>
        <p:nvSpPr>
          <p:cNvPr id="6" name="Date Placeholder 5"/>
          <p:cNvSpPr>
            <a:spLocks noGrp="1"/>
          </p:cNvSpPr>
          <p:nvPr>
            <p:ph type="dt" idx="12"/>
          </p:nvPr>
        </p:nvSpPr>
        <p:spPr/>
        <p:txBody>
          <a:bodyPr/>
          <a:lstStyle/>
          <a:p>
            <a:pPr>
              <a:defRPr/>
            </a:pPr>
            <a:r>
              <a:rPr lang="en-US" smtClean="0"/>
              <a:t>2nd february,2012</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109E2A5-8243-4AEE-9580-5D639D65483E}" type="slidenum">
              <a:rPr lang="en-US" smtClean="0"/>
              <a:pPr>
                <a:defRPr/>
              </a:pPr>
              <a:t>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Date Placeholder 5"/>
          <p:cNvSpPr>
            <a:spLocks noGrp="1"/>
          </p:cNvSpPr>
          <p:nvPr>
            <p:ph type="dt" idx="12"/>
          </p:nvPr>
        </p:nvSpPr>
        <p:spPr/>
        <p:txBody>
          <a:bodyPr/>
          <a:lstStyle/>
          <a:p>
            <a:pPr>
              <a:defRPr/>
            </a:pPr>
            <a:r>
              <a:rPr lang="en-US" smtClean="0"/>
              <a:t>2nd february,2012</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14B8A86F-2CB9-4A04-A28C-9CC8B449B362}" type="slidenum">
              <a:rPr lang="en-US" smtClean="0"/>
              <a:pPr/>
              <a:t>6</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914400" y="4343400"/>
            <a:ext cx="5029200" cy="4114800"/>
          </a:xfrm>
          <a:noFill/>
          <a:ln/>
        </p:spPr>
        <p:txBody>
          <a:bodyPr/>
          <a:lstStyle/>
          <a:p>
            <a:endParaRPr lang="en-US" smtClean="0"/>
          </a:p>
        </p:txBody>
      </p:sp>
      <p:sp>
        <p:nvSpPr>
          <p:cNvPr id="5" name="Footer Placeholder 4"/>
          <p:cNvSpPr>
            <a:spLocks noGrp="1"/>
          </p:cNvSpPr>
          <p:nvPr>
            <p:ph type="ftr" sz="quarter" idx="10"/>
          </p:nvPr>
        </p:nvSpPr>
        <p:spPr/>
        <p:txBody>
          <a:bodyPr/>
          <a:lstStyle/>
          <a:p>
            <a:pPr>
              <a:defRPr/>
            </a:pPr>
            <a:endParaRPr lang="en-US"/>
          </a:p>
        </p:txBody>
      </p:sp>
      <p:sp>
        <p:nvSpPr>
          <p:cNvPr id="6" name="Date Placeholder 5"/>
          <p:cNvSpPr>
            <a:spLocks noGrp="1"/>
          </p:cNvSpPr>
          <p:nvPr>
            <p:ph type="dt" idx="11"/>
          </p:nvPr>
        </p:nvSpPr>
        <p:spPr/>
        <p:txBody>
          <a:bodyPr/>
          <a:lstStyle/>
          <a:p>
            <a:pPr>
              <a:defRPr/>
            </a:pPr>
            <a:r>
              <a:rPr lang="en-US" smtClean="0"/>
              <a:t>2nd february,2012</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D225549A-B759-4D2F-BDAF-932B65B7A4B0}" type="slidenum">
              <a:rPr lang="en-US" smtClean="0"/>
              <a:pPr/>
              <a:t>7</a:t>
            </a:fld>
            <a:endParaRPr 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914400" y="4343400"/>
            <a:ext cx="5029200" cy="4114800"/>
          </a:xfrm>
          <a:noFill/>
          <a:ln/>
        </p:spPr>
        <p:txBody>
          <a:bodyPr/>
          <a:lstStyle/>
          <a:p>
            <a:endParaRPr lang="en-US" smtClean="0"/>
          </a:p>
        </p:txBody>
      </p:sp>
      <p:sp>
        <p:nvSpPr>
          <p:cNvPr id="5" name="Footer Placeholder 4"/>
          <p:cNvSpPr>
            <a:spLocks noGrp="1"/>
          </p:cNvSpPr>
          <p:nvPr>
            <p:ph type="ftr" sz="quarter" idx="10"/>
          </p:nvPr>
        </p:nvSpPr>
        <p:spPr/>
        <p:txBody>
          <a:bodyPr/>
          <a:lstStyle/>
          <a:p>
            <a:pPr>
              <a:defRPr/>
            </a:pPr>
            <a:endParaRPr lang="en-US"/>
          </a:p>
        </p:txBody>
      </p:sp>
      <p:sp>
        <p:nvSpPr>
          <p:cNvPr id="6" name="Date Placeholder 5"/>
          <p:cNvSpPr>
            <a:spLocks noGrp="1"/>
          </p:cNvSpPr>
          <p:nvPr>
            <p:ph type="dt" idx="11"/>
          </p:nvPr>
        </p:nvSpPr>
        <p:spPr/>
        <p:txBody>
          <a:bodyPr/>
          <a:lstStyle/>
          <a:p>
            <a:pPr>
              <a:defRPr/>
            </a:pPr>
            <a:r>
              <a:rPr lang="en-US" smtClean="0"/>
              <a:t>2nd february,2012</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D735E66-0F47-41B8-91EE-2B465E2D03E0}" type="slidenum">
              <a:rPr lang="en-US" smtClean="0"/>
              <a:pPr/>
              <a:t>13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Date Placeholder 5"/>
          <p:cNvSpPr>
            <a:spLocks noGrp="1"/>
          </p:cNvSpPr>
          <p:nvPr>
            <p:ph type="dt" idx="12"/>
          </p:nvPr>
        </p:nvSpPr>
        <p:spPr/>
        <p:txBody>
          <a:bodyPr/>
          <a:lstStyle/>
          <a:p>
            <a:pPr>
              <a:defRPr/>
            </a:pPr>
            <a:r>
              <a:rPr lang="en-US" smtClean="0"/>
              <a:t>2nd february,2012</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5B643656-AB8E-45F9-95E9-03B2F9DFC0F3}" type="slidenum">
              <a:rPr lang="en-US" smtClean="0"/>
              <a:pPr/>
              <a:t>18</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914400" y="4343400"/>
            <a:ext cx="5029200" cy="4114800"/>
          </a:xfrm>
          <a:noFill/>
          <a:ln/>
        </p:spPr>
        <p:txBody>
          <a:bodyPr/>
          <a:lstStyle/>
          <a:p>
            <a:endParaRPr lang="en-US" smtClean="0"/>
          </a:p>
        </p:txBody>
      </p:sp>
      <p:sp>
        <p:nvSpPr>
          <p:cNvPr id="5" name="Footer Placeholder 4"/>
          <p:cNvSpPr>
            <a:spLocks noGrp="1"/>
          </p:cNvSpPr>
          <p:nvPr>
            <p:ph type="ftr" sz="quarter" idx="10"/>
          </p:nvPr>
        </p:nvSpPr>
        <p:spPr/>
        <p:txBody>
          <a:bodyPr/>
          <a:lstStyle/>
          <a:p>
            <a:pPr>
              <a:defRPr/>
            </a:pPr>
            <a:endParaRPr lang="en-US"/>
          </a:p>
        </p:txBody>
      </p:sp>
      <p:sp>
        <p:nvSpPr>
          <p:cNvPr id="6" name="Date Placeholder 5"/>
          <p:cNvSpPr>
            <a:spLocks noGrp="1"/>
          </p:cNvSpPr>
          <p:nvPr>
            <p:ph type="dt" idx="11"/>
          </p:nvPr>
        </p:nvSpPr>
        <p:spPr/>
        <p:txBody>
          <a:bodyPr/>
          <a:lstStyle/>
          <a:p>
            <a:pPr>
              <a:defRPr/>
            </a:pPr>
            <a:r>
              <a:rPr lang="en-US" smtClean="0"/>
              <a:t>2nd february,2012</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654FBA6-55D6-4ACD-BA00-F8DDD4B269DC}" type="slidenum">
              <a:rPr lang="en-US" smtClean="0"/>
              <a:pPr/>
              <a:t>22</a:t>
            </a:fld>
            <a:endParaRPr 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914400" y="4343400"/>
            <a:ext cx="5029200" cy="4114800"/>
          </a:xfrm>
          <a:noFill/>
          <a:ln/>
        </p:spPr>
        <p:txBody>
          <a:bodyPr/>
          <a:lstStyle/>
          <a:p>
            <a:endParaRPr lang="en-US" smtClean="0"/>
          </a:p>
        </p:txBody>
      </p:sp>
      <p:sp>
        <p:nvSpPr>
          <p:cNvPr id="5" name="Footer Placeholder 4"/>
          <p:cNvSpPr>
            <a:spLocks noGrp="1"/>
          </p:cNvSpPr>
          <p:nvPr>
            <p:ph type="ftr" sz="quarter" idx="10"/>
          </p:nvPr>
        </p:nvSpPr>
        <p:spPr/>
        <p:txBody>
          <a:bodyPr/>
          <a:lstStyle/>
          <a:p>
            <a:pPr>
              <a:defRPr/>
            </a:pPr>
            <a:endParaRPr lang="en-US"/>
          </a:p>
        </p:txBody>
      </p:sp>
      <p:sp>
        <p:nvSpPr>
          <p:cNvPr id="6" name="Date Placeholder 5"/>
          <p:cNvSpPr>
            <a:spLocks noGrp="1"/>
          </p:cNvSpPr>
          <p:nvPr>
            <p:ph type="dt" idx="11"/>
          </p:nvPr>
        </p:nvSpPr>
        <p:spPr/>
        <p:txBody>
          <a:bodyPr/>
          <a:lstStyle/>
          <a:p>
            <a:pPr>
              <a:defRPr/>
            </a:pPr>
            <a:r>
              <a:rPr lang="en-US" smtClean="0"/>
              <a:t>2nd february,2012</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pPr>
              <a:defRPr/>
            </a:pPr>
            <a:r>
              <a:rPr lang="en-US" smtClean="0"/>
              <a:t>2nd february,2012</a:t>
            </a:r>
            <a:endParaRPr lang="en-US"/>
          </a:p>
        </p:txBody>
      </p:sp>
      <p:sp>
        <p:nvSpPr>
          <p:cNvPr id="20" name="Footer Placeholder 19"/>
          <p:cNvSpPr>
            <a:spLocks noGrp="1"/>
          </p:cNvSpPr>
          <p:nvPr>
            <p:ph type="ftr" sz="quarter" idx="11"/>
          </p:nvPr>
        </p:nvSpPr>
        <p:spPr/>
        <p:txBody>
          <a:bodyPr/>
          <a:lstStyle>
            <a:extLst/>
          </a:lstStyle>
          <a:p>
            <a:pPr>
              <a:defRPr/>
            </a:pPr>
            <a:endParaRPr lang="en-US"/>
          </a:p>
        </p:txBody>
      </p:sp>
      <p:sp>
        <p:nvSpPr>
          <p:cNvPr id="10" name="Slide Number Placeholder 9"/>
          <p:cNvSpPr>
            <a:spLocks noGrp="1"/>
          </p:cNvSpPr>
          <p:nvPr>
            <p:ph type="sldNum" sz="quarter" idx="12"/>
          </p:nvPr>
        </p:nvSpPr>
        <p:spPr/>
        <p:txBody>
          <a:bodyPr/>
          <a:lstStyle>
            <a:extLst/>
          </a:lstStyle>
          <a:p>
            <a:pPr>
              <a:defRPr/>
            </a:pPr>
            <a:fld id="{79D43214-C834-4B50-9436-E58E603B40A7}" type="slidenum">
              <a:rPr lang="en-US" smtClean="0"/>
              <a:pPr>
                <a:defRPr/>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AD22C185-5E3F-47FF-BE45-537990B8DA64}" type="slidenum">
              <a:rPr lang="en-US" smtClean="0"/>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pPr>
              <a:defRPr/>
            </a:pPr>
            <a:r>
              <a:rPr lang="en-US" smtClean="0"/>
              <a:t>2nd february,2012</a:t>
            </a:r>
            <a:endParaRPr lang="en-US"/>
          </a:p>
        </p:txBody>
      </p:sp>
      <p:sp>
        <p:nvSpPr>
          <p:cNvPr id="16" name="Slide Number Placeholder 15"/>
          <p:cNvSpPr>
            <a:spLocks noGrp="1"/>
          </p:cNvSpPr>
          <p:nvPr>
            <p:ph type="sldNum" sz="quarter" idx="11"/>
          </p:nvPr>
        </p:nvSpPr>
        <p:spPr/>
        <p:txBody>
          <a:bodyPr/>
          <a:lstStyle/>
          <a:p>
            <a:pPr>
              <a:defRPr/>
            </a:pPr>
            <a:fld id="{9294561D-EC4C-46F2-9749-487B3963CE48}" type="slidenum">
              <a:rPr lang="en-US" smtClean="0"/>
              <a:pPr>
                <a:defRPr/>
              </a:pPr>
              <a:t>‹#›</a:t>
            </a:fld>
            <a:endParaRPr lang="en-US"/>
          </a:p>
        </p:txBody>
      </p:sp>
      <p:sp>
        <p:nvSpPr>
          <p:cNvPr id="17" name="Footer Placeholder 16"/>
          <p:cNvSpPr>
            <a:spLocks noGrp="1"/>
          </p:cNvSpPr>
          <p:nvPr>
            <p:ph type="ftr" sz="quarter" idx="12"/>
          </p:nvPr>
        </p:nvSpPr>
        <p:spPr/>
        <p:txBody>
          <a:bodyPr/>
          <a:lstStyle/>
          <a:p>
            <a:pPr>
              <a:defRPr/>
            </a:pPr>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pPr>
              <a:defRPr/>
            </a:pPr>
            <a:r>
              <a:rPr lang="en-US" smtClean="0"/>
              <a:t>2nd february,2012</a:t>
            </a:r>
            <a:endParaRPr lang="en-US"/>
          </a:p>
        </p:txBody>
      </p:sp>
      <p:sp>
        <p:nvSpPr>
          <p:cNvPr id="15" name="Slide Number Placeholder 14"/>
          <p:cNvSpPr>
            <a:spLocks noGrp="1"/>
          </p:cNvSpPr>
          <p:nvPr>
            <p:ph type="sldNum" sz="quarter" idx="15"/>
          </p:nvPr>
        </p:nvSpPr>
        <p:spPr/>
        <p:txBody>
          <a:bodyPr/>
          <a:lstStyle>
            <a:lvl1pPr algn="ctr">
              <a:defRPr/>
            </a:lvl1pPr>
          </a:lstStyle>
          <a:p>
            <a:pPr>
              <a:defRPr/>
            </a:pPr>
            <a:fld id="{9FCAA10D-97A9-408B-84EF-080C47E9F7DB}" type="slidenum">
              <a:rPr lang="en-US" smtClean="0"/>
              <a:pPr>
                <a:defRPr/>
              </a:pPr>
              <a:t>‹#›</a:t>
            </a:fld>
            <a:endParaRPr lang="en-US"/>
          </a:p>
        </p:txBody>
      </p:sp>
      <p:sp>
        <p:nvSpPr>
          <p:cNvPr id="16" name="Footer Placeholder 15"/>
          <p:cNvSpPr>
            <a:spLocks noGrp="1"/>
          </p:cNvSpPr>
          <p:nvPr>
            <p:ph type="ftr" sz="quarter" idx="16"/>
          </p:nvPr>
        </p:nvSpPr>
        <p:spPr/>
        <p:txBody>
          <a:bodyPr/>
          <a:lstStyle/>
          <a:p>
            <a:pPr>
              <a:defRPr/>
            </a:pPr>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64AEA7-E670-41FC-AE79-A0CACB6A2B75}" type="slidenum">
              <a:rPr lang="en-US" smtClean="0"/>
              <a:pPr>
                <a:defRPr/>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9816A1-B57B-4B99-BAED-E7ABC02EB8DA}" type="slidenum">
              <a:rPr lang="en-US" smtClean="0"/>
              <a:pPr>
                <a:defRPr/>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13799117-EDDF-4330-B240-27D0D56554E7}" type="slidenum">
              <a:rPr lang="en-US" smtClean="0"/>
              <a:pPr>
                <a:defRPr/>
              </a:pPr>
              <a:t>‹#›</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7" name="Date Placeholder 6"/>
          <p:cNvSpPr>
            <a:spLocks noGrp="1"/>
          </p:cNvSpPr>
          <p:nvPr>
            <p:ph type="dt" sz="half" idx="10"/>
          </p:nvPr>
        </p:nvSpPr>
        <p:spPr/>
        <p:txBody>
          <a:bodyPr/>
          <a:lstStyle/>
          <a:p>
            <a:pPr>
              <a:defRPr/>
            </a:pPr>
            <a:r>
              <a:rPr lang="en-US" smtClean="0"/>
              <a:t>2nd february,2012</a:t>
            </a:r>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48A6B72-0844-4D4E-A2B3-F66A0F899F1B}" type="slidenum">
              <a:rPr lang="en-US" smtClean="0"/>
              <a:pPr>
                <a:defRPr/>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pPr>
              <a:defRPr/>
            </a:pPr>
            <a:r>
              <a:rPr lang="en-US" smtClean="0"/>
              <a:t>2nd february,2012</a:t>
            </a:r>
            <a:endParaRPr lang="en-US"/>
          </a:p>
        </p:txBody>
      </p:sp>
      <p:sp>
        <p:nvSpPr>
          <p:cNvPr id="9" name="Slide Number Placeholder 8"/>
          <p:cNvSpPr>
            <a:spLocks noGrp="1"/>
          </p:cNvSpPr>
          <p:nvPr>
            <p:ph type="sldNum" sz="quarter" idx="15"/>
          </p:nvPr>
        </p:nvSpPr>
        <p:spPr/>
        <p:txBody>
          <a:bodyPr/>
          <a:lstStyle/>
          <a:p>
            <a:pPr>
              <a:defRPr/>
            </a:pPr>
            <a:fld id="{D9CCF9F9-F916-4353-A433-632093ECCBFA}" type="slidenum">
              <a:rPr lang="en-US" smtClean="0"/>
              <a:pPr>
                <a:defRPr/>
              </a:pPr>
              <a:t>‹#›</a:t>
            </a:fld>
            <a:endParaRPr lang="en-US"/>
          </a:p>
        </p:txBody>
      </p:sp>
      <p:sp>
        <p:nvSpPr>
          <p:cNvPr id="10" name="Footer Placeholder 9"/>
          <p:cNvSpPr>
            <a:spLocks noGrp="1"/>
          </p:cNvSpPr>
          <p:nvPr>
            <p:ph type="ftr" sz="quarter" idx="16"/>
          </p:nvPr>
        </p:nvSpPr>
        <p:spPr/>
        <p:txBody>
          <a:bodyPr/>
          <a:lstStyle/>
          <a:p>
            <a:pPr>
              <a:defRPr/>
            </a:pPr>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pPr>
              <a:defRPr/>
            </a:pPr>
            <a:r>
              <a:rPr lang="en-US" smtClean="0"/>
              <a:t>2nd february,2012</a:t>
            </a:r>
            <a:endParaRPr lang="en-US"/>
          </a:p>
        </p:txBody>
      </p:sp>
      <p:sp>
        <p:nvSpPr>
          <p:cNvPr id="9" name="Slide Number Placeholder 8"/>
          <p:cNvSpPr>
            <a:spLocks noGrp="1"/>
          </p:cNvSpPr>
          <p:nvPr>
            <p:ph type="sldNum" sz="quarter" idx="11"/>
          </p:nvPr>
        </p:nvSpPr>
        <p:spPr/>
        <p:txBody>
          <a:bodyPr/>
          <a:lstStyle/>
          <a:p>
            <a:pPr>
              <a:defRPr/>
            </a:pPr>
            <a:fld id="{AA779419-17FC-4F69-9074-FABB6B86D3E3}" type="slidenum">
              <a:rPr lang="en-US" smtClean="0"/>
              <a:pPr>
                <a:defRPr/>
              </a:pPr>
              <a:t>‹#›</a:t>
            </a:fld>
            <a:endParaRPr lang="en-US"/>
          </a:p>
        </p:txBody>
      </p:sp>
      <p:sp>
        <p:nvSpPr>
          <p:cNvPr id="10" name="Footer Placeholder 9"/>
          <p:cNvSpPr>
            <a:spLocks noGrp="1"/>
          </p:cNvSpPr>
          <p:nvPr>
            <p:ph type="ftr" sz="quarter" idx="12"/>
          </p:nvPr>
        </p:nvSpPr>
        <p:spPr/>
        <p:txBody>
          <a:bodyPr/>
          <a:lstStyle/>
          <a:p>
            <a:pPr>
              <a:defRPr/>
            </a:pPr>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C9204DB8-E3A8-404A-9F37-84A5FA915CE7}" type="slidenum">
              <a:rPr lang="en-US" smtClean="0"/>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55D05A0-CFB0-4CE5-A29B-F42C0F67A325}" type="slidenum">
              <a:rPr lang="en-US" smtClean="0"/>
              <a:pPr>
                <a:defRPr/>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pPr>
              <a:defRPr/>
            </a:pPr>
            <a:r>
              <a:rPr lang="en-US" smtClean="0"/>
              <a:t>2nd february,2012</a:t>
            </a:r>
            <a:endParaRPr lang="en-US"/>
          </a:p>
        </p:txBody>
      </p:sp>
      <p:sp>
        <p:nvSpPr>
          <p:cNvPr id="20" name="Footer Placeholder 19"/>
          <p:cNvSpPr>
            <a:spLocks noGrp="1"/>
          </p:cNvSpPr>
          <p:nvPr>
            <p:ph type="ftr" sz="quarter" idx="11"/>
          </p:nvPr>
        </p:nvSpPr>
        <p:spPr/>
        <p:txBody>
          <a:bodyPr/>
          <a:lstStyle>
            <a:extLst/>
          </a:lstStyle>
          <a:p>
            <a:pPr>
              <a:defRPr/>
            </a:pPr>
            <a:endParaRPr lang="en-US"/>
          </a:p>
        </p:txBody>
      </p:sp>
      <p:sp>
        <p:nvSpPr>
          <p:cNvPr id="10" name="Slide Number Placeholder 9"/>
          <p:cNvSpPr>
            <a:spLocks noGrp="1"/>
          </p:cNvSpPr>
          <p:nvPr>
            <p:ph type="sldNum" sz="quarter" idx="12"/>
          </p:nvPr>
        </p:nvSpPr>
        <p:spPr/>
        <p:txBody>
          <a:bodyPr/>
          <a:lstStyle>
            <a:extLst/>
          </a:lstStyle>
          <a:p>
            <a:pPr>
              <a:defRPr/>
            </a:pPr>
            <a:fld id="{9294561D-EC4C-46F2-9749-487B3963CE48}" type="slidenum">
              <a:rPr lang="en-US" smtClean="0"/>
              <a:pPr>
                <a:defRPr/>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9FCAA10D-97A9-408B-84EF-080C47E9F7DB}" type="slidenum">
              <a:rPr lang="en-US" smtClean="0"/>
              <a:pPr>
                <a:defRPr/>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1664AEA7-E670-41FC-AE79-A0CACB6A2B75}" type="slidenum">
              <a:rPr lang="en-US" smtClean="0"/>
              <a:pPr>
                <a:defRPr/>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BC9816A1-B57B-4B99-BAED-E7ABC02EB8DA}" type="slidenum">
              <a:rPr lang="en-US" smtClean="0"/>
              <a:pPr>
                <a:defRPr/>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13799117-EDDF-4330-B240-27D0D56554E7}" type="slidenum">
              <a:rPr lang="en-US" smtClean="0"/>
              <a:pPr>
                <a:defRPr/>
              </a:pPr>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D48A6B72-0844-4D4E-A2B3-F66A0F899F1B}" type="slidenum">
              <a:rPr lang="en-US" smtClean="0"/>
              <a:pPr>
                <a:defRPr/>
              </a:pPr>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2428D151-E668-4124-A2FB-83005699B05F}" type="slidenum">
              <a:rPr lang="en-US" smtClean="0"/>
              <a:pPr>
                <a:defRPr/>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D9CCF9F9-F916-4353-A433-632093ECCBFA}" type="slidenum">
              <a:rPr lang="en-US" smtClean="0"/>
              <a:pPr>
                <a:defRPr/>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AA779419-17FC-4F69-9074-FABB6B86D3E3}" type="slidenum">
              <a:rPr lang="en-US" smtClean="0"/>
              <a:pPr>
                <a:defRPr/>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pPr>
              <a:defRPr/>
            </a:pPr>
            <a:r>
              <a:rPr lang="en-US" smtClean="0"/>
              <a:t>2nd february,2012</a:t>
            </a:r>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pPr>
              <a:defRPr/>
            </a:pPr>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pPr>
              <a:defRPr/>
            </a:pPr>
            <a:fld id="{79D43214-C834-4B50-9436-E58E603B40A7}" type="slidenum">
              <a:rPr lang="en-US" smtClean="0"/>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B19F9176-7D71-4754-984C-23B05496F0C9}" type="slidenum">
              <a:rPr lang="en-US" smtClean="0"/>
              <a:pPr>
                <a:defRPr/>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D55D05A0-CFB0-4CE5-A29B-F42C0F67A325}" type="slidenum">
              <a:rPr lang="en-US" smtClean="0"/>
              <a:pPr>
                <a:defRPr/>
              </a:pPr>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r>
              <a:rPr lang="en-US" smtClean="0"/>
              <a:t>2nd february,2012</a:t>
            </a:r>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9294561D-EC4C-46F2-9749-487B3963CE48}" type="slidenum">
              <a:rPr lang="en-US" smtClean="0"/>
              <a:pPr>
                <a:defRPr/>
              </a:pPr>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9FCAA10D-97A9-408B-84EF-080C47E9F7DB}" type="slidenum">
              <a:rPr lang="en-US" smtClean="0"/>
              <a:pPr>
                <a:defRPr/>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1664AEA7-E670-41FC-AE79-A0CACB6A2B75}" type="slidenum">
              <a:rPr lang="en-US" smtClean="0"/>
              <a:pPr>
                <a:defRPr/>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BC9816A1-B57B-4B99-BAED-E7ABC02EB8DA}" type="slidenum">
              <a:rPr lang="en-US" smtClean="0"/>
              <a:pPr>
                <a:defRPr/>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13799117-EDDF-4330-B240-27D0D56554E7}"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D48A6B72-0844-4D4E-A2B3-F66A0F899F1B}" type="slidenum">
              <a:rPr lang="en-US" smtClean="0"/>
              <a:pPr>
                <a:defRPr/>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2428D151-E668-4124-A2FB-83005699B05F}" type="slidenum">
              <a:rPr lang="en-US" smtClean="0"/>
              <a:pPr>
                <a:defRPr/>
              </a:pPr>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D9CCF9F9-F916-4353-A433-632093ECCBFA}"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64043AFB-639F-43C7-A7E6-38990B7D3C73}" type="slidenum">
              <a:rPr lang="en-US" smtClean="0"/>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r>
              <a:rPr lang="en-US" smtClean="0"/>
              <a:t>2nd february,2012</a:t>
            </a:r>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AA779419-17FC-4F69-9074-FABB6B86D3E3}" type="slidenum">
              <a:rPr lang="en-US" smtClean="0"/>
              <a:pPr>
                <a:defRPr/>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B19F9176-7D71-4754-984C-23B05496F0C9}" type="slidenum">
              <a:rPr lang="en-US" smtClean="0"/>
              <a:pPr>
                <a:defRPr/>
              </a:pPr>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D55D05A0-CFB0-4CE5-A29B-F42C0F67A325}" type="slidenum">
              <a:rPr lang="en-US" smtClean="0"/>
              <a:pPr>
                <a:defRPr/>
              </a:pPr>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defRPr/>
            </a:pPr>
            <a:r>
              <a:rPr lang="en-US" smtClean="0"/>
              <a:t>2nd february,2012</a:t>
            </a:r>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defRPr/>
            </a:pPr>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9294561D-EC4C-46F2-9749-487B3963CE48}"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9FCAA10D-97A9-408B-84EF-080C47E9F7DB}" type="slidenum">
              <a:rPr lang="en-US" smtClean="0"/>
              <a:pPr>
                <a:defRPr/>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r>
              <a:rPr lang="en-US" smtClean="0"/>
              <a:t>2nd february,2012</a:t>
            </a:r>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defRPr/>
            </a:pPr>
            <a:fld id="{1664AEA7-E670-41FC-AE79-A0CACB6A2B75}" type="slidenum">
              <a:rPr lang="en-US" smtClean="0"/>
              <a:pPr>
                <a:defRPr/>
              </a:pPr>
              <a:t>‹#›</a:t>
            </a:fld>
            <a:endParaRPr lang="en-US"/>
          </a:p>
        </p:txBody>
      </p:sp>
      <p:sp>
        <p:nvSpPr>
          <p:cNvPr id="14" name="Footer Placeholder 13"/>
          <p:cNvSpPr>
            <a:spLocks noGrp="1"/>
          </p:cNvSpPr>
          <p:nvPr>
            <p:ph type="ftr" sz="quarter" idx="12"/>
          </p:nvPr>
        </p:nvSpPr>
        <p:spPr/>
        <p:txBody>
          <a:body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a:defRPr/>
            </a:pPr>
            <a:r>
              <a:rPr lang="en-US" smtClean="0"/>
              <a:t>2nd february,2012</a:t>
            </a:r>
            <a:endParaRPr lang="en-US"/>
          </a:p>
        </p:txBody>
      </p:sp>
      <p:sp>
        <p:nvSpPr>
          <p:cNvPr id="10" name="Slide Number Placeholder 9"/>
          <p:cNvSpPr>
            <a:spLocks noGrp="1"/>
          </p:cNvSpPr>
          <p:nvPr>
            <p:ph type="sldNum" sz="quarter" idx="16"/>
          </p:nvPr>
        </p:nvSpPr>
        <p:spPr/>
        <p:txBody>
          <a:bodyPr rtlCol="0"/>
          <a:lstStyle/>
          <a:p>
            <a:pPr>
              <a:defRPr/>
            </a:pPr>
            <a:fld id="{BC9816A1-B57B-4B99-BAED-E7ABC02EB8DA}" type="slidenum">
              <a:rPr lang="en-US" smtClean="0"/>
              <a:pPr>
                <a:defRPr/>
              </a:pPr>
              <a:t>‹#›</a:t>
            </a:fld>
            <a:endParaRPr lang="en-US"/>
          </a:p>
        </p:txBody>
      </p:sp>
      <p:sp>
        <p:nvSpPr>
          <p:cNvPr id="12" name="Footer Placeholder 11"/>
          <p:cNvSpPr>
            <a:spLocks noGrp="1"/>
          </p:cNvSpPr>
          <p:nvPr>
            <p:ph type="ftr" sz="quarter" idx="17"/>
          </p:nvPr>
        </p:nvSpPr>
        <p:spPr/>
        <p:txBody>
          <a:bodyPr rtlCol="0"/>
          <a:lstStyle/>
          <a:p>
            <a:pPr>
              <a:defRPr/>
            </a:pPr>
            <a:endParaRPr 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a:defRPr/>
            </a:pPr>
            <a:r>
              <a:rPr lang="en-US" smtClean="0"/>
              <a:t>2nd february,2012</a:t>
            </a:r>
            <a:endParaRPr lang="en-US"/>
          </a:p>
        </p:txBody>
      </p:sp>
      <p:sp>
        <p:nvSpPr>
          <p:cNvPr id="12" name="Slide Number Placeholder 11"/>
          <p:cNvSpPr>
            <a:spLocks noGrp="1"/>
          </p:cNvSpPr>
          <p:nvPr>
            <p:ph type="sldNum" sz="quarter" idx="16"/>
          </p:nvPr>
        </p:nvSpPr>
        <p:spPr/>
        <p:txBody>
          <a:bodyPr rtlCol="0"/>
          <a:lstStyle/>
          <a:p>
            <a:pPr>
              <a:defRPr/>
            </a:pPr>
            <a:fld id="{13799117-EDDF-4330-B240-27D0D56554E7}" type="slidenum">
              <a:rPr lang="en-US" smtClean="0"/>
              <a:pPr>
                <a:defRPr/>
              </a:pPr>
              <a:t>‹#›</a:t>
            </a:fld>
            <a:endParaRPr lang="en-US"/>
          </a:p>
        </p:txBody>
      </p:sp>
      <p:sp>
        <p:nvSpPr>
          <p:cNvPr id="14" name="Footer Placeholder 13"/>
          <p:cNvSpPr>
            <a:spLocks noGrp="1"/>
          </p:cNvSpPr>
          <p:nvPr>
            <p:ph type="ftr" sz="quarter" idx="17"/>
          </p:nvPr>
        </p:nvSpPr>
        <p:spPr/>
        <p:txBody>
          <a:bodyPr rtlCol="0"/>
          <a:lstStyle/>
          <a:p>
            <a:pPr>
              <a:defRPr/>
            </a:pP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defRPr/>
            </a:pPr>
            <a:fld id="{D48A6B72-0844-4D4E-A2B3-F66A0F899F1B}" type="slidenum">
              <a:rPr lang="en-US" smtClean="0"/>
              <a:pPr>
                <a:defRPr/>
              </a:pPr>
              <a:t>‹#›</a:t>
            </a:fld>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pPr>
              <a:defRPr/>
            </a:pPr>
            <a:r>
              <a:rPr lang="en-US" smtClean="0"/>
              <a:t>2nd february,2012</a:t>
            </a:r>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pPr>
              <a:defRPr/>
            </a:pPr>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pPr>
              <a:defRPr/>
            </a:pPr>
            <a:fld id="{D7515952-28A3-4870-89C5-8C4A4A4DB161}" type="slidenum">
              <a:rPr lang="en-US" smtClean="0"/>
              <a:pPr>
                <a:defRPr/>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defRPr/>
            </a:pPr>
            <a:fld id="{D9CCF9F9-F916-4353-A433-632093ECCBFA}" type="slidenum">
              <a:rPr lang="en-US" smtClean="0"/>
              <a:pPr>
                <a:defRPr/>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pPr>
              <a:defRPr/>
            </a:pPr>
            <a:r>
              <a:rPr lang="en-US" smtClean="0"/>
              <a:t>2nd february,2012</a:t>
            </a:r>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defRPr/>
            </a:pPr>
            <a:fld id="{AA779419-17FC-4F69-9074-FABB6B86D3E3}" type="slidenum">
              <a:rPr lang="en-US" smtClean="0"/>
              <a:pPr>
                <a:defRPr/>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pPr>
              <a:defRPr/>
            </a:pP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defRPr/>
            </a:pPr>
            <a:r>
              <a:rPr lang="en-US" smtClean="0"/>
              <a:t>2nd february,2012</a:t>
            </a:r>
            <a:endParaRPr lang="en-US"/>
          </a:p>
        </p:txBody>
      </p:sp>
      <p:sp>
        <p:nvSpPr>
          <p:cNvPr id="5" name="Footer Placeholder 4"/>
          <p:cNvSpPr>
            <a:spLocks noGrp="1"/>
          </p:cNvSpPr>
          <p:nvPr>
            <p:ph type="ftr" sz="quarter" idx="11"/>
          </p:nvPr>
        </p:nvSpPr>
        <p:spPr>
          <a:xfrm>
            <a:off x="457201" y="6248207"/>
            <a:ext cx="5573483" cy="365125"/>
          </a:xfrm>
        </p:spPr>
        <p:txBody>
          <a:bodyPr/>
          <a:lstStyle/>
          <a:p>
            <a:pPr>
              <a:defRPr/>
            </a:pPr>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pPr>
              <a:defRPr/>
            </a:pPr>
            <a:fld id="{D55D05A0-CFB0-4CE5-A29B-F42C0F67A325}"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r>
              <a:rPr lang="en-US" smtClean="0"/>
              <a:t>2nd february,2012</a:t>
            </a:r>
            <a:endParaRPr lang="en-US"/>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9294561D-EC4C-46F2-9749-487B3963CE48}"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FCAA10D-97A9-408B-84EF-080C47E9F7DB}" type="slidenum">
              <a:rPr lang="en-US" smtClean="0"/>
              <a:pPr>
                <a:defRPr/>
              </a:pPr>
              <a:t>‹#›</a:t>
            </a:fld>
            <a:endParaRPr 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64AEA7-E670-41FC-AE79-A0CACB6A2B75}"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9816A1-B57B-4B99-BAED-E7ABC02EB8DA}" type="slidenum">
              <a:rPr lang="en-US" smtClean="0"/>
              <a:pPr>
                <a:defRPr/>
              </a:pPr>
              <a:t>‹#›</a:t>
            </a:fld>
            <a:endParaRPr 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13799117-EDDF-4330-B240-27D0D56554E7}" type="slidenum">
              <a:rPr lang="en-US" smtClean="0"/>
              <a:pPr>
                <a:defRPr/>
              </a:pPr>
              <a:t>‹#›</a:t>
            </a:fld>
            <a:endParaRPr 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48A6B72-0844-4D4E-A2B3-F66A0F899F1B}" type="slidenum">
              <a:rPr lang="en-US" smtClean="0"/>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FC7D828B-E0D8-4576-9AA9-1C08E91B0766}" type="slidenum">
              <a:rPr lang="en-US" smtClean="0"/>
              <a:pPr>
                <a:defRPr/>
              </a:pPr>
              <a:t>‹#›</a:t>
            </a:fld>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9CCF9F9-F916-4353-A433-632093ECCBFA}" type="slidenum">
              <a:rPr lang="en-US" smtClean="0"/>
              <a:pPr>
                <a:defRPr/>
              </a:pPr>
              <a:t>‹#›</a:t>
            </a:fld>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AA779419-17FC-4F69-9074-FABB6B86D3E3}" type="slidenum">
              <a:rPr lang="en-US"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55D05A0-CFB0-4CE5-A29B-F42C0F67A325}" type="slidenum">
              <a:rPr lang="en-US" smtClean="0"/>
              <a:pPr>
                <a:defRPr/>
              </a:pPr>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4361688" y="1026372"/>
            <a:ext cx="457200" cy="441325"/>
          </a:xfrm>
        </p:spPr>
        <p:txBody>
          <a:bodyPr/>
          <a:lstStyle/>
          <a:p>
            <a:pPr>
              <a:defRPr/>
            </a:pPr>
            <a:fld id="{9FCAA10D-97A9-408B-84EF-080C47E9F7DB}" type="slidenum">
              <a:rPr lang="en-US" smtClean="0"/>
              <a:pPr>
                <a:defRPr/>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9FCAA10D-97A9-408B-84EF-080C47E9F7DB}" type="slidenum">
              <a:rPr lang="en-US" smtClean="0"/>
              <a:pPr>
                <a:defRPr/>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E7EBB03D-9C97-4AA0-A3B7-982C5E9F6445}" type="slidenum">
              <a:rPr lang="en-US" smtClean="0"/>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37A62CDE-F6A2-4C39-8B3C-F3497048EAB3}" type="slidenum">
              <a:rPr lang="en-US" smtClean="0"/>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3D8FA229-3F8D-4B74-9A7F-9B7D3D30EC8D}" type="slidenum">
              <a:rPr lang="en-US" smtClean="0"/>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78CFF41F-1362-4A38-969A-ABD84D84E361}"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64043AFB-639F-43C7-A7E6-38990B7D3C73}"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F09E2058-E9A1-40AF-BB03-C5E169D22978}" type="slidenum">
              <a:rPr lang="en-US" smtClean="0"/>
              <a:pPr>
                <a:defRPr/>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AD22C185-5E3F-47FF-BE45-537990B8DA64}" type="slidenum">
              <a:rPr lang="en-US" smtClean="0"/>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pPr>
              <a:defRPr/>
            </a:pPr>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pPr>
              <a:defRPr/>
            </a:pPr>
            <a:fld id="{C9204DB8-E3A8-404A-9F37-84A5FA915CE7}" type="slidenum">
              <a:rPr lang="en-US" smtClean="0"/>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pPr>
              <a:defRPr/>
            </a:pPr>
            <a:r>
              <a:rPr lang="en-US" smtClean="0"/>
              <a:t>2nd february,2012</a:t>
            </a:r>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pPr>
              <a:defRPr/>
            </a:pP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pPr>
              <a:defRPr/>
            </a:pPr>
            <a:fld id="{9294561D-EC4C-46F2-9749-487B3963CE48}" type="slidenum">
              <a:rPr lang="en-US" smtClean="0"/>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defRPr/>
            </a:pPr>
            <a:r>
              <a:rPr lang="en-US" smtClean="0"/>
              <a:t>2nd february,2012</a:t>
            </a:r>
            <a:endParaRPr lang="en-US"/>
          </a:p>
        </p:txBody>
      </p:sp>
      <p:sp>
        <p:nvSpPr>
          <p:cNvPr id="9" name="Slide Number Placeholder 8"/>
          <p:cNvSpPr>
            <a:spLocks noGrp="1"/>
          </p:cNvSpPr>
          <p:nvPr>
            <p:ph type="sldNum" sz="quarter" idx="15"/>
          </p:nvPr>
        </p:nvSpPr>
        <p:spPr/>
        <p:txBody>
          <a:bodyPr rtlCol="0"/>
          <a:lstStyle/>
          <a:p>
            <a:pPr>
              <a:defRPr/>
            </a:pPr>
            <a:fld id="{9FCAA10D-97A9-408B-84EF-080C47E9F7DB}" type="slidenum">
              <a:rPr lang="en-US" smtClean="0"/>
              <a:pPr>
                <a:defRPr/>
              </a:pPr>
              <a:t>‹#›</a:t>
            </a:fld>
            <a:endParaRPr lang="en-US"/>
          </a:p>
        </p:txBody>
      </p:sp>
      <p:sp>
        <p:nvSpPr>
          <p:cNvPr id="10" name="Footer Placeholder 9"/>
          <p:cNvSpPr>
            <a:spLocks noGrp="1"/>
          </p:cNvSpPr>
          <p:nvPr>
            <p:ph type="ftr" sz="quarter" idx="16"/>
          </p:nvPr>
        </p:nvSpPr>
        <p:spPr/>
        <p:txBody>
          <a:bodyPr rtlCol="0"/>
          <a:lstStyle/>
          <a:p>
            <a:pPr>
              <a:defRPr/>
            </a:pP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pPr>
              <a:defRPr/>
            </a:pPr>
            <a:r>
              <a:rPr lang="en-US" smtClean="0"/>
              <a:t>2nd february,2012</a:t>
            </a:r>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pPr>
              <a:defRPr/>
            </a:pP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pPr>
              <a:defRPr/>
            </a:pPr>
            <a:fld id="{1664AEA7-E670-41FC-AE79-A0CACB6A2B75}" type="slidenum">
              <a:rPr lang="en-US" smtClean="0"/>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9816A1-B57B-4B99-BAED-E7ABC02EB8DA}" type="slidenum">
              <a:rPr lang="en-US" smtClean="0"/>
              <a:pPr>
                <a:defRPr/>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13799117-EDDF-4330-B240-27D0D56554E7}" type="slidenum">
              <a:rPr lang="en-US" smtClean="0"/>
              <a:pPr>
                <a:defRPr/>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defRPr/>
            </a:pPr>
            <a:r>
              <a:rPr lang="en-US" smtClean="0"/>
              <a:t>2nd february,2012</a:t>
            </a:r>
            <a:endParaRPr lang="en-US"/>
          </a:p>
        </p:txBody>
      </p:sp>
      <p:sp>
        <p:nvSpPr>
          <p:cNvPr id="7" name="Slide Number Placeholder 6"/>
          <p:cNvSpPr>
            <a:spLocks noGrp="1"/>
          </p:cNvSpPr>
          <p:nvPr>
            <p:ph type="sldNum" sz="quarter" idx="11"/>
          </p:nvPr>
        </p:nvSpPr>
        <p:spPr/>
        <p:txBody>
          <a:bodyPr rtlCol="0"/>
          <a:lstStyle/>
          <a:p>
            <a:pPr>
              <a:defRPr/>
            </a:pPr>
            <a:fld id="{D48A6B72-0844-4D4E-A2B3-F66A0F899F1B}" type="slidenum">
              <a:rPr lang="en-US" smtClean="0"/>
              <a:pPr>
                <a:defRPr/>
              </a:pPr>
              <a:t>‹#›</a:t>
            </a:fld>
            <a:endParaRPr lang="en-US"/>
          </a:p>
        </p:txBody>
      </p:sp>
      <p:sp>
        <p:nvSpPr>
          <p:cNvPr id="8" name="Footer Placeholder 7"/>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D7515952-28A3-4870-89C5-8C4A4A4DB161}" type="slidenum">
              <a:rPr lang="en-US" smtClean="0"/>
              <a:pPr>
                <a:defRPr/>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defRPr/>
            </a:pPr>
            <a:r>
              <a:rPr lang="en-US" smtClean="0"/>
              <a:t>2nd february,2012</a:t>
            </a:r>
            <a:endParaRPr lang="en-US"/>
          </a:p>
        </p:txBody>
      </p:sp>
      <p:sp>
        <p:nvSpPr>
          <p:cNvPr id="22" name="Slide Number Placeholder 21"/>
          <p:cNvSpPr>
            <a:spLocks noGrp="1"/>
          </p:cNvSpPr>
          <p:nvPr>
            <p:ph type="sldNum" sz="quarter" idx="15"/>
          </p:nvPr>
        </p:nvSpPr>
        <p:spPr/>
        <p:txBody>
          <a:bodyPr rtlCol="0"/>
          <a:lstStyle/>
          <a:p>
            <a:pPr>
              <a:defRPr/>
            </a:pPr>
            <a:fld id="{D9CCF9F9-F916-4353-A433-632093ECCBFA}" type="slidenum">
              <a:rPr lang="en-US" smtClean="0"/>
              <a:pPr>
                <a:defRPr/>
              </a:pPr>
              <a:t>‹#›</a:t>
            </a:fld>
            <a:endParaRPr lang="en-US"/>
          </a:p>
        </p:txBody>
      </p:sp>
      <p:sp>
        <p:nvSpPr>
          <p:cNvPr id="23" name="Footer Placeholder 22"/>
          <p:cNvSpPr>
            <a:spLocks noGrp="1"/>
          </p:cNvSpPr>
          <p:nvPr>
            <p:ph type="ftr" sz="quarter" idx="16"/>
          </p:nvPr>
        </p:nvSpPr>
        <p:spPr/>
        <p:txBody>
          <a:bodyPr rtlCol="0"/>
          <a:lstStyle/>
          <a:p>
            <a:pPr>
              <a:defRPr/>
            </a:pP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r>
              <a:rPr lang="en-US" smtClean="0"/>
              <a:t>2nd february,2012</a:t>
            </a:r>
            <a:endParaRPr lang="en-US"/>
          </a:p>
        </p:txBody>
      </p:sp>
      <p:sp>
        <p:nvSpPr>
          <p:cNvPr id="18" name="Slide Number Placeholder 17"/>
          <p:cNvSpPr>
            <a:spLocks noGrp="1"/>
          </p:cNvSpPr>
          <p:nvPr>
            <p:ph type="sldNum" sz="quarter" idx="11"/>
          </p:nvPr>
        </p:nvSpPr>
        <p:spPr/>
        <p:txBody>
          <a:bodyPr rtlCol="0"/>
          <a:lstStyle/>
          <a:p>
            <a:pPr>
              <a:defRPr/>
            </a:pPr>
            <a:fld id="{AA779419-17FC-4F69-9074-FABB6B86D3E3}" type="slidenum">
              <a:rPr lang="en-US" smtClean="0"/>
              <a:pPr>
                <a:defRPr/>
              </a:pPr>
              <a:t>‹#›</a:t>
            </a:fld>
            <a:endParaRPr lang="en-US"/>
          </a:p>
        </p:txBody>
      </p:sp>
      <p:sp>
        <p:nvSpPr>
          <p:cNvPr id="21" name="Footer Placeholder 20"/>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55D05A0-CFB0-4CE5-A29B-F42C0F67A325}" type="slidenum">
              <a:rPr lang="en-US" smtClean="0"/>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r>
              <a:rPr lang="en-US" smtClean="0"/>
              <a:t>2nd february,2012</a:t>
            </a:r>
            <a:endParaRPr lang="en-US"/>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9294561D-EC4C-46F2-9749-487B3963CE48}"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FCAA10D-97A9-408B-84EF-080C47E9F7DB}" type="slidenum">
              <a:rPr lang="en-US" smtClean="0"/>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64AEA7-E670-41FC-AE79-A0CACB6A2B75}"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9816A1-B57B-4B99-BAED-E7ABC02EB8DA}" type="slidenum">
              <a:rPr lang="en-US" smtClean="0"/>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13799117-EDDF-4330-B240-27D0D56554E7}" type="slidenum">
              <a:rPr lang="en-US" smtClean="0"/>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48A6B72-0844-4D4E-A2B3-F66A0F899F1B}"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FC7D828B-E0D8-4576-9AA9-1C08E91B0766}" type="slidenum">
              <a:rPr lang="en-US" smtClean="0"/>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9CCF9F9-F916-4353-A433-632093ECCBFA}" type="slidenum">
              <a:rPr lang="en-US" smtClean="0"/>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AA779419-17FC-4F69-9074-FABB6B86D3E3}" type="slidenum">
              <a:rPr lang="en-US"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55D05A0-CFB0-4CE5-A29B-F42C0F67A325}" type="slidenum">
              <a:rPr lang="en-US" smtClean="0"/>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11" name="Slide Number Placeholder 10"/>
          <p:cNvSpPr>
            <a:spLocks noGrp="1"/>
          </p:cNvSpPr>
          <p:nvPr>
            <p:ph type="sldNum" sz="quarter" idx="12"/>
          </p:nvPr>
        </p:nvSpPr>
        <p:spPr/>
        <p:txBody>
          <a:bodyPr/>
          <a:lstStyle>
            <a:extLst/>
          </a:lstStyle>
          <a:p>
            <a:pPr>
              <a:defRPr/>
            </a:pPr>
            <a:fld id="{9294561D-EC4C-46F2-9749-487B3963CE48}" type="slidenum">
              <a:rPr lang="en-US" smtClean="0"/>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9FCAA10D-97A9-408B-84EF-080C47E9F7DB}" type="slidenum">
              <a:rPr lang="en-US" smtClean="0"/>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1664AEA7-E670-41FC-AE79-A0CACB6A2B75}" type="slidenum">
              <a:rPr lang="en-US" smtClean="0"/>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BC9816A1-B57B-4B99-BAED-E7ABC02EB8DA}" type="slidenum">
              <a:rPr lang="en-US" smtClean="0"/>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13799117-EDDF-4330-B240-27D0D56554E7}"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r>
              <a:rPr lang="en-US" smtClean="0"/>
              <a:t>2nd february,2012</a:t>
            </a: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E7EBB03D-9C97-4AA0-A3B7-982C5E9F6445}" type="slidenum">
              <a:rPr lang="en-US" smtClean="0"/>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D48A6B72-0844-4D4E-A2B3-F66A0F899F1B}" type="slidenum">
              <a:rPr lang="en-US" smtClean="0"/>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2428D151-E668-4124-A2FB-83005699B05F}" type="slidenum">
              <a:rPr lang="en-US" smtClean="0"/>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D9CCF9F9-F916-4353-A433-632093ECCBFA}" type="slidenum">
              <a:rPr lang="en-US" smtClean="0"/>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AA779419-17FC-4F69-9074-FABB6B86D3E3}" type="slidenum">
              <a:rPr lang="en-US" smtClean="0"/>
              <a:pPr>
                <a:defRPr/>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B19F9176-7D71-4754-984C-23B05496F0C9}" type="slidenum">
              <a:rPr lang="en-US" smtClean="0"/>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D55D05A0-CFB0-4CE5-A29B-F42C0F67A325}" type="slidenum">
              <a:rPr lang="en-US" smtClean="0"/>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pPr>
              <a:defRPr/>
            </a:pPr>
            <a:r>
              <a:rPr lang="en-US" smtClean="0"/>
              <a:t>2nd february,2012</a:t>
            </a:r>
            <a:endParaRPr lang="en-US"/>
          </a:p>
        </p:txBody>
      </p:sp>
      <p:sp>
        <p:nvSpPr>
          <p:cNvPr id="17" name="Footer Placeholder 16"/>
          <p:cNvSpPr>
            <a:spLocks noGrp="1"/>
          </p:cNvSpPr>
          <p:nvPr>
            <p:ph type="ftr" sz="quarter" idx="11"/>
          </p:nvPr>
        </p:nvSpPr>
        <p:spPr>
          <a:xfrm>
            <a:off x="5410200" y="4205288"/>
            <a:ext cx="1295400" cy="457200"/>
          </a:xfrm>
        </p:spPr>
        <p:txBody>
          <a:bodyPr/>
          <a:lstStyle/>
          <a:p>
            <a:pPr>
              <a:defRPr/>
            </a:pPr>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defRPr/>
            </a:pPr>
            <a:fld id="{9294561D-EC4C-46F2-9749-487B3963CE48}" type="slidenum">
              <a:rPr lang="en-US" smtClean="0"/>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FCAA10D-97A9-408B-84EF-080C47E9F7DB}" type="slidenum">
              <a:rPr lang="en-US" smtClean="0"/>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64AEA7-E670-41FC-AE79-A0CACB6A2B75}" type="slidenum">
              <a:rPr lang="en-US" smtClean="0"/>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9816A1-B57B-4B99-BAED-E7ABC02EB8DA}"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37A62CDE-F6A2-4C39-8B3C-F3497048EAB3}" type="slidenum">
              <a:rPr lang="en-US" smtClean="0"/>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pPr>
              <a:defRPr/>
            </a:pPr>
            <a:r>
              <a:rPr lang="en-US" smtClean="0"/>
              <a:t>2nd february,2012</a:t>
            </a:r>
            <a:endParaRPr lang="en-US"/>
          </a:p>
        </p:txBody>
      </p:sp>
      <p:sp>
        <p:nvSpPr>
          <p:cNvPr id="27" name="Slide Number Placeholder 26"/>
          <p:cNvSpPr>
            <a:spLocks noGrp="1"/>
          </p:cNvSpPr>
          <p:nvPr>
            <p:ph type="sldNum" sz="quarter" idx="11"/>
          </p:nvPr>
        </p:nvSpPr>
        <p:spPr/>
        <p:txBody>
          <a:bodyPr rtlCol="0"/>
          <a:lstStyle/>
          <a:p>
            <a:pPr>
              <a:defRPr/>
            </a:pPr>
            <a:fld id="{13799117-EDDF-4330-B240-27D0D56554E7}" type="slidenum">
              <a:rPr lang="en-US" smtClean="0"/>
              <a:pPr>
                <a:defRPr/>
              </a:pPr>
              <a:t>‹#›</a:t>
            </a:fld>
            <a:endParaRPr lang="en-US"/>
          </a:p>
        </p:txBody>
      </p:sp>
      <p:sp>
        <p:nvSpPr>
          <p:cNvPr id="28" name="Footer Placeholder 27"/>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pPr>
              <a:defRPr/>
            </a:pPr>
            <a:r>
              <a:rPr lang="en-US" smtClean="0"/>
              <a:t>2nd february,2012</a:t>
            </a:r>
            <a:endParaRPr lang="en-US"/>
          </a:p>
        </p:txBody>
      </p:sp>
      <p:sp>
        <p:nvSpPr>
          <p:cNvPr id="4" name="Footer Placeholder 3"/>
          <p:cNvSpPr>
            <a:spLocks noGrp="1"/>
          </p:cNvSpPr>
          <p:nvPr>
            <p:ph type="ftr" sz="quarter" idx="11"/>
          </p:nvPr>
        </p:nvSpPr>
        <p:spPr>
          <a:xfrm>
            <a:off x="5257800" y="612648"/>
            <a:ext cx="1325880" cy="457200"/>
          </a:xfrm>
        </p:spPr>
        <p:txBody>
          <a:bodyPr/>
          <a:lstStyle/>
          <a:p>
            <a:pPr>
              <a:defRPr/>
            </a:pPr>
            <a:endParaRPr lang="en-US"/>
          </a:p>
        </p:txBody>
      </p:sp>
      <p:sp>
        <p:nvSpPr>
          <p:cNvPr id="5" name="Slide Number Placeholder 4"/>
          <p:cNvSpPr>
            <a:spLocks noGrp="1"/>
          </p:cNvSpPr>
          <p:nvPr>
            <p:ph type="sldNum" sz="quarter" idx="12"/>
          </p:nvPr>
        </p:nvSpPr>
        <p:spPr>
          <a:xfrm>
            <a:off x="8174736" y="2272"/>
            <a:ext cx="762000" cy="365760"/>
          </a:xfrm>
        </p:spPr>
        <p:txBody>
          <a:bodyPr/>
          <a:lstStyle/>
          <a:p>
            <a:pPr>
              <a:defRPr/>
            </a:pPr>
            <a:fld id="{D48A6B72-0844-4D4E-A2B3-F66A0F899F1B}" type="slidenum">
              <a:rPr lang="en-US" smtClean="0"/>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9CCF9F9-F916-4353-A433-632093ECCBFA}" type="slidenum">
              <a:rPr lang="en-US" smtClean="0"/>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A779419-17FC-4F69-9074-FABB6B86D3E3}" type="slidenum">
              <a:rPr lang="en-US" smtClean="0"/>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55D05A0-CFB0-4CE5-A29B-F42C0F67A325}" type="slidenum">
              <a:rPr lang="en-US" smtClean="0"/>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defRPr/>
            </a:pPr>
            <a:r>
              <a:rPr lang="en-US" smtClean="0"/>
              <a:t>2nd february,2012</a:t>
            </a:r>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defRPr/>
            </a:pPr>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9294561D-EC4C-46F2-9749-487B3963CE48}"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9FCAA10D-97A9-408B-84EF-080C47E9F7DB}" type="slidenum">
              <a:rPr lang="en-US" smtClean="0"/>
              <a:pPr>
                <a:defRPr/>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r>
              <a:rPr lang="en-US" smtClean="0"/>
              <a:t>2nd february,2012</a:t>
            </a:r>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defRPr/>
            </a:pPr>
            <a:fld id="{1664AEA7-E670-41FC-AE79-A0CACB6A2B75}" type="slidenum">
              <a:rPr lang="en-US" smtClean="0"/>
              <a:pPr>
                <a:defRPr/>
              </a:pPr>
              <a:t>‹#›</a:t>
            </a:fld>
            <a:endParaRPr lang="en-US"/>
          </a:p>
        </p:txBody>
      </p:sp>
      <p:sp>
        <p:nvSpPr>
          <p:cNvPr id="14" name="Footer Placeholder 13"/>
          <p:cNvSpPr>
            <a:spLocks noGrp="1"/>
          </p:cNvSpPr>
          <p:nvPr>
            <p:ph type="ftr" sz="quarter" idx="12"/>
          </p:nvPr>
        </p:nvSpPr>
        <p:spPr/>
        <p:txBody>
          <a:body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3D8FA229-3F8D-4B74-9A7F-9B7D3D30EC8D}" type="slidenum">
              <a:rPr lang="en-US" smtClean="0"/>
              <a:pPr>
                <a:defRPr/>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a:defRPr/>
            </a:pPr>
            <a:r>
              <a:rPr lang="en-US" smtClean="0"/>
              <a:t>2nd february,2012</a:t>
            </a:r>
            <a:endParaRPr lang="en-US"/>
          </a:p>
        </p:txBody>
      </p:sp>
      <p:sp>
        <p:nvSpPr>
          <p:cNvPr id="10" name="Slide Number Placeholder 9"/>
          <p:cNvSpPr>
            <a:spLocks noGrp="1"/>
          </p:cNvSpPr>
          <p:nvPr>
            <p:ph type="sldNum" sz="quarter" idx="16"/>
          </p:nvPr>
        </p:nvSpPr>
        <p:spPr/>
        <p:txBody>
          <a:bodyPr rtlCol="0"/>
          <a:lstStyle/>
          <a:p>
            <a:pPr>
              <a:defRPr/>
            </a:pPr>
            <a:fld id="{BC9816A1-B57B-4B99-BAED-E7ABC02EB8DA}" type="slidenum">
              <a:rPr lang="en-US" smtClean="0"/>
              <a:pPr>
                <a:defRPr/>
              </a:pPr>
              <a:t>‹#›</a:t>
            </a:fld>
            <a:endParaRPr lang="en-US"/>
          </a:p>
        </p:txBody>
      </p:sp>
      <p:sp>
        <p:nvSpPr>
          <p:cNvPr id="12" name="Footer Placeholder 11"/>
          <p:cNvSpPr>
            <a:spLocks noGrp="1"/>
          </p:cNvSpPr>
          <p:nvPr>
            <p:ph type="ftr" sz="quarter" idx="17"/>
          </p:nvPr>
        </p:nvSpPr>
        <p:spPr/>
        <p:txBody>
          <a:bodyPr rtlCol="0"/>
          <a:lstStyle/>
          <a:p>
            <a:pPr>
              <a:defRPr/>
            </a:pPr>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a:defRPr/>
            </a:pPr>
            <a:r>
              <a:rPr lang="en-US" smtClean="0"/>
              <a:t>2nd february,2012</a:t>
            </a:r>
            <a:endParaRPr lang="en-US"/>
          </a:p>
        </p:txBody>
      </p:sp>
      <p:sp>
        <p:nvSpPr>
          <p:cNvPr id="12" name="Slide Number Placeholder 11"/>
          <p:cNvSpPr>
            <a:spLocks noGrp="1"/>
          </p:cNvSpPr>
          <p:nvPr>
            <p:ph type="sldNum" sz="quarter" idx="16"/>
          </p:nvPr>
        </p:nvSpPr>
        <p:spPr/>
        <p:txBody>
          <a:bodyPr rtlCol="0"/>
          <a:lstStyle/>
          <a:p>
            <a:pPr>
              <a:defRPr/>
            </a:pPr>
            <a:fld id="{13799117-EDDF-4330-B240-27D0D56554E7}" type="slidenum">
              <a:rPr lang="en-US" smtClean="0"/>
              <a:pPr>
                <a:defRPr/>
              </a:pPr>
              <a:t>‹#›</a:t>
            </a:fld>
            <a:endParaRPr lang="en-US"/>
          </a:p>
        </p:txBody>
      </p:sp>
      <p:sp>
        <p:nvSpPr>
          <p:cNvPr id="14" name="Footer Placeholder 13"/>
          <p:cNvSpPr>
            <a:spLocks noGrp="1"/>
          </p:cNvSpPr>
          <p:nvPr>
            <p:ph type="ftr" sz="quarter" idx="17"/>
          </p:nvPr>
        </p:nvSpPr>
        <p:spPr/>
        <p:txBody>
          <a:bodyPr rtlCol="0"/>
          <a:lstStyle/>
          <a:p>
            <a:pPr>
              <a:defRPr/>
            </a:pP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r>
              <a:rPr lang="en-US" smtClean="0"/>
              <a:t>2nd february,2012</a:t>
            </a: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defRPr/>
            </a:pPr>
            <a:fld id="{D48A6B72-0844-4D4E-A2B3-F66A0F899F1B}" type="slidenum">
              <a:rPr lang="en-US" smtClean="0"/>
              <a:pPr>
                <a:defRPr/>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defRPr/>
            </a:pPr>
            <a:fld id="{D9CCF9F9-F916-4353-A433-632093ECCBFA}" type="slidenum">
              <a:rPr lang="en-US" smtClean="0"/>
              <a:pPr>
                <a:defRPr/>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pPr>
              <a:defRPr/>
            </a:pPr>
            <a:r>
              <a:rPr lang="en-US" smtClean="0"/>
              <a:t>2nd february,2012</a:t>
            </a:r>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defRPr/>
            </a:pPr>
            <a:fld id="{AA779419-17FC-4F69-9074-FABB6B86D3E3}" type="slidenum">
              <a:rPr lang="en-US" smtClean="0"/>
              <a:pPr>
                <a:defRPr/>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pPr>
              <a:defRPr/>
            </a:pP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defRPr/>
            </a:pPr>
            <a:r>
              <a:rPr lang="en-US" smtClean="0"/>
              <a:t>2nd february,2012</a:t>
            </a:r>
            <a:endParaRPr lang="en-US"/>
          </a:p>
        </p:txBody>
      </p:sp>
      <p:sp>
        <p:nvSpPr>
          <p:cNvPr id="5" name="Footer Placeholder 4"/>
          <p:cNvSpPr>
            <a:spLocks noGrp="1"/>
          </p:cNvSpPr>
          <p:nvPr>
            <p:ph type="ftr" sz="quarter" idx="11"/>
          </p:nvPr>
        </p:nvSpPr>
        <p:spPr>
          <a:xfrm>
            <a:off x="457201" y="6248207"/>
            <a:ext cx="5573483" cy="365125"/>
          </a:xfrm>
        </p:spPr>
        <p:txBody>
          <a:bodyPr/>
          <a:lstStyle/>
          <a:p>
            <a:pPr>
              <a:defRPr/>
            </a:pPr>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pPr>
              <a:defRPr/>
            </a:pPr>
            <a:fld id="{D55D05A0-CFB0-4CE5-A29B-F42C0F67A325}"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pPr>
              <a:defRPr/>
            </a:pPr>
            <a:r>
              <a:rPr lang="en-US" smtClean="0"/>
              <a:t>2nd february,2012</a:t>
            </a:r>
            <a:endParaRPr lang="en-US"/>
          </a:p>
        </p:txBody>
      </p:sp>
      <p:sp>
        <p:nvSpPr>
          <p:cNvPr id="17" name="Footer Placeholder 16"/>
          <p:cNvSpPr>
            <a:spLocks noGrp="1"/>
          </p:cNvSpPr>
          <p:nvPr>
            <p:ph type="ftr" sz="quarter" idx="11"/>
          </p:nvPr>
        </p:nvSpPr>
        <p:spPr>
          <a:xfrm>
            <a:off x="5410200" y="4205288"/>
            <a:ext cx="1295400" cy="457200"/>
          </a:xfrm>
        </p:spPr>
        <p:txBody>
          <a:bodyPr/>
          <a:lstStyle/>
          <a:p>
            <a:pPr>
              <a:defRPr/>
            </a:pPr>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defRPr/>
            </a:pPr>
            <a:fld id="{9294561D-EC4C-46F2-9749-487B3963CE48}" type="slidenum">
              <a:rPr lang="en-US" smtClean="0"/>
              <a:pPr>
                <a:defRPr/>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FCAA10D-97A9-408B-84EF-080C47E9F7DB}"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78CFF41F-1362-4A38-969A-ABD84D84E361}" type="slidenum">
              <a:rPr lang="en-US" smtClean="0"/>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64AEA7-E670-41FC-AE79-A0CACB6A2B75}" type="slidenum">
              <a:rPr lang="en-US" smtClean="0"/>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9816A1-B57B-4B99-BAED-E7ABC02EB8DA}" type="slidenum">
              <a:rPr lang="en-US" smtClean="0"/>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pPr>
              <a:defRPr/>
            </a:pPr>
            <a:r>
              <a:rPr lang="en-US" smtClean="0"/>
              <a:t>2nd february,2012</a:t>
            </a:r>
            <a:endParaRPr lang="en-US"/>
          </a:p>
        </p:txBody>
      </p:sp>
      <p:sp>
        <p:nvSpPr>
          <p:cNvPr id="27" name="Slide Number Placeholder 26"/>
          <p:cNvSpPr>
            <a:spLocks noGrp="1"/>
          </p:cNvSpPr>
          <p:nvPr>
            <p:ph type="sldNum" sz="quarter" idx="11"/>
          </p:nvPr>
        </p:nvSpPr>
        <p:spPr/>
        <p:txBody>
          <a:bodyPr rtlCol="0"/>
          <a:lstStyle/>
          <a:p>
            <a:pPr>
              <a:defRPr/>
            </a:pPr>
            <a:fld id="{13799117-EDDF-4330-B240-27D0D56554E7}" type="slidenum">
              <a:rPr lang="en-US" smtClean="0"/>
              <a:pPr>
                <a:defRPr/>
              </a:pPr>
              <a:t>‹#›</a:t>
            </a:fld>
            <a:endParaRPr lang="en-US"/>
          </a:p>
        </p:txBody>
      </p:sp>
      <p:sp>
        <p:nvSpPr>
          <p:cNvPr id="28" name="Footer Placeholder 27"/>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pPr>
              <a:defRPr/>
            </a:pPr>
            <a:r>
              <a:rPr lang="en-US" smtClean="0"/>
              <a:t>2nd february,2012</a:t>
            </a:r>
            <a:endParaRPr lang="en-US"/>
          </a:p>
        </p:txBody>
      </p:sp>
      <p:sp>
        <p:nvSpPr>
          <p:cNvPr id="4" name="Footer Placeholder 3"/>
          <p:cNvSpPr>
            <a:spLocks noGrp="1"/>
          </p:cNvSpPr>
          <p:nvPr>
            <p:ph type="ftr" sz="quarter" idx="11"/>
          </p:nvPr>
        </p:nvSpPr>
        <p:spPr>
          <a:xfrm>
            <a:off x="5257800" y="612648"/>
            <a:ext cx="1325880" cy="457200"/>
          </a:xfrm>
        </p:spPr>
        <p:txBody>
          <a:bodyPr/>
          <a:lstStyle/>
          <a:p>
            <a:pPr>
              <a:defRPr/>
            </a:pPr>
            <a:endParaRPr lang="en-US"/>
          </a:p>
        </p:txBody>
      </p:sp>
      <p:sp>
        <p:nvSpPr>
          <p:cNvPr id="5" name="Slide Number Placeholder 4"/>
          <p:cNvSpPr>
            <a:spLocks noGrp="1"/>
          </p:cNvSpPr>
          <p:nvPr>
            <p:ph type="sldNum" sz="quarter" idx="12"/>
          </p:nvPr>
        </p:nvSpPr>
        <p:spPr>
          <a:xfrm>
            <a:off x="8174736" y="2272"/>
            <a:ext cx="762000" cy="365760"/>
          </a:xfrm>
        </p:spPr>
        <p:txBody>
          <a:bodyPr/>
          <a:lstStyle/>
          <a:p>
            <a:pPr>
              <a:defRPr/>
            </a:pPr>
            <a:fld id="{D48A6B72-0844-4D4E-A2B3-F66A0F899F1B}" type="slidenum">
              <a:rPr lang="en-US" smtClean="0"/>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9CCF9F9-F916-4353-A433-632093ECCBFA}" type="slidenum">
              <a:rPr lang="en-US" smtClean="0"/>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A779419-17FC-4F69-9074-FABB6B86D3E3}" type="slidenum">
              <a:rPr lang="en-US" smtClean="0"/>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55D05A0-CFB0-4CE5-A29B-F42C0F67A325}" type="slidenum">
              <a:rPr lang="en-US" smtClean="0"/>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pPr>
              <a:defRPr/>
            </a:pPr>
            <a:r>
              <a:rPr lang="en-US" smtClean="0"/>
              <a:t>2nd february,2012</a:t>
            </a:r>
            <a:endParaRPr lang="en-US"/>
          </a:p>
        </p:txBody>
      </p:sp>
      <p:sp>
        <p:nvSpPr>
          <p:cNvPr id="17" name="Footer Placeholder 16"/>
          <p:cNvSpPr>
            <a:spLocks noGrp="1"/>
          </p:cNvSpPr>
          <p:nvPr>
            <p:ph type="ftr" sz="quarter" idx="11"/>
          </p:nvPr>
        </p:nvSpPr>
        <p:spPr>
          <a:xfrm>
            <a:off x="5410200" y="4205288"/>
            <a:ext cx="1295400" cy="457200"/>
          </a:xfrm>
        </p:spPr>
        <p:txBody>
          <a:bodyPr/>
          <a:lstStyle/>
          <a:p>
            <a:pPr>
              <a:defRPr/>
            </a:pPr>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defRPr/>
            </a:pPr>
            <a:fld id="{9294561D-EC4C-46F2-9749-487B3963CE48}"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F09E2058-E9A1-40AF-BB03-C5E169D22978}" type="slidenum">
              <a:rPr lang="en-US" smtClean="0"/>
              <a:pPr>
                <a:defRPr/>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FCAA10D-97A9-408B-84EF-080C47E9F7DB}" type="slidenum">
              <a:rPr lang="en-US" smtClean="0"/>
              <a:pPr>
                <a:defRPr/>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64AEA7-E670-41FC-AE79-A0CACB6A2B75}" type="slidenum">
              <a:rPr lang="en-US" smtClean="0"/>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9816A1-B57B-4B99-BAED-E7ABC02EB8DA}" type="slidenum">
              <a:rPr lang="en-US" smtClean="0"/>
              <a:pPr>
                <a:defRPr/>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pPr>
              <a:defRPr/>
            </a:pPr>
            <a:r>
              <a:rPr lang="en-US" smtClean="0"/>
              <a:t>2nd february,2012</a:t>
            </a:r>
            <a:endParaRPr lang="en-US"/>
          </a:p>
        </p:txBody>
      </p:sp>
      <p:sp>
        <p:nvSpPr>
          <p:cNvPr id="27" name="Slide Number Placeholder 26"/>
          <p:cNvSpPr>
            <a:spLocks noGrp="1"/>
          </p:cNvSpPr>
          <p:nvPr>
            <p:ph type="sldNum" sz="quarter" idx="11"/>
          </p:nvPr>
        </p:nvSpPr>
        <p:spPr/>
        <p:txBody>
          <a:bodyPr rtlCol="0"/>
          <a:lstStyle/>
          <a:p>
            <a:pPr>
              <a:defRPr/>
            </a:pPr>
            <a:fld id="{13799117-EDDF-4330-B240-27D0D56554E7}" type="slidenum">
              <a:rPr lang="en-US" smtClean="0"/>
              <a:pPr>
                <a:defRPr/>
              </a:pPr>
              <a:t>‹#›</a:t>
            </a:fld>
            <a:endParaRPr lang="en-US"/>
          </a:p>
        </p:txBody>
      </p:sp>
      <p:sp>
        <p:nvSpPr>
          <p:cNvPr id="28" name="Footer Placeholder 27"/>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pPr>
              <a:defRPr/>
            </a:pPr>
            <a:r>
              <a:rPr lang="en-US" smtClean="0"/>
              <a:t>2nd february,2012</a:t>
            </a:r>
            <a:endParaRPr lang="en-US"/>
          </a:p>
        </p:txBody>
      </p:sp>
      <p:sp>
        <p:nvSpPr>
          <p:cNvPr id="4" name="Footer Placeholder 3"/>
          <p:cNvSpPr>
            <a:spLocks noGrp="1"/>
          </p:cNvSpPr>
          <p:nvPr>
            <p:ph type="ftr" sz="quarter" idx="11"/>
          </p:nvPr>
        </p:nvSpPr>
        <p:spPr>
          <a:xfrm>
            <a:off x="5257800" y="612648"/>
            <a:ext cx="1325880" cy="457200"/>
          </a:xfrm>
        </p:spPr>
        <p:txBody>
          <a:bodyPr/>
          <a:lstStyle/>
          <a:p>
            <a:pPr>
              <a:defRPr/>
            </a:pPr>
            <a:endParaRPr lang="en-US"/>
          </a:p>
        </p:txBody>
      </p:sp>
      <p:sp>
        <p:nvSpPr>
          <p:cNvPr id="5" name="Slide Number Placeholder 4"/>
          <p:cNvSpPr>
            <a:spLocks noGrp="1"/>
          </p:cNvSpPr>
          <p:nvPr>
            <p:ph type="sldNum" sz="quarter" idx="12"/>
          </p:nvPr>
        </p:nvSpPr>
        <p:spPr>
          <a:xfrm>
            <a:off x="8174736" y="2272"/>
            <a:ext cx="762000" cy="365760"/>
          </a:xfrm>
        </p:spPr>
        <p:txBody>
          <a:bodyPr/>
          <a:lstStyle/>
          <a:p>
            <a:pPr>
              <a:defRPr/>
            </a:pPr>
            <a:fld id="{D48A6B72-0844-4D4E-A2B3-F66A0F899F1B}" type="slidenum">
              <a:rPr lang="en-US" smtClean="0"/>
              <a:pPr>
                <a:defRPr/>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2nd february,2012</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428D151-E668-4124-A2FB-83005699B05F}" type="slidenum">
              <a:rPr lang="en-US" smtClean="0"/>
              <a:pPr>
                <a:defRPr/>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9CCF9F9-F916-4353-A433-632093ECCBFA}" type="slidenum">
              <a:rPr lang="en-US" smtClean="0"/>
              <a:pPr>
                <a:defRPr/>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r>
              <a:rPr lang="en-US" smtClean="0"/>
              <a:t>2nd february,2012</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A779419-17FC-4F69-9074-FABB6B86D3E3}" type="slidenum">
              <a:rPr lang="en-US" smtClean="0"/>
              <a:pPr>
                <a:defRPr/>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9F9176-7D71-4754-984C-23B05496F0C9}" type="slidenum">
              <a:rPr lang="en-US" smtClean="0"/>
              <a:pPr>
                <a:defRPr/>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55D05A0-CFB0-4CE5-A29B-F42C0F67A325}"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158.xml"/><Relationship Id="rId1" Type="http://schemas.openxmlformats.org/officeDocument/2006/relationships/slideLayout" Target="../slideLayouts/slideLayout15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r>
              <a:rPr lang="en-US" smtClean="0"/>
              <a:t>2nd february,2012</a:t>
            </a:r>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6E8E62C3-80CD-47F5-AC7E-3FF9250E886B}" type="slidenum">
              <a:rPr lang="en-US" smtClean="0"/>
              <a:pPr>
                <a:defRPr/>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pPr>
              <a:defRPr/>
            </a:pPr>
            <a:r>
              <a:rPr lang="en-US" smtClean="0"/>
              <a:t>2nd february,2012</a:t>
            </a:r>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pPr>
              <a:defRPr/>
            </a:pPr>
            <a:fld id="{6E8E62C3-80CD-47F5-AC7E-3FF9250E886B}" type="slidenum">
              <a:rPr lang="en-US" smtClean="0"/>
              <a:pPr>
                <a:defRPr/>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hf hdr="0" ftr="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r>
              <a:rPr lang="en-US" smtClean="0"/>
              <a:t>2nd february,2012</a:t>
            </a:r>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6E8E62C3-80CD-47F5-AC7E-3FF9250E886B}" type="slidenum">
              <a:rPr lang="en-US" smtClean="0"/>
              <a:pPr>
                <a:defRPr/>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hf hdr="0" ft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r>
              <a:rPr lang="en-US" smtClean="0"/>
              <a:t>2nd february,2012</a:t>
            </a:r>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hf hdr="0" ft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r>
              <a:rPr lang="en-US" smtClean="0"/>
              <a:t>2nd february,2012</a:t>
            </a:r>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hf hdr="0" ftr="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2nd february,2012</a:t>
            </a: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6E8E62C3-80CD-47F5-AC7E-3FF9250E886B}" type="slidenum">
              <a:rPr lang="en-US"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hf hdr="0" ft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8" name="Rectangle 7"/>
          <p:cNvSpPr/>
          <p:nvPr/>
        </p:nvSpPr>
        <p:spPr>
          <a:xfrm>
            <a:off x="914400" y="2292526"/>
            <a:ext cx="2743200" cy="2127074"/>
          </a:xfrm>
          <a:prstGeom prst="rect">
            <a:avLst/>
          </a:prstGeom>
          <a:solidFill>
            <a:schemeClr val="accent1">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1" name="Oval 10"/>
          <p:cNvSpPr/>
          <p:nvPr/>
        </p:nvSpPr>
        <p:spPr>
          <a:xfrm>
            <a:off x="2977827" y="5072066"/>
            <a:ext cx="1758141" cy="1739481"/>
          </a:xfrm>
          <a:prstGeom prst="ellipse">
            <a:avLst/>
          </a:prstGeom>
          <a:solidFill>
            <a:schemeClr val="accent1">
              <a:tint val="90000"/>
              <a:shade val="45000"/>
              <a:satMod val="200000"/>
              <a:alpha val="13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3" name="Rectangle 12"/>
          <p:cNvSpPr/>
          <p:nvPr/>
        </p:nvSpPr>
        <p:spPr>
          <a:xfrm>
            <a:off x="5257800" y="0"/>
            <a:ext cx="3886200" cy="3048000"/>
          </a:xfrm>
          <a:prstGeom prst="rect">
            <a:avLst/>
          </a:prstGeom>
          <a:solidFill>
            <a:schemeClr val="accent1">
              <a:alpha val="6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4" name="Rectangle 13"/>
          <p:cNvSpPr/>
          <p:nvPr/>
        </p:nvSpPr>
        <p:spPr>
          <a:xfrm>
            <a:off x="0" y="4114800"/>
            <a:ext cx="2362200" cy="2463018"/>
          </a:xfrm>
          <a:prstGeom prst="rect">
            <a:avLst/>
          </a:prstGeom>
          <a:solidFill>
            <a:schemeClr val="bg2">
              <a:tint val="60000"/>
              <a:alpha val="7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5" name="Oval 14"/>
          <p:cNvSpPr/>
          <p:nvPr/>
        </p:nvSpPr>
        <p:spPr>
          <a:xfrm>
            <a:off x="4178687" y="2389810"/>
            <a:ext cx="2174118" cy="2174118"/>
          </a:xfrm>
          <a:prstGeom prst="ellipse">
            <a:avLst/>
          </a:prstGeom>
          <a:solidFill>
            <a:schemeClr val="accent1">
              <a:tint val="75000"/>
              <a:shade val="50000"/>
              <a:satMod val="200000"/>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6" name="Oval 15"/>
          <p:cNvSpPr/>
          <p:nvPr/>
        </p:nvSpPr>
        <p:spPr>
          <a:xfrm>
            <a:off x="6384588" y="5842728"/>
            <a:ext cx="1011260" cy="1011260"/>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7" name="Oval 16"/>
          <p:cNvSpPr/>
          <p:nvPr/>
        </p:nvSpPr>
        <p:spPr>
          <a:xfrm>
            <a:off x="6322493" y="1427132"/>
            <a:ext cx="2047390" cy="2047390"/>
          </a:xfrm>
          <a:prstGeom prst="ellipse">
            <a:avLst/>
          </a:prstGeom>
          <a:solidFill>
            <a:srgbClr val="C1E8E4">
              <a:alpha val="10980"/>
            </a:srgb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8" name="Oval 17"/>
          <p:cNvSpPr/>
          <p:nvPr/>
        </p:nvSpPr>
        <p:spPr>
          <a:xfrm>
            <a:off x="114300" y="4803322"/>
            <a:ext cx="1959428" cy="1959428"/>
          </a:xfrm>
          <a:prstGeom prst="ellipse">
            <a:avLst/>
          </a:prstGeom>
          <a:solidFill>
            <a:srgbClr val="C1E8E4">
              <a:alpha val="12157"/>
            </a:srgb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9" name="Oval 18"/>
          <p:cNvSpPr/>
          <p:nvPr/>
        </p:nvSpPr>
        <p:spPr>
          <a:xfrm>
            <a:off x="2021092" y="4578526"/>
            <a:ext cx="1026908" cy="1026906"/>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0" name="Oval 19"/>
          <p:cNvSpPr/>
          <p:nvPr/>
        </p:nvSpPr>
        <p:spPr>
          <a:xfrm>
            <a:off x="4172385" y="4626825"/>
            <a:ext cx="1515880" cy="1394583"/>
          </a:xfrm>
          <a:prstGeom prst="ellipse">
            <a:avLst/>
          </a:prstGeom>
          <a:solidFill>
            <a:schemeClr val="accent1">
              <a:tint val="100000"/>
              <a:satMod val="275000"/>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1" name="Rectangle 20"/>
          <p:cNvSpPr/>
          <p:nvPr/>
        </p:nvSpPr>
        <p:spPr>
          <a:xfrm>
            <a:off x="1906" y="361813"/>
            <a:ext cx="2512694" cy="2388889"/>
          </a:xfrm>
          <a:prstGeom prst="rect">
            <a:avLst/>
          </a:prstGeom>
          <a:solidFill>
            <a:schemeClr val="accent1">
              <a:tint val="90000"/>
              <a:satMod val="200000"/>
              <a:alpha val="7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3" name="Rectangle 22"/>
          <p:cNvSpPr/>
          <p:nvPr/>
        </p:nvSpPr>
        <p:spPr>
          <a:xfrm>
            <a:off x="1295400" y="0"/>
            <a:ext cx="1524000" cy="609600"/>
          </a:xfrm>
          <a:prstGeom prst="rect">
            <a:avLst/>
          </a:prstGeom>
          <a:solidFill>
            <a:schemeClr val="accent1">
              <a:tint val="60000"/>
              <a:alpha val="10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5" name="Oval 24"/>
          <p:cNvSpPr/>
          <p:nvPr/>
        </p:nvSpPr>
        <p:spPr>
          <a:xfrm>
            <a:off x="59403" y="212289"/>
            <a:ext cx="2022300" cy="2022300"/>
          </a:xfrm>
          <a:prstGeom prst="ellipse">
            <a:avLst/>
          </a:prstGeom>
          <a:solidFill>
            <a:schemeClr val="accent1">
              <a:tint val="100000"/>
              <a:satMod val="275000"/>
              <a:alpha val="15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buClr>
                <a:schemeClr val="accent2"/>
              </a:buClr>
              <a:buSzPct val="90000"/>
              <a:buFont typeface="Wingdings 2"/>
              <a:buChar char=""/>
            </a:pPr>
            <a:endParaRPr lang="en-US" dirty="0"/>
          </a:p>
        </p:txBody>
      </p:sp>
      <p:sp>
        <p:nvSpPr>
          <p:cNvPr id="26" name="Oval 25"/>
          <p:cNvSpPr/>
          <p:nvPr/>
        </p:nvSpPr>
        <p:spPr>
          <a:xfrm>
            <a:off x="76200" y="3962400"/>
            <a:ext cx="891076" cy="886968"/>
          </a:xfrm>
          <a:prstGeom prst="ellipse">
            <a:avLst/>
          </a:prstGeom>
          <a:solidFill>
            <a:schemeClr val="accent1">
              <a:tint val="75000"/>
              <a:satMod val="200000"/>
              <a:alpha val="9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7" name="Oval 26"/>
          <p:cNvSpPr/>
          <p:nvPr/>
        </p:nvSpPr>
        <p:spPr>
          <a:xfrm>
            <a:off x="2121357" y="1507438"/>
            <a:ext cx="1402570" cy="1402570"/>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8" name="Oval 27"/>
          <p:cNvSpPr/>
          <p:nvPr/>
        </p:nvSpPr>
        <p:spPr>
          <a:xfrm>
            <a:off x="3369253" y="466436"/>
            <a:ext cx="1595105" cy="1595105"/>
          </a:xfrm>
          <a:prstGeom prst="ellipse">
            <a:avLst/>
          </a:prstGeom>
          <a:solidFill>
            <a:schemeClr val="accent1">
              <a:tint val="100000"/>
              <a:satMod val="275000"/>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9" name="Oval 28"/>
          <p:cNvSpPr/>
          <p:nvPr/>
        </p:nvSpPr>
        <p:spPr>
          <a:xfrm>
            <a:off x="5189756" y="2967572"/>
            <a:ext cx="3234945" cy="3234944"/>
          </a:xfrm>
          <a:prstGeom prst="ellipse">
            <a:avLst/>
          </a:prstGeom>
          <a:solidFill>
            <a:schemeClr val="accent1">
              <a:tint val="100000"/>
              <a:satMod val="180000"/>
              <a:alpha val="9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0" name="Oval 29"/>
          <p:cNvSpPr/>
          <p:nvPr/>
        </p:nvSpPr>
        <p:spPr>
          <a:xfrm>
            <a:off x="5562600" y="6526"/>
            <a:ext cx="1026908" cy="1026906"/>
          </a:xfrm>
          <a:prstGeom prst="ellipse">
            <a:avLst/>
          </a:prstGeom>
          <a:solidFill>
            <a:schemeClr val="accent1">
              <a:tint val="90000"/>
              <a:satMod val="275000"/>
              <a:alpha val="4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2" name="Oval 31"/>
          <p:cNvSpPr/>
          <p:nvPr/>
        </p:nvSpPr>
        <p:spPr>
          <a:xfrm>
            <a:off x="6951220" y="4665220"/>
            <a:ext cx="2192780" cy="2192780"/>
          </a:xfrm>
          <a:prstGeom prst="ellipse">
            <a:avLst/>
          </a:prstGeom>
          <a:solidFill>
            <a:schemeClr val="accent1">
              <a:tint val="75000"/>
              <a:shade val="50000"/>
              <a:satMod val="200000"/>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3" name="Oval 32"/>
          <p:cNvSpPr/>
          <p:nvPr/>
        </p:nvSpPr>
        <p:spPr>
          <a:xfrm>
            <a:off x="1600200" y="3705807"/>
            <a:ext cx="1195876" cy="1198294"/>
          </a:xfrm>
          <a:prstGeom prst="ellipse">
            <a:avLst/>
          </a:prstGeom>
          <a:solidFill>
            <a:schemeClr val="accent1">
              <a:tint val="75000"/>
              <a:satMod val="200000"/>
              <a:alpha val="9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4" name="Oval 33"/>
          <p:cNvSpPr/>
          <p:nvPr/>
        </p:nvSpPr>
        <p:spPr>
          <a:xfrm>
            <a:off x="6324600" y="228600"/>
            <a:ext cx="822960" cy="822960"/>
          </a:xfrm>
          <a:prstGeom prst="ellipse">
            <a:avLst/>
          </a:prstGeom>
          <a:solidFill>
            <a:schemeClr val="accent1">
              <a:tint val="90000"/>
              <a:satMod val="275000"/>
              <a:alpha val="6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5" name="Oval 34"/>
          <p:cNvSpPr/>
          <p:nvPr/>
        </p:nvSpPr>
        <p:spPr>
          <a:xfrm>
            <a:off x="8077200" y="6526"/>
            <a:ext cx="1026908" cy="1026906"/>
          </a:xfrm>
          <a:prstGeom prst="ellipse">
            <a:avLst/>
          </a:prstGeom>
          <a:solidFill>
            <a:schemeClr val="accent1">
              <a:tint val="90000"/>
              <a:satMod val="275000"/>
              <a:alpha val="4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6" name="Rectangle 35"/>
          <p:cNvSpPr/>
          <p:nvPr/>
        </p:nvSpPr>
        <p:spPr>
          <a:xfrm>
            <a:off x="5410200" y="6324600"/>
            <a:ext cx="1524000" cy="533400"/>
          </a:xfrm>
          <a:prstGeom prst="rect">
            <a:avLst/>
          </a:prstGeom>
          <a:solidFill>
            <a:schemeClr val="accent1">
              <a:alpha val="10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7" name="Oval 36"/>
          <p:cNvSpPr/>
          <p:nvPr/>
        </p:nvSpPr>
        <p:spPr>
          <a:xfrm>
            <a:off x="3011692" y="6526"/>
            <a:ext cx="1026908" cy="1026906"/>
          </a:xfrm>
          <a:prstGeom prst="ellipse">
            <a:avLst/>
          </a:prstGeom>
          <a:solidFill>
            <a:schemeClr val="accent1">
              <a:tint val="90000"/>
              <a:satMod val="275000"/>
              <a:alpha val="4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Date Placeholder 23"/>
          <p:cNvSpPr>
            <a:spLocks noGrp="1"/>
          </p:cNvSpPr>
          <p:nvPr>
            <p:ph type="dt" sz="half" idx="2"/>
          </p:nvPr>
        </p:nvSpPr>
        <p:spPr>
          <a:xfrm>
            <a:off x="5791200" y="6357144"/>
            <a:ext cx="2974848" cy="384048"/>
          </a:xfrm>
          <a:prstGeom prst="rect">
            <a:avLst/>
          </a:prstGeom>
        </p:spPr>
        <p:txBody>
          <a:bodyPr vert="horz" anchor="ctr" anchorCtr="0"/>
          <a:lstStyle>
            <a:lvl1pPr algn="l">
              <a:defRPr sz="1400">
                <a:solidFill>
                  <a:schemeClr val="tx2"/>
                </a:solidFill>
              </a:defRPr>
            </a:lvl1pPr>
          </a:lstStyle>
          <a:p>
            <a:pPr>
              <a:defRPr/>
            </a:pPr>
            <a:r>
              <a:rPr lang="en-US" smtClean="0"/>
              <a:t>2nd february,2012</a:t>
            </a:r>
            <a:endParaRPr lang="en-US"/>
          </a:p>
        </p:txBody>
      </p:sp>
      <p:sp>
        <p:nvSpPr>
          <p:cNvPr id="10" name="Footer Placeholder 9"/>
          <p:cNvSpPr>
            <a:spLocks noGrp="1"/>
          </p:cNvSpPr>
          <p:nvPr>
            <p:ph type="ftr" sz="quarter" idx="3"/>
          </p:nvPr>
        </p:nvSpPr>
        <p:spPr>
          <a:xfrm>
            <a:off x="2133600" y="6357144"/>
            <a:ext cx="3581400" cy="384048"/>
          </a:xfrm>
          <a:prstGeom prst="rect">
            <a:avLst/>
          </a:prstGeom>
        </p:spPr>
        <p:txBody>
          <a:bodyPr vert="horz" anchor="ctr" anchorCtr="0"/>
          <a:lstStyle>
            <a:lvl1pPr algn="r">
              <a:defRPr sz="1400">
                <a:solidFill>
                  <a:schemeClr val="tx2"/>
                </a:solidFill>
              </a:defRPr>
            </a:lvl1pPr>
          </a:lstStyle>
          <a:p>
            <a:pPr>
              <a:defRPr/>
            </a:pPr>
            <a:endParaRPr lang="en-US"/>
          </a:p>
        </p:txBody>
      </p:sp>
      <p:sp>
        <p:nvSpPr>
          <p:cNvPr id="22" name="Slide Number Placeholder 21"/>
          <p:cNvSpPr>
            <a:spLocks noGrp="1"/>
          </p:cNvSpPr>
          <p:nvPr>
            <p:ph type="sldNum" sz="quarter" idx="4"/>
          </p:nvPr>
        </p:nvSpPr>
        <p:spPr>
          <a:xfrm>
            <a:off x="155448" y="6315075"/>
            <a:ext cx="1188720" cy="457200"/>
          </a:xfrm>
          <a:prstGeom prst="rect">
            <a:avLst/>
          </a:prstGeom>
          <a:noFill/>
        </p:spPr>
        <p:txBody>
          <a:bodyPr vert="horz" lIns="0" tIns="0" rIns="0" bIns="0" anchor="ctr" anchorCtr="1">
            <a:normAutofit/>
          </a:bodyPr>
          <a:lstStyle>
            <a:lvl1pPr algn="ctr">
              <a:defRPr sz="2800">
                <a:solidFill>
                  <a:schemeClr val="tx2"/>
                </a:solidFill>
              </a:defRPr>
            </a:lvl1pPr>
          </a:lstStyle>
          <a:p>
            <a:pPr>
              <a:defRPr/>
            </a:pPr>
            <a:fld id="{6E8E62C3-80CD-47F5-AC7E-3FF9250E886B}" type="slidenum">
              <a:rPr lang="en-US" smtClean="0"/>
              <a:pPr>
                <a:defRPr/>
              </a:pPr>
              <a:t>‹#›</a:t>
            </a:fld>
            <a:endParaRPr lang="en-US"/>
          </a:p>
        </p:txBody>
      </p:sp>
      <p:sp>
        <p:nvSpPr>
          <p:cNvPr id="5" name="Title Placeholder 4"/>
          <p:cNvSpPr>
            <a:spLocks noGrp="1"/>
          </p:cNvSpPr>
          <p:nvPr>
            <p:ph type="title"/>
          </p:nvPr>
        </p:nvSpPr>
        <p:spPr>
          <a:xfrm>
            <a:off x="457200" y="152400"/>
            <a:ext cx="8229600" cy="1143000"/>
          </a:xfrm>
          <a:prstGeom prst="rect">
            <a:avLst/>
          </a:prstGeom>
        </p:spPr>
        <p:txBody>
          <a:bodyPr vert="horz" anchor="b" anchorCtr="0">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4068" r:id="rId1"/>
    <p:sldLayoutId id="2147484069" r:id="rId2"/>
  </p:sldLayoutIdLst>
  <p:hf hdr="0" ftr="0"/>
  <p:txStyles>
    <p:titleStyle>
      <a:lvl1pPr algn="l" rtl="0" eaLnBrk="1" latinLnBrk="0" hangingPunct="1">
        <a:spcBef>
          <a:spcPct val="0"/>
        </a:spcBef>
        <a:buNone/>
        <a:defRPr sz="3800" kern="1200" spc="-100" baseline="0">
          <a:solidFill>
            <a:schemeClr val="tx2"/>
          </a:solidFill>
          <a:latin typeface="+mj-lt"/>
          <a:ea typeface="+mj-ea"/>
          <a:cs typeface="+mj-cs"/>
        </a:defRPr>
      </a:lvl1pPr>
    </p:titleStyle>
    <p:bodyStyle>
      <a:lvl1pPr marL="274320" indent="-274320" algn="l" rtl="0" eaLnBrk="1" latinLnBrk="0" hangingPunct="1">
        <a:spcBef>
          <a:spcPts val="700"/>
        </a:spcBef>
        <a:buClr>
          <a:schemeClr val="accent2"/>
        </a:buClr>
        <a:buSzPct val="85000"/>
        <a:buFont typeface="Wingdings 2"/>
        <a:buChar char=""/>
        <a:defRPr sz="2800" kern="1200">
          <a:solidFill>
            <a:schemeClr val="tx1"/>
          </a:solidFill>
          <a:latin typeface="+mn-lt"/>
          <a:ea typeface="+mn-ea"/>
          <a:cs typeface="+mn-cs"/>
        </a:defRPr>
      </a:lvl1pPr>
      <a:lvl2pPr marL="640080" indent="-274320" algn="l" rtl="0" eaLnBrk="1" latinLnBrk="0" hangingPunct="1">
        <a:spcBef>
          <a:spcPts val="600"/>
        </a:spcBef>
        <a:buClr>
          <a:schemeClr val="accent1"/>
        </a:buClr>
        <a:buSzPct val="85000"/>
        <a:buFont typeface="Wingdings 2"/>
        <a:buChar char=""/>
        <a:defRPr sz="2500" kern="1200">
          <a:solidFill>
            <a:schemeClr val="tx1"/>
          </a:solidFill>
          <a:latin typeface="+mn-lt"/>
          <a:ea typeface="+mn-ea"/>
          <a:cs typeface="+mn-cs"/>
        </a:defRPr>
      </a:lvl2pPr>
      <a:lvl3pPr marL="1005840" indent="-228600" algn="l" rtl="0" eaLnBrk="1" latinLnBrk="0" hangingPunct="1">
        <a:spcBef>
          <a:spcPts val="500"/>
        </a:spcBef>
        <a:buClr>
          <a:schemeClr val="accent3"/>
        </a:buClr>
        <a:buSzPct val="85000"/>
        <a:buFont typeface="Wingdings 2"/>
        <a:buChar char=""/>
        <a:defRPr sz="2200" kern="1200">
          <a:solidFill>
            <a:schemeClr val="tx1"/>
          </a:solidFill>
          <a:latin typeface="+mn-lt"/>
          <a:ea typeface="+mn-ea"/>
          <a:cs typeface="+mn-cs"/>
        </a:defRPr>
      </a:lvl3pPr>
      <a:lvl4pPr marL="1280160" indent="-228600" algn="l" rtl="0" eaLnBrk="1" latinLnBrk="0" hangingPunct="1">
        <a:spcBef>
          <a:spcPts val="400"/>
        </a:spcBef>
        <a:buClr>
          <a:schemeClr val="accent4"/>
        </a:buClr>
        <a:buFont typeface="Wingdings"/>
        <a:buChar char="§"/>
        <a:defRPr sz="2000" kern="1200">
          <a:solidFill>
            <a:schemeClr val="tx1"/>
          </a:solidFill>
          <a:latin typeface="+mn-lt"/>
          <a:ea typeface="+mn-ea"/>
          <a:cs typeface="+mn-cs"/>
        </a:defRPr>
      </a:lvl4pPr>
      <a:lvl5pPr marL="1554480" indent="-228600" algn="l" rtl="0" eaLnBrk="1" latinLnBrk="0" hangingPunct="1">
        <a:spcBef>
          <a:spcPct val="20000"/>
        </a:spcBef>
        <a:buClr>
          <a:schemeClr val="accent5"/>
        </a:buClr>
        <a:buFont typeface="Wingdings"/>
        <a:buChar char="§"/>
        <a:defRPr sz="1600" kern="1200">
          <a:solidFill>
            <a:schemeClr val="tx1"/>
          </a:solidFill>
          <a:latin typeface="+mn-lt"/>
          <a:ea typeface="+mn-ea"/>
          <a:cs typeface="+mn-cs"/>
        </a:defRPr>
      </a:lvl5pPr>
      <a:lvl6pPr marL="1828800" indent="-228600" algn="l" rtl="0" eaLnBrk="1" latinLnBrk="0" hangingPunct="1">
        <a:spcBef>
          <a:spcPct val="20000"/>
        </a:spcBef>
        <a:buClr>
          <a:schemeClr val="accent5"/>
        </a:buClr>
        <a:buFont typeface="Wingdings"/>
        <a:buChar char="§"/>
        <a:defRPr sz="1800" kern="1200">
          <a:solidFill>
            <a:schemeClr val="tx1"/>
          </a:solidFill>
          <a:latin typeface="+mn-lt"/>
          <a:ea typeface="+mn-ea"/>
          <a:cs typeface="+mn-cs"/>
        </a:defRPr>
      </a:lvl6pPr>
      <a:lvl7pPr marL="2011680" indent="-182880" algn="l" rtl="0" eaLnBrk="1" latinLnBrk="0" hangingPunct="1">
        <a:spcBef>
          <a:spcPct val="20000"/>
        </a:spcBef>
        <a:buClr>
          <a:schemeClr val="accent2"/>
        </a:buClr>
        <a:buFont typeface="Wingdings"/>
        <a:buChar char="§"/>
        <a:defRPr sz="1600" kern="1200" baseline="0">
          <a:solidFill>
            <a:schemeClr val="tx1"/>
          </a:solidFill>
          <a:latin typeface="+mn-lt"/>
          <a:ea typeface="+mn-ea"/>
          <a:cs typeface="+mn-cs"/>
        </a:defRPr>
      </a:lvl7pPr>
      <a:lvl8pPr marL="2286000" indent="-182880" algn="l" rtl="0" eaLnBrk="1" latinLnBrk="0" hangingPunct="1">
        <a:spcBef>
          <a:spcPct val="20000"/>
        </a:spcBef>
        <a:buClr>
          <a:schemeClr val="accent3"/>
        </a:buClr>
        <a:buFont typeface="Wingdings"/>
        <a:buChar char="§"/>
        <a:defRPr sz="1600" kern="1200">
          <a:solidFill>
            <a:schemeClr val="tx1"/>
          </a:solidFill>
          <a:latin typeface="+mn-lt"/>
          <a:ea typeface="+mn-ea"/>
          <a:cs typeface="+mn-cs"/>
        </a:defRPr>
      </a:lvl8pPr>
      <a:lvl9pPr marL="2560320" indent="-182880" algn="l" rtl="0" eaLnBrk="1" latinLnBrk="0" hangingPunct="1">
        <a:spcBef>
          <a:spcPct val="20000"/>
        </a:spcBef>
        <a:buClr>
          <a:schemeClr val="accent6"/>
        </a:buClr>
        <a:buFont typeface="Wingdings"/>
        <a:buChar char="§"/>
        <a:defRPr sz="16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r>
              <a:rPr lang="en-US" smtClean="0"/>
              <a:t>2nd february,2012</a:t>
            </a:r>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077" r:id="rId1"/>
    <p:sldLayoutId id="2147484078" r:id="rId2"/>
  </p:sldLayoutIdLst>
  <p:hf hdr="0" ft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pPr>
              <a:defRPr/>
            </a:pPr>
            <a:r>
              <a:rPr lang="en-US" smtClean="0"/>
              <a:t>2nd february,2012</a:t>
            </a:r>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hdr="0" ftr="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r>
              <a:rPr lang="en-US" smtClean="0"/>
              <a:t>2nd february,2012</a:t>
            </a:r>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hf hdr="0" ft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2nd february,2012</a:t>
            </a: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6E8E62C3-80CD-47F5-AC7E-3FF9250E886B}" type="slidenum">
              <a:rPr lang="en-US"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Lst>
  <p:hf hdr="0" ft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r>
              <a:rPr lang="en-US" smtClean="0"/>
              <a:t>2nd february,2012</a:t>
            </a:r>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Lst>
  <p:hf hdr="0" ftr="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r>
              <a:rPr lang="en-US" smtClean="0"/>
              <a:t>2nd february,2012</a:t>
            </a:r>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r>
              <a:rPr lang="en-US" smtClean="0"/>
              <a:t>2nd february,2012</a:t>
            </a:r>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hf hdr="0" ftr="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r>
              <a:rPr lang="en-US" smtClean="0"/>
              <a:t>2nd february,2012</a:t>
            </a:r>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r>
              <a:rPr lang="en-US" smtClean="0"/>
              <a:t>2nd february,2012</a:t>
            </a:r>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defRPr/>
            </a:pPr>
            <a:fld id="{6E8E62C3-80CD-47F5-AC7E-3FF9250E886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2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hemeOverride" Target="../theme/themeOverride2.xml"/></Relationships>
</file>

<file path=ppt/slides/_rels/slide11.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68.xml"/><Relationship Id="rId1" Type="http://schemas.openxmlformats.org/officeDocument/2006/relationships/themeOverride" Target="../theme/themeOverride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90.xml"/><Relationship Id="rId1" Type="http://schemas.openxmlformats.org/officeDocument/2006/relationships/themeOverride" Target="../theme/themeOverride5.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diagramColors" Target="../diagrams/colors4.xml"/><Relationship Id="rId3" Type="http://schemas.openxmlformats.org/officeDocument/2006/relationships/diagramLayout" Target="../diagrams/layout2.xml"/><Relationship Id="rId7" Type="http://schemas.openxmlformats.org/officeDocument/2006/relationships/diagramLayout" Target="../diagrams/layout3.xml"/><Relationship Id="rId12" Type="http://schemas.openxmlformats.org/officeDocument/2006/relationships/diagramQuickStyle" Target="../diagrams/quickStyle4.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openxmlformats.org/officeDocument/2006/relationships/diagramData" Target="../diagrams/data3.xml"/><Relationship Id="rId11" Type="http://schemas.openxmlformats.org/officeDocument/2006/relationships/diagramLayout" Target="../diagrams/layout4.xml"/><Relationship Id="rId5" Type="http://schemas.openxmlformats.org/officeDocument/2006/relationships/diagramColors" Target="../diagrams/colors2.xml"/><Relationship Id="rId10" Type="http://schemas.openxmlformats.org/officeDocument/2006/relationships/diagramData" Target="../diagrams/data4.xml"/><Relationship Id="rId4" Type="http://schemas.openxmlformats.org/officeDocument/2006/relationships/diagramQuickStyle" Target="../diagrams/quickStyle2.xml"/><Relationship Id="rId9" Type="http://schemas.openxmlformats.org/officeDocument/2006/relationships/diagramColors" Target="../diagrams/colors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1.xml"/><Relationship Id="rId1" Type="http://schemas.openxmlformats.org/officeDocument/2006/relationships/themeOverride" Target="../theme/themeOverride6.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79.xml"/><Relationship Id="rId1" Type="http://schemas.openxmlformats.org/officeDocument/2006/relationships/themeOverride" Target="../theme/themeOverride7.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12.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23.xml"/><Relationship Id="rId1" Type="http://schemas.openxmlformats.org/officeDocument/2006/relationships/themeOverride" Target="../theme/themeOverride8.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7.jpeg"/><Relationship Id="rId1" Type="http://schemas.openxmlformats.org/officeDocument/2006/relationships/slideLayout" Target="../slideLayouts/slideLayout134.xml"/><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1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49.xml"/><Relationship Id="rId1" Type="http://schemas.openxmlformats.org/officeDocument/2006/relationships/themeOverride" Target="../theme/themeOverride9.xml"/><Relationship Id="rId6" Type="http://schemas.openxmlformats.org/officeDocument/2006/relationships/hyperlink" Target="http://www.caclubindia.com/" TargetMode="External"/><Relationship Id="rId5" Type="http://schemas.openxmlformats.org/officeDocument/2006/relationships/hyperlink" Target="http://www.google.com/" TargetMode="External"/><Relationship Id="rId4" Type="http://schemas.openxmlformats.org/officeDocument/2006/relationships/image" Target="../media/image45.gif"/></Relationships>
</file>

<file path=ppt/slides/_rels/slide29.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diagramData" Target="../diagrams/data5.xml"/><Relationship Id="rId7" Type="http://schemas.openxmlformats.org/officeDocument/2006/relationships/image" Target="../media/image46.jpeg"/><Relationship Id="rId2" Type="http://schemas.openxmlformats.org/officeDocument/2006/relationships/image" Target="../media/image33.jpeg"/><Relationship Id="rId1" Type="http://schemas.openxmlformats.org/officeDocument/2006/relationships/slideLayout" Target="../slideLayouts/slideLayout14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17.jpeg"/><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156.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audio" Target="../media/audio1.wav"/><Relationship Id="rId1" Type="http://schemas.openxmlformats.org/officeDocument/2006/relationships/slideLayout" Target="../slideLayouts/slideLayout158.xml"/></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4.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1371600" y="609600"/>
            <a:ext cx="5410200" cy="4876800"/>
          </a:xfrm>
          <a:prstGeom prst="roundRect">
            <a:avLst/>
          </a:prstGeom>
          <a:gradFill>
            <a:gsLst>
              <a:gs pos="25000">
                <a:schemeClr val="bg2">
                  <a:lumMod val="90000"/>
                  <a:alpha val="0"/>
                </a:schemeClr>
              </a:gs>
              <a:gs pos="46000">
                <a:schemeClr val="accent1">
                  <a:tint val="32000"/>
                  <a:satMod val="250000"/>
                  <a:alpha val="45000"/>
                </a:schemeClr>
              </a:gs>
              <a:gs pos="100000">
                <a:schemeClr val="accent1">
                  <a:tint val="23000"/>
                  <a:satMod val="300000"/>
                  <a:alpha val="15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 name="TextBox 1"/>
          <p:cNvSpPr txBox="1">
            <a:spLocks noChangeArrowheads="1"/>
          </p:cNvSpPr>
          <p:nvPr/>
        </p:nvSpPr>
        <p:spPr bwMode="auto">
          <a:xfrm flipH="1">
            <a:off x="1524000" y="1219200"/>
            <a:ext cx="5105400" cy="3970318"/>
          </a:xfrm>
          <a:prstGeom prst="rect">
            <a:avLst/>
          </a:prstGeom>
          <a:noFill/>
          <a:ln w="9525">
            <a:noFill/>
            <a:miter lim="800000"/>
            <a:headEnd/>
            <a:tailEnd/>
          </a:ln>
        </p:spPr>
        <p:txBody>
          <a:bodyPr wrap="square">
            <a:spAutoFit/>
            <a:scene3d>
              <a:camera prst="perspectiveBelow"/>
              <a:lightRig rig="soft" dir="tl">
                <a:rot lat="0" lon="0" rev="0"/>
              </a:lightRig>
            </a:scene3d>
            <a:sp3d extrusionH="57150" contourW="25400" prstMaterial="matte">
              <a:bevelT w="25400" h="55880"/>
              <a:contourClr>
                <a:schemeClr val="accent2">
                  <a:tint val="20000"/>
                </a:schemeClr>
              </a:contourClr>
            </a:sp3d>
          </a:bodyPr>
          <a:lstStyle/>
          <a:p>
            <a:pPr algn="ctr"/>
            <a:r>
              <a:rPr lang="en-US" sz="7200" b="1" spc="50" dirty="0">
                <a:ln w="11430"/>
                <a:blipFill>
                  <a:blip r:embed="rId5"/>
                  <a:tile tx="0" ty="0" sx="100000" sy="100000" flip="none" algn="tl"/>
                </a:blipFill>
                <a:effectLst>
                  <a:glow rad="139700">
                    <a:schemeClr val="accent3">
                      <a:satMod val="175000"/>
                      <a:alpha val="40000"/>
                    </a:schemeClr>
                  </a:glow>
                  <a:outerShdw blurRad="50800" dist="38100" algn="l" rotWithShape="0">
                    <a:prstClr val="black">
                      <a:alpha val="40000"/>
                    </a:prstClr>
                  </a:outerShdw>
                </a:effectLst>
                <a:latin typeface="Bodoni MT Black" pitchFamily="18" charset="0"/>
                <a:cs typeface="Andalus" pitchFamily="2" charset="-78"/>
              </a:rPr>
              <a:t>Welcome  to my project</a:t>
            </a:r>
          </a:p>
          <a:p>
            <a:endParaRPr lang="en-US" b="1" spc="50" dirty="0">
              <a:ln w="11430"/>
              <a:blipFill>
                <a:blip r:embed="rId5"/>
                <a:tile tx="0" ty="0" sx="100000" sy="100000" flip="none" algn="tl"/>
              </a:blipFill>
              <a:effectLst>
                <a:outerShdw blurRad="76200" dist="50800" dir="5400000" algn="tl" rotWithShape="0">
                  <a:srgbClr val="000000">
                    <a:alpha val="65000"/>
                  </a:srgbClr>
                </a:outerShdw>
              </a:effectLst>
            </a:endParaRPr>
          </a:p>
          <a:p>
            <a:endParaRPr lang="en-US" b="1" spc="50" dirty="0">
              <a:ln w="11430"/>
              <a:blipFill>
                <a:blip r:embed="rId5"/>
                <a:tile tx="0" ty="0" sx="100000" sy="100000" flip="none" algn="tl"/>
              </a:blipFill>
              <a:effectLst>
                <a:outerShdw blurRad="76200" dist="50800" dir="5400000" algn="tl" rotWithShape="0">
                  <a:srgbClr val="000000">
                    <a:alpha val="65000"/>
                  </a:srgbClr>
                </a:outerShdw>
              </a:effectLst>
            </a:endParaRPr>
          </a:p>
        </p:txBody>
      </p:sp>
      <p:pic>
        <p:nvPicPr>
          <p:cNvPr id="3" name="Picture 2" descr="imagesCA1G24P6.jpg"/>
          <p:cNvPicPr>
            <a:picLocks noChangeAspect="1"/>
          </p:cNvPicPr>
          <p:nvPr/>
        </p:nvPicPr>
        <p:blipFill>
          <a:blip r:embed="rId6"/>
          <a:stretch>
            <a:fillRect/>
          </a:stretch>
        </p:blipFill>
        <p:spPr>
          <a:xfrm>
            <a:off x="6477000" y="4724400"/>
            <a:ext cx="2514600" cy="1943100"/>
          </a:xfrm>
          <a:prstGeom prst="ellipse">
            <a:avLst/>
          </a:prstGeom>
          <a:ln w="76200">
            <a:solidFill>
              <a:srgbClr val="59E959"/>
            </a:solidFill>
          </a:ln>
          <a:effectLst>
            <a:glow rad="101600">
              <a:srgbClr val="3DE135">
                <a:alpha val="40000"/>
              </a:srgbClr>
            </a:glow>
            <a:softEdge rad="112500"/>
          </a:effectLst>
        </p:spPr>
      </p:pic>
      <p:sp>
        <p:nvSpPr>
          <p:cNvPr id="8" name="Date Placeholder 7"/>
          <p:cNvSpPr>
            <a:spLocks noGrp="1"/>
          </p:cNvSpPr>
          <p:nvPr>
            <p:ph type="dt" sz="half" idx="10"/>
          </p:nvPr>
        </p:nvSpPr>
        <p:spPr>
          <a:xfrm>
            <a:off x="304800" y="6400800"/>
            <a:ext cx="1490664" cy="457200"/>
          </a:xfrm>
        </p:spPr>
        <p:txBody>
          <a:bodyPr/>
          <a:lstStyle/>
          <a:p>
            <a:pPr>
              <a:defRPr/>
            </a:pPr>
            <a:r>
              <a:rPr lang="en-US" sz="1100" dirty="0" smtClean="0"/>
              <a:t>2nd february,2012</a:t>
            </a:r>
            <a:endParaRPr lang="en-US" sz="1100" dirty="0"/>
          </a:p>
        </p:txBody>
      </p:sp>
      <p:sp>
        <p:nvSpPr>
          <p:cNvPr id="6" name="Slide Number Placeholder 5"/>
          <p:cNvSpPr>
            <a:spLocks noGrp="1"/>
          </p:cNvSpPr>
          <p:nvPr>
            <p:ph type="sldNum" sz="quarter" idx="12"/>
          </p:nvPr>
        </p:nvSpPr>
        <p:spPr/>
        <p:txBody>
          <a:bodyPr/>
          <a:lstStyle/>
          <a:p>
            <a:pPr>
              <a:defRPr/>
            </a:pPr>
            <a:fld id="{40910880-E677-46D4-8995-077CA6C39F7C}" type="slidenum">
              <a:rPr lang="en-US" smtClean="0"/>
              <a:pPr>
                <a:defRPr/>
              </a:pPr>
              <a:t>1</a:t>
            </a:fld>
            <a:endParaRPr lang="en-US"/>
          </a:p>
        </p:txBody>
      </p:sp>
    </p:spTree>
  </p:cSld>
  <p:clrMapOvr>
    <a:masterClrMapping/>
  </p:clrMapOvr>
  <p:transition advTm="1000">
    <p:wedge/>
    <p:sndAc>
      <p:stSnd>
        <p:snd r:embed="rId3" name="arrow.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style.rotation</p:attrName>
                                        </p:attrNameLst>
                                      </p:cBhvr>
                                      <p:tavLst>
                                        <p:tav tm="0">
                                          <p:val>
                                            <p:fltVal val="720"/>
                                          </p:val>
                                        </p:tav>
                                        <p:tav tm="100000">
                                          <p:val>
                                            <p:fltVal val="0"/>
                                          </p:val>
                                        </p:tav>
                                      </p:tavLst>
                                    </p:anim>
                                    <p:anim calcmode="lin" valueType="num">
                                      <p:cBhvr>
                                        <p:cTn id="9" dur="500" fill="hold"/>
                                        <p:tgtEl>
                                          <p:spTgt spid="3"/>
                                        </p:tgtEl>
                                        <p:attrNameLst>
                                          <p:attrName>ppt_h</p:attrName>
                                        </p:attrNameLst>
                                      </p:cBhvr>
                                      <p:tavLst>
                                        <p:tav tm="0">
                                          <p:val>
                                            <p:fltVal val="0"/>
                                          </p:val>
                                        </p:tav>
                                        <p:tav tm="100000">
                                          <p:val>
                                            <p:strVal val="#ppt_h"/>
                                          </p:val>
                                        </p:tav>
                                      </p:tavLst>
                                    </p:anim>
                                    <p:anim calcmode="lin" valueType="num">
                                      <p:cBhvr>
                                        <p:cTn id="10" dur="500" fill="hold"/>
                                        <p:tgtEl>
                                          <p:spTgt spid="3"/>
                                        </p:tgtEl>
                                        <p:attrNameLst>
                                          <p:attrName>ppt_w</p:attrName>
                                        </p:attrNameLst>
                                      </p:cBhvr>
                                      <p:tavLst>
                                        <p:tav tm="0">
                                          <p:val>
                                            <p:fltVal val="0"/>
                                          </p:val>
                                        </p:tav>
                                        <p:tav tm="100000">
                                          <p:val>
                                            <p:strVal val="#ppt_w"/>
                                          </p:val>
                                        </p:tav>
                                      </p:tavLst>
                                    </p:anim>
                                  </p:childTnLst>
                                </p:cTn>
                              </p:par>
                            </p:childTnLst>
                          </p:cTn>
                        </p:par>
                        <p:par>
                          <p:cTn id="11" fill="hold">
                            <p:stCondLst>
                              <p:cond delay="500"/>
                            </p:stCondLst>
                            <p:childTnLst>
                              <p:par>
                                <p:cTn id="12" presetID="8" presetClass="entr" presetSubtype="32" fill="hold" grpId="0" nodeType="afterEffect">
                                  <p:stCondLst>
                                    <p:cond delay="0"/>
                                  </p:stCondLst>
                                  <p:iterate type="lt">
                                    <p:tmPct val="0"/>
                                  </p:iterate>
                                  <p:childTnLst>
                                    <p:set>
                                      <p:cBhvr>
                                        <p:cTn id="13" dur="1" fill="hold">
                                          <p:stCondLst>
                                            <p:cond delay="0"/>
                                          </p:stCondLst>
                                        </p:cTn>
                                        <p:tgtEl>
                                          <p:spTgt spid="2">
                                            <p:txEl>
                                              <p:pRg st="0" end="0"/>
                                            </p:txEl>
                                          </p:spTgt>
                                        </p:tgtEl>
                                        <p:attrNameLst>
                                          <p:attrName>style.visibility</p:attrName>
                                        </p:attrNameLst>
                                      </p:cBhvr>
                                      <p:to>
                                        <p:strVal val="visible"/>
                                      </p:to>
                                    </p:set>
                                    <p:animEffect transition="in" filter="diamond(out)">
                                      <p:cBhvr>
                                        <p:cTn id="14" dur="5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2002" name="Rectangle 2"/>
          <p:cNvSpPr>
            <a:spLocks noGrp="1" noChangeArrowheads="1"/>
          </p:cNvSpPr>
          <p:nvPr>
            <p:ph type="title"/>
          </p:nvPr>
        </p:nvSpPr>
        <p:spPr>
          <a:xfrm>
            <a:off x="1143000" y="304800"/>
            <a:ext cx="8183880" cy="1051560"/>
          </a:xfrm>
        </p:spPr>
        <p:txBody>
          <a:bodyPr>
            <a:noAutofit/>
          </a:bodyPr>
          <a:lstStyle/>
          <a:p>
            <a:r>
              <a:rPr lang="en-US" sz="6600" dirty="0" smtClean="0">
                <a:solidFill>
                  <a:schemeClr val="accent5">
                    <a:lumMod val="60000"/>
                    <a:lumOff val="40000"/>
                  </a:schemeClr>
                </a:solidFill>
                <a:latin typeface="Comic Sans MS" pitchFamily="66" charset="0"/>
              </a:rPr>
              <a:t>PARTICIPANTS</a:t>
            </a:r>
            <a:endParaRPr lang="en-US" sz="6600" dirty="0">
              <a:solidFill>
                <a:schemeClr val="accent5">
                  <a:lumMod val="60000"/>
                  <a:lumOff val="40000"/>
                </a:schemeClr>
              </a:solidFill>
              <a:latin typeface="Comic Sans MS" pitchFamily="66" charset="0"/>
            </a:endParaRPr>
          </a:p>
        </p:txBody>
      </p:sp>
      <p:sp>
        <p:nvSpPr>
          <p:cNvPr id="1152003" name="Rectangle 3"/>
          <p:cNvSpPr>
            <a:spLocks noGrp="1" noChangeArrowheads="1"/>
          </p:cNvSpPr>
          <p:nvPr>
            <p:ph idx="1"/>
          </p:nvPr>
        </p:nvSpPr>
        <p:spPr>
          <a:xfrm>
            <a:off x="457200" y="1295400"/>
            <a:ext cx="8183880" cy="4187952"/>
          </a:xfrm>
        </p:spPr>
        <p:txBody>
          <a:bodyPr>
            <a:normAutofit lnSpcReduction="10000"/>
          </a:bodyPr>
          <a:lstStyle/>
          <a:p>
            <a:pPr>
              <a:lnSpc>
                <a:spcPct val="80000"/>
              </a:lnSpc>
            </a:pPr>
            <a:r>
              <a:rPr lang="en-US" sz="2800" dirty="0"/>
              <a:t>Stakeholders</a:t>
            </a:r>
          </a:p>
          <a:p>
            <a:pPr lvl="1">
              <a:lnSpc>
                <a:spcPct val="80000"/>
              </a:lnSpc>
            </a:pPr>
            <a:r>
              <a:rPr lang="en-US" sz="2400" dirty="0"/>
              <a:t>Individuals/organizations who are beneficiaries of the systems development effort</a:t>
            </a:r>
          </a:p>
          <a:p>
            <a:pPr>
              <a:lnSpc>
                <a:spcPct val="80000"/>
              </a:lnSpc>
            </a:pPr>
            <a:r>
              <a:rPr lang="en-US" sz="2800" dirty="0"/>
              <a:t>Systems analyst</a:t>
            </a:r>
          </a:p>
          <a:p>
            <a:pPr lvl="1">
              <a:lnSpc>
                <a:spcPct val="80000"/>
              </a:lnSpc>
            </a:pPr>
            <a:r>
              <a:rPr lang="en-US" sz="2400" dirty="0"/>
              <a:t>Professional who specializes in analyzing and designing business systems</a:t>
            </a:r>
          </a:p>
          <a:p>
            <a:pPr>
              <a:lnSpc>
                <a:spcPct val="80000"/>
              </a:lnSpc>
            </a:pPr>
            <a:r>
              <a:rPr lang="en-US" sz="2800" dirty="0"/>
              <a:t>Users</a:t>
            </a:r>
          </a:p>
          <a:p>
            <a:pPr lvl="1">
              <a:lnSpc>
                <a:spcPct val="80000"/>
              </a:lnSpc>
            </a:pPr>
            <a:r>
              <a:rPr lang="en-US" sz="2400" dirty="0"/>
              <a:t>Individuals who interact with the system regularly</a:t>
            </a:r>
          </a:p>
          <a:p>
            <a:pPr>
              <a:lnSpc>
                <a:spcPct val="80000"/>
              </a:lnSpc>
            </a:pPr>
            <a:r>
              <a:rPr lang="en-US" sz="2800" dirty="0"/>
              <a:t>Programmer</a:t>
            </a:r>
          </a:p>
          <a:p>
            <a:pPr lvl="1">
              <a:lnSpc>
                <a:spcPct val="80000"/>
              </a:lnSpc>
            </a:pPr>
            <a:r>
              <a:rPr lang="en-US" sz="2400" dirty="0"/>
              <a:t>Individual responsible for modifying or developing programs to satisfy user requirements</a:t>
            </a:r>
          </a:p>
        </p:txBody>
      </p:sp>
      <p:sp>
        <p:nvSpPr>
          <p:cNvPr id="4" name="Slide Number Placeholder 3"/>
          <p:cNvSpPr>
            <a:spLocks noGrp="1"/>
          </p:cNvSpPr>
          <p:nvPr>
            <p:ph type="sldNum" sz="quarter" idx="12"/>
          </p:nvPr>
        </p:nvSpPr>
        <p:spPr/>
        <p:txBody>
          <a:bodyPr/>
          <a:lstStyle/>
          <a:p>
            <a:pPr>
              <a:defRPr/>
            </a:pPr>
            <a:fld id="{9FCAA10D-97A9-408B-84EF-080C47E9F7DB}" type="slidenum">
              <a:rPr lang="en-US" smtClean="0"/>
              <a:pPr>
                <a:defRPr/>
              </a:pPr>
              <a:t>10</a:t>
            </a:fld>
            <a:endParaRPr lang="en-US"/>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1152002"/>
                                        </p:tgtEl>
                                        <p:attrNameLst>
                                          <p:attrName>style.visibility</p:attrName>
                                        </p:attrNameLst>
                                      </p:cBhvr>
                                      <p:to>
                                        <p:strVal val="visible"/>
                                      </p:to>
                                    </p:set>
                                    <p:animEffect transition="in" filter="fade">
                                      <p:cBhvr>
                                        <p:cTn id="7" dur="2000"/>
                                        <p:tgtEl>
                                          <p:spTgt spid="1152002"/>
                                        </p:tgtEl>
                                      </p:cBhvr>
                                    </p:animEffect>
                                    <p:anim calcmode="lin" valueType="num">
                                      <p:cBhvr>
                                        <p:cTn id="8" dur="2000" fill="hold"/>
                                        <p:tgtEl>
                                          <p:spTgt spid="1152002"/>
                                        </p:tgtEl>
                                        <p:attrNameLst>
                                          <p:attrName>style.rotation</p:attrName>
                                        </p:attrNameLst>
                                      </p:cBhvr>
                                      <p:tavLst>
                                        <p:tav tm="0">
                                          <p:val>
                                            <p:fltVal val="720"/>
                                          </p:val>
                                        </p:tav>
                                        <p:tav tm="100000">
                                          <p:val>
                                            <p:fltVal val="0"/>
                                          </p:val>
                                        </p:tav>
                                      </p:tavLst>
                                    </p:anim>
                                    <p:anim calcmode="lin" valueType="num">
                                      <p:cBhvr>
                                        <p:cTn id="9" dur="2000" fill="hold"/>
                                        <p:tgtEl>
                                          <p:spTgt spid="1152002"/>
                                        </p:tgtEl>
                                        <p:attrNameLst>
                                          <p:attrName>ppt_h</p:attrName>
                                        </p:attrNameLst>
                                      </p:cBhvr>
                                      <p:tavLst>
                                        <p:tav tm="0">
                                          <p:val>
                                            <p:fltVal val="0"/>
                                          </p:val>
                                        </p:tav>
                                        <p:tav tm="100000">
                                          <p:val>
                                            <p:strVal val="#ppt_h"/>
                                          </p:val>
                                        </p:tav>
                                      </p:tavLst>
                                    </p:anim>
                                    <p:anim calcmode="lin" valueType="num">
                                      <p:cBhvr>
                                        <p:cTn id="10" dur="2000" fill="hold"/>
                                        <p:tgtEl>
                                          <p:spTgt spid="115200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25" presetClass="entr" presetSubtype="0" fill="hold" grpId="0" nodeType="afterEffect">
                                  <p:stCondLst>
                                    <p:cond delay="0"/>
                                  </p:stCondLst>
                                  <p:childTnLst>
                                    <p:set>
                                      <p:cBhvr>
                                        <p:cTn id="13" dur="1" fill="hold">
                                          <p:stCondLst>
                                            <p:cond delay="0"/>
                                          </p:stCondLst>
                                        </p:cTn>
                                        <p:tgtEl>
                                          <p:spTgt spid="1152003">
                                            <p:txEl>
                                              <p:pRg st="0" end="0"/>
                                            </p:txEl>
                                          </p:spTgt>
                                        </p:tgtEl>
                                        <p:attrNameLst>
                                          <p:attrName>style.visibility</p:attrName>
                                        </p:attrNameLst>
                                      </p:cBhvr>
                                      <p:to>
                                        <p:strVal val="visible"/>
                                      </p:to>
                                    </p:set>
                                    <p:anim calcmode="lin" valueType="num">
                                      <p:cBhvr>
                                        <p:cTn id="14" dur="500" decel="50000" fill="hold">
                                          <p:stCondLst>
                                            <p:cond delay="0"/>
                                          </p:stCondLst>
                                        </p:cTn>
                                        <p:tgtEl>
                                          <p:spTgt spid="1152003">
                                            <p:txEl>
                                              <p:pRg st="0" end="0"/>
                                            </p:txEl>
                                          </p:spTgt>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1152003">
                                            <p:txEl>
                                              <p:pRg st="0" end="0"/>
                                            </p:txEl>
                                          </p:spTgt>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1152003">
                                            <p:txEl>
                                              <p:pRg st="0" end="0"/>
                                            </p:txEl>
                                          </p:spTgt>
                                        </p:tgtEl>
                                        <p:attrNameLst>
                                          <p:attrName>ppt_w</p:attrName>
                                        </p:attrNameLst>
                                      </p:cBhvr>
                                      <p:tavLst>
                                        <p:tav tm="0">
                                          <p:val>
                                            <p:strVal val="#ppt_w*.05"/>
                                          </p:val>
                                        </p:tav>
                                        <p:tav tm="100000">
                                          <p:val>
                                            <p:strVal val="#ppt_w"/>
                                          </p:val>
                                        </p:tav>
                                      </p:tavLst>
                                    </p:anim>
                                    <p:anim calcmode="lin" valueType="num">
                                      <p:cBhvr>
                                        <p:cTn id="17" dur="1000" fill="hold"/>
                                        <p:tgtEl>
                                          <p:spTgt spid="1152003">
                                            <p:txEl>
                                              <p:pRg st="0" end="0"/>
                                            </p:txEl>
                                          </p:spTgt>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1152003">
                                            <p:txEl>
                                              <p:pRg st="0" end="0"/>
                                            </p:txEl>
                                          </p:spTgt>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1152003">
                                            <p:txEl>
                                              <p:pRg st="0" end="0"/>
                                            </p:txEl>
                                          </p:spTgt>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1152003">
                                            <p:txEl>
                                              <p:pRg st="0" end="0"/>
                                            </p:txEl>
                                          </p:spTgt>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1152003">
                                            <p:txEl>
                                              <p:pRg st="0" end="0"/>
                                            </p:txEl>
                                          </p:spTgt>
                                        </p:tgtEl>
                                      </p:cBhvr>
                                    </p:animEffect>
                                  </p:childTnLst>
                                </p:cTn>
                              </p:par>
                            </p:childTnLst>
                          </p:cTn>
                        </p:par>
                        <p:par>
                          <p:cTn id="22" fill="hold">
                            <p:stCondLst>
                              <p:cond delay="3000"/>
                            </p:stCondLst>
                            <p:childTnLst>
                              <p:par>
                                <p:cTn id="23" presetID="25" presetClass="entr" presetSubtype="0" fill="hold" grpId="0" nodeType="afterEffect">
                                  <p:stCondLst>
                                    <p:cond delay="0"/>
                                  </p:stCondLst>
                                  <p:childTnLst>
                                    <p:set>
                                      <p:cBhvr>
                                        <p:cTn id="24" dur="1" fill="hold">
                                          <p:stCondLst>
                                            <p:cond delay="0"/>
                                          </p:stCondLst>
                                        </p:cTn>
                                        <p:tgtEl>
                                          <p:spTgt spid="1152003">
                                            <p:txEl>
                                              <p:pRg st="1" end="1"/>
                                            </p:txEl>
                                          </p:spTgt>
                                        </p:tgtEl>
                                        <p:attrNameLst>
                                          <p:attrName>style.visibility</p:attrName>
                                        </p:attrNameLst>
                                      </p:cBhvr>
                                      <p:to>
                                        <p:strVal val="visible"/>
                                      </p:to>
                                    </p:set>
                                    <p:anim calcmode="lin" valueType="num">
                                      <p:cBhvr>
                                        <p:cTn id="25" dur="500" decel="50000" fill="hold">
                                          <p:stCondLst>
                                            <p:cond delay="0"/>
                                          </p:stCondLst>
                                        </p:cTn>
                                        <p:tgtEl>
                                          <p:spTgt spid="1152003">
                                            <p:txEl>
                                              <p:pRg st="1" end="1"/>
                                            </p:txEl>
                                          </p:spTgt>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1152003">
                                            <p:txEl>
                                              <p:pRg st="1" end="1"/>
                                            </p:txEl>
                                          </p:spTgt>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1152003">
                                            <p:txEl>
                                              <p:pRg st="1" end="1"/>
                                            </p:txEl>
                                          </p:spTgt>
                                        </p:tgtEl>
                                        <p:attrNameLst>
                                          <p:attrName>ppt_w</p:attrName>
                                        </p:attrNameLst>
                                      </p:cBhvr>
                                      <p:tavLst>
                                        <p:tav tm="0">
                                          <p:val>
                                            <p:strVal val="#ppt_w*.05"/>
                                          </p:val>
                                        </p:tav>
                                        <p:tav tm="100000">
                                          <p:val>
                                            <p:strVal val="#ppt_w"/>
                                          </p:val>
                                        </p:tav>
                                      </p:tavLst>
                                    </p:anim>
                                    <p:anim calcmode="lin" valueType="num">
                                      <p:cBhvr>
                                        <p:cTn id="28" dur="1000" fill="hold"/>
                                        <p:tgtEl>
                                          <p:spTgt spid="1152003">
                                            <p:txEl>
                                              <p:pRg st="1" end="1"/>
                                            </p:txEl>
                                          </p:spTgt>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1152003">
                                            <p:txEl>
                                              <p:pRg st="1" end="1"/>
                                            </p:txEl>
                                          </p:spTgt>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1152003">
                                            <p:txEl>
                                              <p:pRg st="1" end="1"/>
                                            </p:txEl>
                                          </p:spTgt>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1152003">
                                            <p:txEl>
                                              <p:pRg st="1" end="1"/>
                                            </p:txEl>
                                          </p:spTgt>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1152003">
                                            <p:txEl>
                                              <p:pRg st="1" end="1"/>
                                            </p:txEl>
                                          </p:spTgt>
                                        </p:tgtEl>
                                      </p:cBhvr>
                                    </p:animEffect>
                                  </p:childTnLst>
                                </p:cTn>
                              </p:par>
                            </p:childTnLst>
                          </p:cTn>
                        </p:par>
                        <p:par>
                          <p:cTn id="33" fill="hold">
                            <p:stCondLst>
                              <p:cond delay="4000"/>
                            </p:stCondLst>
                            <p:childTnLst>
                              <p:par>
                                <p:cTn id="34" presetID="25" presetClass="entr" presetSubtype="0" fill="hold" grpId="0" nodeType="afterEffect">
                                  <p:stCondLst>
                                    <p:cond delay="0"/>
                                  </p:stCondLst>
                                  <p:childTnLst>
                                    <p:set>
                                      <p:cBhvr>
                                        <p:cTn id="35" dur="1" fill="hold">
                                          <p:stCondLst>
                                            <p:cond delay="0"/>
                                          </p:stCondLst>
                                        </p:cTn>
                                        <p:tgtEl>
                                          <p:spTgt spid="1152003">
                                            <p:txEl>
                                              <p:pRg st="2" end="2"/>
                                            </p:txEl>
                                          </p:spTgt>
                                        </p:tgtEl>
                                        <p:attrNameLst>
                                          <p:attrName>style.visibility</p:attrName>
                                        </p:attrNameLst>
                                      </p:cBhvr>
                                      <p:to>
                                        <p:strVal val="visible"/>
                                      </p:to>
                                    </p:set>
                                    <p:anim calcmode="lin" valueType="num">
                                      <p:cBhvr>
                                        <p:cTn id="36" dur="500" decel="50000" fill="hold">
                                          <p:stCondLst>
                                            <p:cond delay="0"/>
                                          </p:stCondLst>
                                        </p:cTn>
                                        <p:tgtEl>
                                          <p:spTgt spid="1152003">
                                            <p:txEl>
                                              <p:pRg st="2" end="2"/>
                                            </p:txEl>
                                          </p:spTgt>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1152003">
                                            <p:txEl>
                                              <p:pRg st="2" end="2"/>
                                            </p:txEl>
                                          </p:spTgt>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1152003">
                                            <p:txEl>
                                              <p:pRg st="2" end="2"/>
                                            </p:txEl>
                                          </p:spTgt>
                                        </p:tgtEl>
                                        <p:attrNameLst>
                                          <p:attrName>ppt_w</p:attrName>
                                        </p:attrNameLst>
                                      </p:cBhvr>
                                      <p:tavLst>
                                        <p:tav tm="0">
                                          <p:val>
                                            <p:strVal val="#ppt_w*.05"/>
                                          </p:val>
                                        </p:tav>
                                        <p:tav tm="100000">
                                          <p:val>
                                            <p:strVal val="#ppt_w"/>
                                          </p:val>
                                        </p:tav>
                                      </p:tavLst>
                                    </p:anim>
                                    <p:anim calcmode="lin" valueType="num">
                                      <p:cBhvr>
                                        <p:cTn id="39" dur="1000" fill="hold"/>
                                        <p:tgtEl>
                                          <p:spTgt spid="1152003">
                                            <p:txEl>
                                              <p:pRg st="2" end="2"/>
                                            </p:txEl>
                                          </p:spTgt>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1152003">
                                            <p:txEl>
                                              <p:pRg st="2" end="2"/>
                                            </p:txEl>
                                          </p:spTgt>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1152003">
                                            <p:txEl>
                                              <p:pRg st="2" end="2"/>
                                            </p:txEl>
                                          </p:spTgt>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1152003">
                                            <p:txEl>
                                              <p:pRg st="2" end="2"/>
                                            </p:txEl>
                                          </p:spTgt>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1152003">
                                            <p:txEl>
                                              <p:pRg st="2" end="2"/>
                                            </p:txEl>
                                          </p:spTgt>
                                        </p:tgtEl>
                                      </p:cBhvr>
                                    </p:animEffect>
                                  </p:childTnLst>
                                </p:cTn>
                              </p:par>
                            </p:childTnLst>
                          </p:cTn>
                        </p:par>
                        <p:par>
                          <p:cTn id="44" fill="hold">
                            <p:stCondLst>
                              <p:cond delay="5000"/>
                            </p:stCondLst>
                            <p:childTnLst>
                              <p:par>
                                <p:cTn id="45" presetID="25" presetClass="entr" presetSubtype="0" fill="hold" grpId="0" nodeType="afterEffect">
                                  <p:stCondLst>
                                    <p:cond delay="0"/>
                                  </p:stCondLst>
                                  <p:childTnLst>
                                    <p:set>
                                      <p:cBhvr>
                                        <p:cTn id="46" dur="1" fill="hold">
                                          <p:stCondLst>
                                            <p:cond delay="0"/>
                                          </p:stCondLst>
                                        </p:cTn>
                                        <p:tgtEl>
                                          <p:spTgt spid="1152003">
                                            <p:txEl>
                                              <p:pRg st="3" end="3"/>
                                            </p:txEl>
                                          </p:spTgt>
                                        </p:tgtEl>
                                        <p:attrNameLst>
                                          <p:attrName>style.visibility</p:attrName>
                                        </p:attrNameLst>
                                      </p:cBhvr>
                                      <p:to>
                                        <p:strVal val="visible"/>
                                      </p:to>
                                    </p:set>
                                    <p:anim calcmode="lin" valueType="num">
                                      <p:cBhvr>
                                        <p:cTn id="47" dur="500" decel="50000" fill="hold">
                                          <p:stCondLst>
                                            <p:cond delay="0"/>
                                          </p:stCondLst>
                                        </p:cTn>
                                        <p:tgtEl>
                                          <p:spTgt spid="1152003">
                                            <p:txEl>
                                              <p:pRg st="3" end="3"/>
                                            </p:txEl>
                                          </p:spTgt>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1152003">
                                            <p:txEl>
                                              <p:pRg st="3" end="3"/>
                                            </p:txEl>
                                          </p:spTgt>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1152003">
                                            <p:txEl>
                                              <p:pRg st="3" end="3"/>
                                            </p:txEl>
                                          </p:spTgt>
                                        </p:tgtEl>
                                        <p:attrNameLst>
                                          <p:attrName>ppt_w</p:attrName>
                                        </p:attrNameLst>
                                      </p:cBhvr>
                                      <p:tavLst>
                                        <p:tav tm="0">
                                          <p:val>
                                            <p:strVal val="#ppt_w*.05"/>
                                          </p:val>
                                        </p:tav>
                                        <p:tav tm="100000">
                                          <p:val>
                                            <p:strVal val="#ppt_w"/>
                                          </p:val>
                                        </p:tav>
                                      </p:tavLst>
                                    </p:anim>
                                    <p:anim calcmode="lin" valueType="num">
                                      <p:cBhvr>
                                        <p:cTn id="50" dur="1000" fill="hold"/>
                                        <p:tgtEl>
                                          <p:spTgt spid="1152003">
                                            <p:txEl>
                                              <p:pRg st="3" end="3"/>
                                            </p:txEl>
                                          </p:spTgt>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1152003">
                                            <p:txEl>
                                              <p:pRg st="3" end="3"/>
                                            </p:txEl>
                                          </p:spTgt>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1152003">
                                            <p:txEl>
                                              <p:pRg st="3" end="3"/>
                                            </p:txEl>
                                          </p:spTgt>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1152003">
                                            <p:txEl>
                                              <p:pRg st="3" end="3"/>
                                            </p:txEl>
                                          </p:spTgt>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1152003">
                                            <p:txEl>
                                              <p:pRg st="3" end="3"/>
                                            </p:txEl>
                                          </p:spTgt>
                                        </p:tgtEl>
                                      </p:cBhvr>
                                    </p:animEffect>
                                  </p:childTnLst>
                                </p:cTn>
                              </p:par>
                            </p:childTnLst>
                          </p:cTn>
                        </p:par>
                        <p:par>
                          <p:cTn id="55" fill="hold">
                            <p:stCondLst>
                              <p:cond delay="6000"/>
                            </p:stCondLst>
                            <p:childTnLst>
                              <p:par>
                                <p:cTn id="56" presetID="25" presetClass="entr" presetSubtype="0" fill="hold" grpId="0" nodeType="afterEffect">
                                  <p:stCondLst>
                                    <p:cond delay="0"/>
                                  </p:stCondLst>
                                  <p:childTnLst>
                                    <p:set>
                                      <p:cBhvr>
                                        <p:cTn id="57" dur="1" fill="hold">
                                          <p:stCondLst>
                                            <p:cond delay="0"/>
                                          </p:stCondLst>
                                        </p:cTn>
                                        <p:tgtEl>
                                          <p:spTgt spid="1152003">
                                            <p:txEl>
                                              <p:pRg st="4" end="4"/>
                                            </p:txEl>
                                          </p:spTgt>
                                        </p:tgtEl>
                                        <p:attrNameLst>
                                          <p:attrName>style.visibility</p:attrName>
                                        </p:attrNameLst>
                                      </p:cBhvr>
                                      <p:to>
                                        <p:strVal val="visible"/>
                                      </p:to>
                                    </p:set>
                                    <p:anim calcmode="lin" valueType="num">
                                      <p:cBhvr>
                                        <p:cTn id="58" dur="500" decel="50000" fill="hold">
                                          <p:stCondLst>
                                            <p:cond delay="0"/>
                                          </p:stCondLst>
                                        </p:cTn>
                                        <p:tgtEl>
                                          <p:spTgt spid="1152003">
                                            <p:txEl>
                                              <p:pRg st="4" end="4"/>
                                            </p:txEl>
                                          </p:spTgt>
                                        </p:tgtEl>
                                        <p:attrNameLst>
                                          <p:attrName>style.rotation</p:attrName>
                                        </p:attrNameLst>
                                      </p:cBhvr>
                                      <p:tavLst>
                                        <p:tav tm="0">
                                          <p:val>
                                            <p:fltVal val="-90"/>
                                          </p:val>
                                        </p:tav>
                                        <p:tav tm="100000">
                                          <p:val>
                                            <p:fltVal val="0"/>
                                          </p:val>
                                        </p:tav>
                                      </p:tavLst>
                                    </p:anim>
                                    <p:anim calcmode="lin" valueType="num">
                                      <p:cBhvr>
                                        <p:cTn id="59" dur="500" decel="50000" fill="hold">
                                          <p:stCondLst>
                                            <p:cond delay="0"/>
                                          </p:stCondLst>
                                        </p:cTn>
                                        <p:tgtEl>
                                          <p:spTgt spid="1152003">
                                            <p:txEl>
                                              <p:pRg st="4" end="4"/>
                                            </p:txEl>
                                          </p:spTgt>
                                        </p:tgtEl>
                                        <p:attrNameLst>
                                          <p:attrName>ppt_w</p:attrName>
                                        </p:attrNameLst>
                                      </p:cBhvr>
                                      <p:tavLst>
                                        <p:tav tm="0">
                                          <p:val>
                                            <p:strVal val="#ppt_w"/>
                                          </p:val>
                                        </p:tav>
                                        <p:tav tm="100000">
                                          <p:val>
                                            <p:strVal val="#ppt_w*.05"/>
                                          </p:val>
                                        </p:tav>
                                      </p:tavLst>
                                    </p:anim>
                                    <p:anim calcmode="lin" valueType="num">
                                      <p:cBhvr>
                                        <p:cTn id="60" dur="500" accel="50000" fill="hold">
                                          <p:stCondLst>
                                            <p:cond delay="500"/>
                                          </p:stCondLst>
                                        </p:cTn>
                                        <p:tgtEl>
                                          <p:spTgt spid="1152003">
                                            <p:txEl>
                                              <p:pRg st="4" end="4"/>
                                            </p:txEl>
                                          </p:spTgt>
                                        </p:tgtEl>
                                        <p:attrNameLst>
                                          <p:attrName>ppt_w</p:attrName>
                                        </p:attrNameLst>
                                      </p:cBhvr>
                                      <p:tavLst>
                                        <p:tav tm="0">
                                          <p:val>
                                            <p:strVal val="#ppt_w*.05"/>
                                          </p:val>
                                        </p:tav>
                                        <p:tav tm="100000">
                                          <p:val>
                                            <p:strVal val="#ppt_w"/>
                                          </p:val>
                                        </p:tav>
                                      </p:tavLst>
                                    </p:anim>
                                    <p:anim calcmode="lin" valueType="num">
                                      <p:cBhvr>
                                        <p:cTn id="61" dur="1000" fill="hold"/>
                                        <p:tgtEl>
                                          <p:spTgt spid="1152003">
                                            <p:txEl>
                                              <p:pRg st="4" end="4"/>
                                            </p:txEl>
                                          </p:spTgt>
                                        </p:tgtEl>
                                        <p:attrNameLst>
                                          <p:attrName>ppt_h</p:attrName>
                                        </p:attrNameLst>
                                      </p:cBhvr>
                                      <p:tavLst>
                                        <p:tav tm="0">
                                          <p:val>
                                            <p:strVal val="#ppt_h"/>
                                          </p:val>
                                        </p:tav>
                                        <p:tav tm="100000">
                                          <p:val>
                                            <p:strVal val="#ppt_h"/>
                                          </p:val>
                                        </p:tav>
                                      </p:tavLst>
                                    </p:anim>
                                    <p:anim calcmode="lin" valueType="num">
                                      <p:cBhvr>
                                        <p:cTn id="62" dur="500" decel="50000" fill="hold">
                                          <p:stCondLst>
                                            <p:cond delay="0"/>
                                          </p:stCondLst>
                                        </p:cTn>
                                        <p:tgtEl>
                                          <p:spTgt spid="1152003">
                                            <p:txEl>
                                              <p:pRg st="4" end="4"/>
                                            </p:txEl>
                                          </p:spTgt>
                                        </p:tgtEl>
                                        <p:attrNameLst>
                                          <p:attrName>ppt_x</p:attrName>
                                        </p:attrNameLst>
                                      </p:cBhvr>
                                      <p:tavLst>
                                        <p:tav tm="0">
                                          <p:val>
                                            <p:strVal val="#ppt_x+.4"/>
                                          </p:val>
                                        </p:tav>
                                        <p:tav tm="100000">
                                          <p:val>
                                            <p:strVal val="#ppt_x"/>
                                          </p:val>
                                        </p:tav>
                                      </p:tavLst>
                                    </p:anim>
                                    <p:anim calcmode="lin" valueType="num">
                                      <p:cBhvr>
                                        <p:cTn id="63" dur="500" decel="50000" fill="hold">
                                          <p:stCondLst>
                                            <p:cond delay="0"/>
                                          </p:stCondLst>
                                        </p:cTn>
                                        <p:tgtEl>
                                          <p:spTgt spid="1152003">
                                            <p:txEl>
                                              <p:pRg st="4" end="4"/>
                                            </p:txEl>
                                          </p:spTgt>
                                        </p:tgtEl>
                                        <p:attrNameLst>
                                          <p:attrName>ppt_y</p:attrName>
                                        </p:attrNameLst>
                                      </p:cBhvr>
                                      <p:tavLst>
                                        <p:tav tm="0">
                                          <p:val>
                                            <p:strVal val="#ppt_y-.2"/>
                                          </p:val>
                                        </p:tav>
                                        <p:tav tm="100000">
                                          <p:val>
                                            <p:strVal val="#ppt_y+.1"/>
                                          </p:val>
                                        </p:tav>
                                      </p:tavLst>
                                    </p:anim>
                                    <p:anim calcmode="lin" valueType="num">
                                      <p:cBhvr>
                                        <p:cTn id="64" dur="500" accel="50000" fill="hold">
                                          <p:stCondLst>
                                            <p:cond delay="500"/>
                                          </p:stCondLst>
                                        </p:cTn>
                                        <p:tgtEl>
                                          <p:spTgt spid="1152003">
                                            <p:txEl>
                                              <p:pRg st="4" end="4"/>
                                            </p:txEl>
                                          </p:spTgt>
                                        </p:tgtEl>
                                        <p:attrNameLst>
                                          <p:attrName>ppt_y</p:attrName>
                                        </p:attrNameLst>
                                      </p:cBhvr>
                                      <p:tavLst>
                                        <p:tav tm="0">
                                          <p:val>
                                            <p:strVal val="#ppt_y+.1"/>
                                          </p:val>
                                        </p:tav>
                                        <p:tav tm="100000">
                                          <p:val>
                                            <p:strVal val="#ppt_y"/>
                                          </p:val>
                                        </p:tav>
                                      </p:tavLst>
                                    </p:anim>
                                    <p:animEffect transition="in" filter="fade">
                                      <p:cBhvr>
                                        <p:cTn id="65" dur="1000" decel="50000">
                                          <p:stCondLst>
                                            <p:cond delay="0"/>
                                          </p:stCondLst>
                                        </p:cTn>
                                        <p:tgtEl>
                                          <p:spTgt spid="1152003">
                                            <p:txEl>
                                              <p:pRg st="4" end="4"/>
                                            </p:txEl>
                                          </p:spTgt>
                                        </p:tgtEl>
                                      </p:cBhvr>
                                    </p:animEffect>
                                  </p:childTnLst>
                                </p:cTn>
                              </p:par>
                            </p:childTnLst>
                          </p:cTn>
                        </p:par>
                        <p:par>
                          <p:cTn id="66" fill="hold">
                            <p:stCondLst>
                              <p:cond delay="7000"/>
                            </p:stCondLst>
                            <p:childTnLst>
                              <p:par>
                                <p:cTn id="67" presetID="25" presetClass="entr" presetSubtype="0" fill="hold" grpId="0" nodeType="afterEffect">
                                  <p:stCondLst>
                                    <p:cond delay="0"/>
                                  </p:stCondLst>
                                  <p:childTnLst>
                                    <p:set>
                                      <p:cBhvr>
                                        <p:cTn id="68" dur="1" fill="hold">
                                          <p:stCondLst>
                                            <p:cond delay="0"/>
                                          </p:stCondLst>
                                        </p:cTn>
                                        <p:tgtEl>
                                          <p:spTgt spid="1152003">
                                            <p:txEl>
                                              <p:pRg st="5" end="5"/>
                                            </p:txEl>
                                          </p:spTgt>
                                        </p:tgtEl>
                                        <p:attrNameLst>
                                          <p:attrName>style.visibility</p:attrName>
                                        </p:attrNameLst>
                                      </p:cBhvr>
                                      <p:to>
                                        <p:strVal val="visible"/>
                                      </p:to>
                                    </p:set>
                                    <p:anim calcmode="lin" valueType="num">
                                      <p:cBhvr>
                                        <p:cTn id="69" dur="500" decel="50000" fill="hold">
                                          <p:stCondLst>
                                            <p:cond delay="0"/>
                                          </p:stCondLst>
                                        </p:cTn>
                                        <p:tgtEl>
                                          <p:spTgt spid="1152003">
                                            <p:txEl>
                                              <p:pRg st="5" end="5"/>
                                            </p:txEl>
                                          </p:spTgt>
                                        </p:tgtEl>
                                        <p:attrNameLst>
                                          <p:attrName>style.rotation</p:attrName>
                                        </p:attrNameLst>
                                      </p:cBhvr>
                                      <p:tavLst>
                                        <p:tav tm="0">
                                          <p:val>
                                            <p:fltVal val="-90"/>
                                          </p:val>
                                        </p:tav>
                                        <p:tav tm="100000">
                                          <p:val>
                                            <p:fltVal val="0"/>
                                          </p:val>
                                        </p:tav>
                                      </p:tavLst>
                                    </p:anim>
                                    <p:anim calcmode="lin" valueType="num">
                                      <p:cBhvr>
                                        <p:cTn id="70" dur="500" decel="50000" fill="hold">
                                          <p:stCondLst>
                                            <p:cond delay="0"/>
                                          </p:stCondLst>
                                        </p:cTn>
                                        <p:tgtEl>
                                          <p:spTgt spid="1152003">
                                            <p:txEl>
                                              <p:pRg st="5" end="5"/>
                                            </p:txEl>
                                          </p:spTgt>
                                        </p:tgtEl>
                                        <p:attrNameLst>
                                          <p:attrName>ppt_w</p:attrName>
                                        </p:attrNameLst>
                                      </p:cBhvr>
                                      <p:tavLst>
                                        <p:tav tm="0">
                                          <p:val>
                                            <p:strVal val="#ppt_w"/>
                                          </p:val>
                                        </p:tav>
                                        <p:tav tm="100000">
                                          <p:val>
                                            <p:strVal val="#ppt_w*.05"/>
                                          </p:val>
                                        </p:tav>
                                      </p:tavLst>
                                    </p:anim>
                                    <p:anim calcmode="lin" valueType="num">
                                      <p:cBhvr>
                                        <p:cTn id="71" dur="500" accel="50000" fill="hold">
                                          <p:stCondLst>
                                            <p:cond delay="500"/>
                                          </p:stCondLst>
                                        </p:cTn>
                                        <p:tgtEl>
                                          <p:spTgt spid="1152003">
                                            <p:txEl>
                                              <p:pRg st="5" end="5"/>
                                            </p:txEl>
                                          </p:spTgt>
                                        </p:tgtEl>
                                        <p:attrNameLst>
                                          <p:attrName>ppt_w</p:attrName>
                                        </p:attrNameLst>
                                      </p:cBhvr>
                                      <p:tavLst>
                                        <p:tav tm="0">
                                          <p:val>
                                            <p:strVal val="#ppt_w*.05"/>
                                          </p:val>
                                        </p:tav>
                                        <p:tav tm="100000">
                                          <p:val>
                                            <p:strVal val="#ppt_w"/>
                                          </p:val>
                                        </p:tav>
                                      </p:tavLst>
                                    </p:anim>
                                    <p:anim calcmode="lin" valueType="num">
                                      <p:cBhvr>
                                        <p:cTn id="72" dur="1000" fill="hold"/>
                                        <p:tgtEl>
                                          <p:spTgt spid="1152003">
                                            <p:txEl>
                                              <p:pRg st="5" end="5"/>
                                            </p:txEl>
                                          </p:spTgt>
                                        </p:tgtEl>
                                        <p:attrNameLst>
                                          <p:attrName>ppt_h</p:attrName>
                                        </p:attrNameLst>
                                      </p:cBhvr>
                                      <p:tavLst>
                                        <p:tav tm="0">
                                          <p:val>
                                            <p:strVal val="#ppt_h"/>
                                          </p:val>
                                        </p:tav>
                                        <p:tav tm="100000">
                                          <p:val>
                                            <p:strVal val="#ppt_h"/>
                                          </p:val>
                                        </p:tav>
                                      </p:tavLst>
                                    </p:anim>
                                    <p:anim calcmode="lin" valueType="num">
                                      <p:cBhvr>
                                        <p:cTn id="73" dur="500" decel="50000" fill="hold">
                                          <p:stCondLst>
                                            <p:cond delay="0"/>
                                          </p:stCondLst>
                                        </p:cTn>
                                        <p:tgtEl>
                                          <p:spTgt spid="1152003">
                                            <p:txEl>
                                              <p:pRg st="5" end="5"/>
                                            </p:txEl>
                                          </p:spTgt>
                                        </p:tgtEl>
                                        <p:attrNameLst>
                                          <p:attrName>ppt_x</p:attrName>
                                        </p:attrNameLst>
                                      </p:cBhvr>
                                      <p:tavLst>
                                        <p:tav tm="0">
                                          <p:val>
                                            <p:strVal val="#ppt_x+.4"/>
                                          </p:val>
                                        </p:tav>
                                        <p:tav tm="100000">
                                          <p:val>
                                            <p:strVal val="#ppt_x"/>
                                          </p:val>
                                        </p:tav>
                                      </p:tavLst>
                                    </p:anim>
                                    <p:anim calcmode="lin" valueType="num">
                                      <p:cBhvr>
                                        <p:cTn id="74" dur="500" decel="50000" fill="hold">
                                          <p:stCondLst>
                                            <p:cond delay="0"/>
                                          </p:stCondLst>
                                        </p:cTn>
                                        <p:tgtEl>
                                          <p:spTgt spid="1152003">
                                            <p:txEl>
                                              <p:pRg st="5" end="5"/>
                                            </p:txEl>
                                          </p:spTgt>
                                        </p:tgtEl>
                                        <p:attrNameLst>
                                          <p:attrName>ppt_y</p:attrName>
                                        </p:attrNameLst>
                                      </p:cBhvr>
                                      <p:tavLst>
                                        <p:tav tm="0">
                                          <p:val>
                                            <p:strVal val="#ppt_y-.2"/>
                                          </p:val>
                                        </p:tav>
                                        <p:tav tm="100000">
                                          <p:val>
                                            <p:strVal val="#ppt_y+.1"/>
                                          </p:val>
                                        </p:tav>
                                      </p:tavLst>
                                    </p:anim>
                                    <p:anim calcmode="lin" valueType="num">
                                      <p:cBhvr>
                                        <p:cTn id="75" dur="500" accel="50000" fill="hold">
                                          <p:stCondLst>
                                            <p:cond delay="500"/>
                                          </p:stCondLst>
                                        </p:cTn>
                                        <p:tgtEl>
                                          <p:spTgt spid="1152003">
                                            <p:txEl>
                                              <p:pRg st="5" end="5"/>
                                            </p:txEl>
                                          </p:spTgt>
                                        </p:tgtEl>
                                        <p:attrNameLst>
                                          <p:attrName>ppt_y</p:attrName>
                                        </p:attrNameLst>
                                      </p:cBhvr>
                                      <p:tavLst>
                                        <p:tav tm="0">
                                          <p:val>
                                            <p:strVal val="#ppt_y+.1"/>
                                          </p:val>
                                        </p:tav>
                                        <p:tav tm="100000">
                                          <p:val>
                                            <p:strVal val="#ppt_y"/>
                                          </p:val>
                                        </p:tav>
                                      </p:tavLst>
                                    </p:anim>
                                    <p:animEffect transition="in" filter="fade">
                                      <p:cBhvr>
                                        <p:cTn id="76" dur="1000" decel="50000">
                                          <p:stCondLst>
                                            <p:cond delay="0"/>
                                          </p:stCondLst>
                                        </p:cTn>
                                        <p:tgtEl>
                                          <p:spTgt spid="1152003">
                                            <p:txEl>
                                              <p:pRg st="5" end="5"/>
                                            </p:txEl>
                                          </p:spTgt>
                                        </p:tgtEl>
                                      </p:cBhvr>
                                    </p:animEffect>
                                  </p:childTnLst>
                                </p:cTn>
                              </p:par>
                            </p:childTnLst>
                          </p:cTn>
                        </p:par>
                        <p:par>
                          <p:cTn id="77" fill="hold">
                            <p:stCondLst>
                              <p:cond delay="8000"/>
                            </p:stCondLst>
                            <p:childTnLst>
                              <p:par>
                                <p:cTn id="78" presetID="25" presetClass="entr" presetSubtype="0" fill="hold" grpId="0" nodeType="afterEffect">
                                  <p:stCondLst>
                                    <p:cond delay="0"/>
                                  </p:stCondLst>
                                  <p:childTnLst>
                                    <p:set>
                                      <p:cBhvr>
                                        <p:cTn id="79" dur="1" fill="hold">
                                          <p:stCondLst>
                                            <p:cond delay="0"/>
                                          </p:stCondLst>
                                        </p:cTn>
                                        <p:tgtEl>
                                          <p:spTgt spid="1152003">
                                            <p:txEl>
                                              <p:pRg st="6" end="6"/>
                                            </p:txEl>
                                          </p:spTgt>
                                        </p:tgtEl>
                                        <p:attrNameLst>
                                          <p:attrName>style.visibility</p:attrName>
                                        </p:attrNameLst>
                                      </p:cBhvr>
                                      <p:to>
                                        <p:strVal val="visible"/>
                                      </p:to>
                                    </p:set>
                                    <p:anim calcmode="lin" valueType="num">
                                      <p:cBhvr>
                                        <p:cTn id="80" dur="500" decel="50000" fill="hold">
                                          <p:stCondLst>
                                            <p:cond delay="0"/>
                                          </p:stCondLst>
                                        </p:cTn>
                                        <p:tgtEl>
                                          <p:spTgt spid="1152003">
                                            <p:txEl>
                                              <p:pRg st="6" end="6"/>
                                            </p:txEl>
                                          </p:spTgt>
                                        </p:tgtEl>
                                        <p:attrNameLst>
                                          <p:attrName>style.rotation</p:attrName>
                                        </p:attrNameLst>
                                      </p:cBhvr>
                                      <p:tavLst>
                                        <p:tav tm="0">
                                          <p:val>
                                            <p:fltVal val="-90"/>
                                          </p:val>
                                        </p:tav>
                                        <p:tav tm="100000">
                                          <p:val>
                                            <p:fltVal val="0"/>
                                          </p:val>
                                        </p:tav>
                                      </p:tavLst>
                                    </p:anim>
                                    <p:anim calcmode="lin" valueType="num">
                                      <p:cBhvr>
                                        <p:cTn id="81" dur="500" decel="50000" fill="hold">
                                          <p:stCondLst>
                                            <p:cond delay="0"/>
                                          </p:stCondLst>
                                        </p:cTn>
                                        <p:tgtEl>
                                          <p:spTgt spid="1152003">
                                            <p:txEl>
                                              <p:pRg st="6" end="6"/>
                                            </p:txEl>
                                          </p:spTgt>
                                        </p:tgtEl>
                                        <p:attrNameLst>
                                          <p:attrName>ppt_w</p:attrName>
                                        </p:attrNameLst>
                                      </p:cBhvr>
                                      <p:tavLst>
                                        <p:tav tm="0">
                                          <p:val>
                                            <p:strVal val="#ppt_w"/>
                                          </p:val>
                                        </p:tav>
                                        <p:tav tm="100000">
                                          <p:val>
                                            <p:strVal val="#ppt_w*.05"/>
                                          </p:val>
                                        </p:tav>
                                      </p:tavLst>
                                    </p:anim>
                                    <p:anim calcmode="lin" valueType="num">
                                      <p:cBhvr>
                                        <p:cTn id="82" dur="500" accel="50000" fill="hold">
                                          <p:stCondLst>
                                            <p:cond delay="500"/>
                                          </p:stCondLst>
                                        </p:cTn>
                                        <p:tgtEl>
                                          <p:spTgt spid="1152003">
                                            <p:txEl>
                                              <p:pRg st="6" end="6"/>
                                            </p:txEl>
                                          </p:spTgt>
                                        </p:tgtEl>
                                        <p:attrNameLst>
                                          <p:attrName>ppt_w</p:attrName>
                                        </p:attrNameLst>
                                      </p:cBhvr>
                                      <p:tavLst>
                                        <p:tav tm="0">
                                          <p:val>
                                            <p:strVal val="#ppt_w*.05"/>
                                          </p:val>
                                        </p:tav>
                                        <p:tav tm="100000">
                                          <p:val>
                                            <p:strVal val="#ppt_w"/>
                                          </p:val>
                                        </p:tav>
                                      </p:tavLst>
                                    </p:anim>
                                    <p:anim calcmode="lin" valueType="num">
                                      <p:cBhvr>
                                        <p:cTn id="83" dur="1000" fill="hold"/>
                                        <p:tgtEl>
                                          <p:spTgt spid="1152003">
                                            <p:txEl>
                                              <p:pRg st="6" end="6"/>
                                            </p:txEl>
                                          </p:spTgt>
                                        </p:tgtEl>
                                        <p:attrNameLst>
                                          <p:attrName>ppt_h</p:attrName>
                                        </p:attrNameLst>
                                      </p:cBhvr>
                                      <p:tavLst>
                                        <p:tav tm="0">
                                          <p:val>
                                            <p:strVal val="#ppt_h"/>
                                          </p:val>
                                        </p:tav>
                                        <p:tav tm="100000">
                                          <p:val>
                                            <p:strVal val="#ppt_h"/>
                                          </p:val>
                                        </p:tav>
                                      </p:tavLst>
                                    </p:anim>
                                    <p:anim calcmode="lin" valueType="num">
                                      <p:cBhvr>
                                        <p:cTn id="84" dur="500" decel="50000" fill="hold">
                                          <p:stCondLst>
                                            <p:cond delay="0"/>
                                          </p:stCondLst>
                                        </p:cTn>
                                        <p:tgtEl>
                                          <p:spTgt spid="1152003">
                                            <p:txEl>
                                              <p:pRg st="6" end="6"/>
                                            </p:txEl>
                                          </p:spTgt>
                                        </p:tgtEl>
                                        <p:attrNameLst>
                                          <p:attrName>ppt_x</p:attrName>
                                        </p:attrNameLst>
                                      </p:cBhvr>
                                      <p:tavLst>
                                        <p:tav tm="0">
                                          <p:val>
                                            <p:strVal val="#ppt_x+.4"/>
                                          </p:val>
                                        </p:tav>
                                        <p:tav tm="100000">
                                          <p:val>
                                            <p:strVal val="#ppt_x"/>
                                          </p:val>
                                        </p:tav>
                                      </p:tavLst>
                                    </p:anim>
                                    <p:anim calcmode="lin" valueType="num">
                                      <p:cBhvr>
                                        <p:cTn id="85" dur="500" decel="50000" fill="hold">
                                          <p:stCondLst>
                                            <p:cond delay="0"/>
                                          </p:stCondLst>
                                        </p:cTn>
                                        <p:tgtEl>
                                          <p:spTgt spid="1152003">
                                            <p:txEl>
                                              <p:pRg st="6" end="6"/>
                                            </p:txEl>
                                          </p:spTgt>
                                        </p:tgtEl>
                                        <p:attrNameLst>
                                          <p:attrName>ppt_y</p:attrName>
                                        </p:attrNameLst>
                                      </p:cBhvr>
                                      <p:tavLst>
                                        <p:tav tm="0">
                                          <p:val>
                                            <p:strVal val="#ppt_y-.2"/>
                                          </p:val>
                                        </p:tav>
                                        <p:tav tm="100000">
                                          <p:val>
                                            <p:strVal val="#ppt_y+.1"/>
                                          </p:val>
                                        </p:tav>
                                      </p:tavLst>
                                    </p:anim>
                                    <p:anim calcmode="lin" valueType="num">
                                      <p:cBhvr>
                                        <p:cTn id="86" dur="500" accel="50000" fill="hold">
                                          <p:stCondLst>
                                            <p:cond delay="500"/>
                                          </p:stCondLst>
                                        </p:cTn>
                                        <p:tgtEl>
                                          <p:spTgt spid="1152003">
                                            <p:txEl>
                                              <p:pRg st="6" end="6"/>
                                            </p:txEl>
                                          </p:spTgt>
                                        </p:tgtEl>
                                        <p:attrNameLst>
                                          <p:attrName>ppt_y</p:attrName>
                                        </p:attrNameLst>
                                      </p:cBhvr>
                                      <p:tavLst>
                                        <p:tav tm="0">
                                          <p:val>
                                            <p:strVal val="#ppt_y+.1"/>
                                          </p:val>
                                        </p:tav>
                                        <p:tav tm="100000">
                                          <p:val>
                                            <p:strVal val="#ppt_y"/>
                                          </p:val>
                                        </p:tav>
                                      </p:tavLst>
                                    </p:anim>
                                    <p:animEffect transition="in" filter="fade">
                                      <p:cBhvr>
                                        <p:cTn id="87" dur="1000" decel="50000">
                                          <p:stCondLst>
                                            <p:cond delay="0"/>
                                          </p:stCondLst>
                                        </p:cTn>
                                        <p:tgtEl>
                                          <p:spTgt spid="1152003">
                                            <p:txEl>
                                              <p:pRg st="6" end="6"/>
                                            </p:txEl>
                                          </p:spTgt>
                                        </p:tgtEl>
                                      </p:cBhvr>
                                    </p:animEffect>
                                  </p:childTnLst>
                                </p:cTn>
                              </p:par>
                            </p:childTnLst>
                          </p:cTn>
                        </p:par>
                        <p:par>
                          <p:cTn id="88" fill="hold">
                            <p:stCondLst>
                              <p:cond delay="9000"/>
                            </p:stCondLst>
                            <p:childTnLst>
                              <p:par>
                                <p:cTn id="89" presetID="25" presetClass="entr" presetSubtype="0" fill="hold" grpId="0" nodeType="afterEffect">
                                  <p:stCondLst>
                                    <p:cond delay="0"/>
                                  </p:stCondLst>
                                  <p:childTnLst>
                                    <p:set>
                                      <p:cBhvr>
                                        <p:cTn id="90" dur="1" fill="hold">
                                          <p:stCondLst>
                                            <p:cond delay="0"/>
                                          </p:stCondLst>
                                        </p:cTn>
                                        <p:tgtEl>
                                          <p:spTgt spid="1152003">
                                            <p:txEl>
                                              <p:pRg st="7" end="7"/>
                                            </p:txEl>
                                          </p:spTgt>
                                        </p:tgtEl>
                                        <p:attrNameLst>
                                          <p:attrName>style.visibility</p:attrName>
                                        </p:attrNameLst>
                                      </p:cBhvr>
                                      <p:to>
                                        <p:strVal val="visible"/>
                                      </p:to>
                                    </p:set>
                                    <p:anim calcmode="lin" valueType="num">
                                      <p:cBhvr>
                                        <p:cTn id="91" dur="500" decel="50000" fill="hold">
                                          <p:stCondLst>
                                            <p:cond delay="0"/>
                                          </p:stCondLst>
                                        </p:cTn>
                                        <p:tgtEl>
                                          <p:spTgt spid="1152003">
                                            <p:txEl>
                                              <p:pRg st="7" end="7"/>
                                            </p:txEl>
                                          </p:spTgt>
                                        </p:tgtEl>
                                        <p:attrNameLst>
                                          <p:attrName>style.rotation</p:attrName>
                                        </p:attrNameLst>
                                      </p:cBhvr>
                                      <p:tavLst>
                                        <p:tav tm="0">
                                          <p:val>
                                            <p:fltVal val="-90"/>
                                          </p:val>
                                        </p:tav>
                                        <p:tav tm="100000">
                                          <p:val>
                                            <p:fltVal val="0"/>
                                          </p:val>
                                        </p:tav>
                                      </p:tavLst>
                                    </p:anim>
                                    <p:anim calcmode="lin" valueType="num">
                                      <p:cBhvr>
                                        <p:cTn id="92" dur="500" decel="50000" fill="hold">
                                          <p:stCondLst>
                                            <p:cond delay="0"/>
                                          </p:stCondLst>
                                        </p:cTn>
                                        <p:tgtEl>
                                          <p:spTgt spid="1152003">
                                            <p:txEl>
                                              <p:pRg st="7" end="7"/>
                                            </p:txEl>
                                          </p:spTgt>
                                        </p:tgtEl>
                                        <p:attrNameLst>
                                          <p:attrName>ppt_w</p:attrName>
                                        </p:attrNameLst>
                                      </p:cBhvr>
                                      <p:tavLst>
                                        <p:tav tm="0">
                                          <p:val>
                                            <p:strVal val="#ppt_w"/>
                                          </p:val>
                                        </p:tav>
                                        <p:tav tm="100000">
                                          <p:val>
                                            <p:strVal val="#ppt_w*.05"/>
                                          </p:val>
                                        </p:tav>
                                      </p:tavLst>
                                    </p:anim>
                                    <p:anim calcmode="lin" valueType="num">
                                      <p:cBhvr>
                                        <p:cTn id="93" dur="500" accel="50000" fill="hold">
                                          <p:stCondLst>
                                            <p:cond delay="500"/>
                                          </p:stCondLst>
                                        </p:cTn>
                                        <p:tgtEl>
                                          <p:spTgt spid="1152003">
                                            <p:txEl>
                                              <p:pRg st="7" end="7"/>
                                            </p:txEl>
                                          </p:spTgt>
                                        </p:tgtEl>
                                        <p:attrNameLst>
                                          <p:attrName>ppt_w</p:attrName>
                                        </p:attrNameLst>
                                      </p:cBhvr>
                                      <p:tavLst>
                                        <p:tav tm="0">
                                          <p:val>
                                            <p:strVal val="#ppt_w*.05"/>
                                          </p:val>
                                        </p:tav>
                                        <p:tav tm="100000">
                                          <p:val>
                                            <p:strVal val="#ppt_w"/>
                                          </p:val>
                                        </p:tav>
                                      </p:tavLst>
                                    </p:anim>
                                    <p:anim calcmode="lin" valueType="num">
                                      <p:cBhvr>
                                        <p:cTn id="94" dur="1000" fill="hold"/>
                                        <p:tgtEl>
                                          <p:spTgt spid="1152003">
                                            <p:txEl>
                                              <p:pRg st="7" end="7"/>
                                            </p:txEl>
                                          </p:spTgt>
                                        </p:tgtEl>
                                        <p:attrNameLst>
                                          <p:attrName>ppt_h</p:attrName>
                                        </p:attrNameLst>
                                      </p:cBhvr>
                                      <p:tavLst>
                                        <p:tav tm="0">
                                          <p:val>
                                            <p:strVal val="#ppt_h"/>
                                          </p:val>
                                        </p:tav>
                                        <p:tav tm="100000">
                                          <p:val>
                                            <p:strVal val="#ppt_h"/>
                                          </p:val>
                                        </p:tav>
                                      </p:tavLst>
                                    </p:anim>
                                    <p:anim calcmode="lin" valueType="num">
                                      <p:cBhvr>
                                        <p:cTn id="95" dur="500" decel="50000" fill="hold">
                                          <p:stCondLst>
                                            <p:cond delay="0"/>
                                          </p:stCondLst>
                                        </p:cTn>
                                        <p:tgtEl>
                                          <p:spTgt spid="1152003">
                                            <p:txEl>
                                              <p:pRg st="7" end="7"/>
                                            </p:txEl>
                                          </p:spTgt>
                                        </p:tgtEl>
                                        <p:attrNameLst>
                                          <p:attrName>ppt_x</p:attrName>
                                        </p:attrNameLst>
                                      </p:cBhvr>
                                      <p:tavLst>
                                        <p:tav tm="0">
                                          <p:val>
                                            <p:strVal val="#ppt_x+.4"/>
                                          </p:val>
                                        </p:tav>
                                        <p:tav tm="100000">
                                          <p:val>
                                            <p:strVal val="#ppt_x"/>
                                          </p:val>
                                        </p:tav>
                                      </p:tavLst>
                                    </p:anim>
                                    <p:anim calcmode="lin" valueType="num">
                                      <p:cBhvr>
                                        <p:cTn id="96" dur="500" decel="50000" fill="hold">
                                          <p:stCondLst>
                                            <p:cond delay="0"/>
                                          </p:stCondLst>
                                        </p:cTn>
                                        <p:tgtEl>
                                          <p:spTgt spid="1152003">
                                            <p:txEl>
                                              <p:pRg st="7" end="7"/>
                                            </p:txEl>
                                          </p:spTgt>
                                        </p:tgtEl>
                                        <p:attrNameLst>
                                          <p:attrName>ppt_y</p:attrName>
                                        </p:attrNameLst>
                                      </p:cBhvr>
                                      <p:tavLst>
                                        <p:tav tm="0">
                                          <p:val>
                                            <p:strVal val="#ppt_y-.2"/>
                                          </p:val>
                                        </p:tav>
                                        <p:tav tm="100000">
                                          <p:val>
                                            <p:strVal val="#ppt_y+.1"/>
                                          </p:val>
                                        </p:tav>
                                      </p:tavLst>
                                    </p:anim>
                                    <p:anim calcmode="lin" valueType="num">
                                      <p:cBhvr>
                                        <p:cTn id="97" dur="500" accel="50000" fill="hold">
                                          <p:stCondLst>
                                            <p:cond delay="500"/>
                                          </p:stCondLst>
                                        </p:cTn>
                                        <p:tgtEl>
                                          <p:spTgt spid="1152003">
                                            <p:txEl>
                                              <p:pRg st="7" end="7"/>
                                            </p:txEl>
                                          </p:spTgt>
                                        </p:tgtEl>
                                        <p:attrNameLst>
                                          <p:attrName>ppt_y</p:attrName>
                                        </p:attrNameLst>
                                      </p:cBhvr>
                                      <p:tavLst>
                                        <p:tav tm="0">
                                          <p:val>
                                            <p:strVal val="#ppt_y+.1"/>
                                          </p:val>
                                        </p:tav>
                                        <p:tav tm="100000">
                                          <p:val>
                                            <p:strVal val="#ppt_y"/>
                                          </p:val>
                                        </p:tav>
                                      </p:tavLst>
                                    </p:anim>
                                    <p:animEffect transition="in" filter="fade">
                                      <p:cBhvr>
                                        <p:cTn id="98" dur="1000" decel="50000">
                                          <p:stCondLst>
                                            <p:cond delay="0"/>
                                          </p:stCondLst>
                                        </p:cTn>
                                        <p:tgtEl>
                                          <p:spTgt spid="115200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2002" grpId="0"/>
      <p:bldP spid="115200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ardrop 22"/>
          <p:cNvSpPr/>
          <p:nvPr/>
        </p:nvSpPr>
        <p:spPr>
          <a:xfrm>
            <a:off x="152400" y="0"/>
            <a:ext cx="8991600" cy="6705600"/>
          </a:xfrm>
          <a:prstGeom prst="teardrop">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153028" name="Picture 4" descr="C:\WINDOWS\Desktop\Scott\Courses\Itec1010-W00\JaneComputer.jpg"/>
          <p:cNvPicPr>
            <a:picLocks noChangeAspect="1" noChangeArrowheads="1"/>
          </p:cNvPicPr>
          <p:nvPr/>
        </p:nvPicPr>
        <p:blipFill>
          <a:blip r:embed="rId2"/>
          <a:srcRect/>
          <a:stretch>
            <a:fillRect/>
          </a:stretch>
        </p:blipFill>
        <p:spPr bwMode="auto">
          <a:xfrm>
            <a:off x="3619500" y="2438400"/>
            <a:ext cx="1905000" cy="1346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53029" name="Text Box 5"/>
          <p:cNvSpPr txBox="1">
            <a:spLocks noChangeArrowheads="1"/>
          </p:cNvSpPr>
          <p:nvPr/>
        </p:nvSpPr>
        <p:spPr bwMode="auto">
          <a:xfrm>
            <a:off x="3352800" y="3733800"/>
            <a:ext cx="2438400" cy="396875"/>
          </a:xfrm>
          <a:prstGeom prst="rect">
            <a:avLst/>
          </a:prstGeom>
          <a:noFill/>
          <a:ln w="9525">
            <a:noFill/>
            <a:miter lim="800000"/>
            <a:headEnd/>
            <a:tailEnd/>
          </a:ln>
          <a:effectLst/>
        </p:spPr>
        <p:txBody>
          <a:bodyPr>
            <a:spAutoFit/>
          </a:bodyPr>
          <a:lstStyle/>
          <a:p>
            <a:pPr algn="ctr">
              <a:spcBef>
                <a:spcPct val="50000"/>
              </a:spcBef>
            </a:pPr>
            <a:r>
              <a:rPr lang="en-US"/>
              <a:t>Systems analyst</a:t>
            </a:r>
          </a:p>
        </p:txBody>
      </p:sp>
      <p:pic>
        <p:nvPicPr>
          <p:cNvPr id="1153030" name="Picture 6" descr="C:\WINDOWS\Desktop\Scott\Courses\Itec1010-W00\JoePaperShuffler.jpg"/>
          <p:cNvPicPr>
            <a:picLocks noChangeAspect="1" noChangeArrowheads="1"/>
          </p:cNvPicPr>
          <p:nvPr/>
        </p:nvPicPr>
        <p:blipFill>
          <a:blip r:embed="rId3"/>
          <a:srcRect/>
          <a:stretch>
            <a:fillRect/>
          </a:stretch>
        </p:blipFill>
        <p:spPr bwMode="auto">
          <a:xfrm>
            <a:off x="3651250" y="228600"/>
            <a:ext cx="1841500" cy="1206500"/>
          </a:xfrm>
          <a:prstGeom prst="rect">
            <a:avLst/>
          </a:prstGeom>
          <a:ln>
            <a:noFill/>
          </a:ln>
          <a:effectLst>
            <a:softEdge rad="112500"/>
          </a:effectLst>
        </p:spPr>
      </p:pic>
      <p:sp>
        <p:nvSpPr>
          <p:cNvPr id="1153031" name="Text Box 7"/>
          <p:cNvSpPr txBox="1">
            <a:spLocks noChangeArrowheads="1"/>
          </p:cNvSpPr>
          <p:nvPr/>
        </p:nvSpPr>
        <p:spPr bwMode="auto">
          <a:xfrm>
            <a:off x="3657600" y="1371600"/>
            <a:ext cx="1828800" cy="396875"/>
          </a:xfrm>
          <a:prstGeom prst="rect">
            <a:avLst/>
          </a:prstGeom>
          <a:noFill/>
          <a:ln w="9525">
            <a:noFill/>
            <a:miter lim="800000"/>
            <a:headEnd/>
            <a:tailEnd/>
          </a:ln>
          <a:effectLst/>
        </p:spPr>
        <p:txBody>
          <a:bodyPr>
            <a:spAutoFit/>
          </a:bodyPr>
          <a:lstStyle/>
          <a:p>
            <a:pPr algn="ctr">
              <a:spcBef>
                <a:spcPct val="50000"/>
              </a:spcBef>
            </a:pPr>
            <a:r>
              <a:rPr lang="en-US" dirty="0"/>
              <a:t>Managers</a:t>
            </a:r>
          </a:p>
        </p:txBody>
      </p:sp>
      <p:pic>
        <p:nvPicPr>
          <p:cNvPr id="1153032" name="Picture 8" descr="C:\WINDOWS\Desktop\Scott\Courses\Itec1010-W00\JoeManager.jpg"/>
          <p:cNvPicPr>
            <a:picLocks noChangeAspect="1" noChangeArrowheads="1"/>
          </p:cNvPicPr>
          <p:nvPr/>
        </p:nvPicPr>
        <p:blipFill>
          <a:blip r:embed="rId4"/>
          <a:srcRect/>
          <a:stretch>
            <a:fillRect/>
          </a:stretch>
        </p:blipFill>
        <p:spPr bwMode="auto">
          <a:xfrm>
            <a:off x="3429000" y="4602163"/>
            <a:ext cx="2354263" cy="1189037"/>
          </a:xfrm>
          <a:prstGeom prst="rect">
            <a:avLst/>
          </a:prstGeom>
          <a:ln>
            <a:noFill/>
          </a:ln>
          <a:effectLst>
            <a:softEdge rad="112500"/>
          </a:effectLst>
        </p:spPr>
      </p:pic>
      <p:sp>
        <p:nvSpPr>
          <p:cNvPr id="1153033" name="Text Box 9"/>
          <p:cNvSpPr txBox="1">
            <a:spLocks noChangeArrowheads="1"/>
          </p:cNvSpPr>
          <p:nvPr/>
        </p:nvSpPr>
        <p:spPr bwMode="auto">
          <a:xfrm>
            <a:off x="3048000" y="5715000"/>
            <a:ext cx="2971800" cy="396875"/>
          </a:xfrm>
          <a:prstGeom prst="rect">
            <a:avLst/>
          </a:prstGeom>
          <a:noFill/>
          <a:ln w="9525">
            <a:noFill/>
            <a:miter lim="800000"/>
            <a:headEnd/>
            <a:tailEnd/>
          </a:ln>
          <a:effectLst/>
        </p:spPr>
        <p:txBody>
          <a:bodyPr>
            <a:spAutoFit/>
          </a:bodyPr>
          <a:lstStyle/>
          <a:p>
            <a:pPr algn="ctr">
              <a:spcBef>
                <a:spcPct val="50000"/>
              </a:spcBef>
            </a:pPr>
            <a:r>
              <a:rPr lang="en-US"/>
              <a:t>Vendors and suppliers</a:t>
            </a:r>
          </a:p>
        </p:txBody>
      </p:sp>
      <p:pic>
        <p:nvPicPr>
          <p:cNvPr id="1153034" name="Picture 10" descr="C:\WINDOWS\Desktop\Scott\Courses\Itec1010-W00\JaneTelephone.jpg"/>
          <p:cNvPicPr>
            <a:picLocks noChangeAspect="1" noChangeArrowheads="1"/>
          </p:cNvPicPr>
          <p:nvPr/>
        </p:nvPicPr>
        <p:blipFill>
          <a:blip r:embed="rId5"/>
          <a:srcRect/>
          <a:stretch>
            <a:fillRect/>
          </a:stretch>
        </p:blipFill>
        <p:spPr bwMode="auto">
          <a:xfrm>
            <a:off x="7620000" y="4114800"/>
            <a:ext cx="990600" cy="952500"/>
          </a:xfrm>
          <a:prstGeom prst="rect">
            <a:avLst/>
          </a:prstGeom>
          <a:ln>
            <a:noFill/>
          </a:ln>
          <a:effectLst>
            <a:softEdge rad="112500"/>
          </a:effectLst>
        </p:spPr>
      </p:pic>
      <p:pic>
        <p:nvPicPr>
          <p:cNvPr id="1153035" name="Picture 11" descr="C:\WINDOWS\Desktop\Scott\Courses\Itec1010-W00\JaneComputer2.jpg"/>
          <p:cNvPicPr>
            <a:picLocks noChangeAspect="1" noChangeArrowheads="1"/>
          </p:cNvPicPr>
          <p:nvPr/>
        </p:nvPicPr>
        <p:blipFill>
          <a:blip r:embed="rId6"/>
          <a:srcRect/>
          <a:stretch>
            <a:fillRect/>
          </a:stretch>
        </p:blipFill>
        <p:spPr bwMode="auto">
          <a:xfrm>
            <a:off x="7315200" y="1371600"/>
            <a:ext cx="977900" cy="1143000"/>
          </a:xfrm>
          <a:prstGeom prst="rect">
            <a:avLst/>
          </a:prstGeom>
          <a:ln>
            <a:noFill/>
          </a:ln>
          <a:effectLst>
            <a:softEdge rad="112500"/>
          </a:effectLst>
        </p:spPr>
      </p:pic>
      <p:pic>
        <p:nvPicPr>
          <p:cNvPr id="1153036" name="Picture 12" descr="C:\WINDOWS\Desktop\Scott\Courses\Itec1010-W00\JoeAndJane.jpg"/>
          <p:cNvPicPr>
            <a:picLocks noChangeAspect="1" noChangeArrowheads="1"/>
          </p:cNvPicPr>
          <p:nvPr/>
        </p:nvPicPr>
        <p:blipFill>
          <a:blip r:embed="rId7"/>
          <a:srcRect/>
          <a:stretch>
            <a:fillRect/>
          </a:stretch>
        </p:blipFill>
        <p:spPr bwMode="auto">
          <a:xfrm>
            <a:off x="381000" y="1371600"/>
            <a:ext cx="1866900" cy="762000"/>
          </a:xfrm>
          <a:prstGeom prst="rect">
            <a:avLst/>
          </a:prstGeom>
          <a:ln>
            <a:noFill/>
          </a:ln>
          <a:effectLst>
            <a:softEdge rad="112500"/>
          </a:effectLst>
        </p:spPr>
      </p:pic>
      <p:pic>
        <p:nvPicPr>
          <p:cNvPr id="1153038" name="Picture 14" descr="C:\WINDOWS\Desktop\Scott\Courses\Itec1010-W00\JoeAndJane2.jpg"/>
          <p:cNvPicPr>
            <a:picLocks noChangeAspect="1" noChangeArrowheads="1"/>
          </p:cNvPicPr>
          <p:nvPr/>
        </p:nvPicPr>
        <p:blipFill>
          <a:blip r:embed="rId8"/>
          <a:srcRect/>
          <a:stretch>
            <a:fillRect/>
          </a:stretch>
        </p:blipFill>
        <p:spPr bwMode="auto">
          <a:xfrm>
            <a:off x="533400" y="4038600"/>
            <a:ext cx="1384300" cy="952500"/>
          </a:xfrm>
          <a:prstGeom prst="rect">
            <a:avLst/>
          </a:prstGeom>
          <a:ln>
            <a:noFill/>
          </a:ln>
          <a:effectLst>
            <a:softEdge rad="112500"/>
          </a:effectLst>
        </p:spPr>
      </p:pic>
      <p:sp>
        <p:nvSpPr>
          <p:cNvPr id="1153039" name="Text Box 15"/>
          <p:cNvSpPr txBox="1">
            <a:spLocks noChangeArrowheads="1"/>
          </p:cNvSpPr>
          <p:nvPr/>
        </p:nvSpPr>
        <p:spPr bwMode="auto">
          <a:xfrm>
            <a:off x="152400" y="2041525"/>
            <a:ext cx="2438400" cy="396875"/>
          </a:xfrm>
          <a:prstGeom prst="rect">
            <a:avLst/>
          </a:prstGeom>
          <a:noFill/>
          <a:ln w="9525">
            <a:noFill/>
            <a:miter lim="800000"/>
            <a:headEnd/>
            <a:tailEnd/>
          </a:ln>
          <a:effectLst/>
        </p:spPr>
        <p:txBody>
          <a:bodyPr>
            <a:spAutoFit/>
          </a:bodyPr>
          <a:lstStyle/>
          <a:p>
            <a:pPr algn="ctr">
              <a:spcBef>
                <a:spcPct val="50000"/>
              </a:spcBef>
            </a:pPr>
            <a:r>
              <a:rPr lang="en-US"/>
              <a:t>System stakeholders</a:t>
            </a:r>
          </a:p>
        </p:txBody>
      </p:sp>
      <p:sp>
        <p:nvSpPr>
          <p:cNvPr id="1153040" name="Text Box 16"/>
          <p:cNvSpPr txBox="1">
            <a:spLocks noChangeArrowheads="1"/>
          </p:cNvSpPr>
          <p:nvPr/>
        </p:nvSpPr>
        <p:spPr bwMode="auto">
          <a:xfrm>
            <a:off x="762000" y="4953000"/>
            <a:ext cx="914400" cy="396875"/>
          </a:xfrm>
          <a:prstGeom prst="rect">
            <a:avLst/>
          </a:prstGeom>
          <a:noFill/>
          <a:ln w="9525">
            <a:noFill/>
            <a:miter lim="800000"/>
            <a:headEnd/>
            <a:tailEnd/>
          </a:ln>
          <a:effectLst/>
        </p:spPr>
        <p:txBody>
          <a:bodyPr>
            <a:spAutoFit/>
          </a:bodyPr>
          <a:lstStyle/>
          <a:p>
            <a:pPr algn="ctr">
              <a:spcBef>
                <a:spcPct val="50000"/>
              </a:spcBef>
            </a:pPr>
            <a:r>
              <a:rPr lang="en-US"/>
              <a:t>Users</a:t>
            </a:r>
          </a:p>
        </p:txBody>
      </p:sp>
      <p:sp>
        <p:nvSpPr>
          <p:cNvPr id="1153041" name="Text Box 17"/>
          <p:cNvSpPr txBox="1">
            <a:spLocks noChangeArrowheads="1"/>
          </p:cNvSpPr>
          <p:nvPr/>
        </p:nvSpPr>
        <p:spPr bwMode="auto">
          <a:xfrm>
            <a:off x="7315200" y="5013325"/>
            <a:ext cx="1371600" cy="701675"/>
          </a:xfrm>
          <a:prstGeom prst="rect">
            <a:avLst/>
          </a:prstGeom>
          <a:noFill/>
          <a:ln w="9525">
            <a:noFill/>
            <a:miter lim="800000"/>
            <a:headEnd/>
            <a:tailEnd/>
          </a:ln>
          <a:effectLst/>
        </p:spPr>
        <p:txBody>
          <a:bodyPr>
            <a:spAutoFit/>
          </a:bodyPr>
          <a:lstStyle/>
          <a:p>
            <a:pPr algn="ctr">
              <a:spcBef>
                <a:spcPct val="50000"/>
              </a:spcBef>
            </a:pPr>
            <a:r>
              <a:rPr lang="en-US"/>
              <a:t>Technical</a:t>
            </a:r>
            <a:br>
              <a:rPr lang="en-US"/>
            </a:br>
            <a:r>
              <a:rPr lang="en-US"/>
              <a:t>specialists</a:t>
            </a:r>
          </a:p>
        </p:txBody>
      </p:sp>
      <p:sp>
        <p:nvSpPr>
          <p:cNvPr id="1153042" name="Text Box 18"/>
          <p:cNvSpPr txBox="1">
            <a:spLocks noChangeArrowheads="1"/>
          </p:cNvSpPr>
          <p:nvPr/>
        </p:nvSpPr>
        <p:spPr bwMode="auto">
          <a:xfrm>
            <a:off x="7086600" y="2422525"/>
            <a:ext cx="1600200" cy="396875"/>
          </a:xfrm>
          <a:prstGeom prst="rect">
            <a:avLst/>
          </a:prstGeom>
          <a:noFill/>
          <a:ln w="9525">
            <a:noFill/>
            <a:miter lim="800000"/>
            <a:headEnd/>
            <a:tailEnd/>
          </a:ln>
          <a:effectLst/>
        </p:spPr>
        <p:txBody>
          <a:bodyPr>
            <a:spAutoFit/>
          </a:bodyPr>
          <a:lstStyle/>
          <a:p>
            <a:pPr>
              <a:spcBef>
                <a:spcPct val="50000"/>
              </a:spcBef>
            </a:pPr>
            <a:r>
              <a:rPr lang="en-US"/>
              <a:t>Programmers</a:t>
            </a:r>
          </a:p>
        </p:txBody>
      </p:sp>
      <p:sp>
        <p:nvSpPr>
          <p:cNvPr id="1153043" name="Line 19"/>
          <p:cNvSpPr>
            <a:spLocks noChangeShapeType="1"/>
          </p:cNvSpPr>
          <p:nvPr/>
        </p:nvSpPr>
        <p:spPr bwMode="auto">
          <a:xfrm flipV="1">
            <a:off x="5943600" y="2209800"/>
            <a:ext cx="990600" cy="533400"/>
          </a:xfrm>
          <a:prstGeom prst="line">
            <a:avLst/>
          </a:prstGeom>
          <a:noFill/>
          <a:ln w="38100">
            <a:solidFill>
              <a:schemeClr val="folHlink"/>
            </a:solidFill>
            <a:round/>
            <a:headEnd type="triangle" w="med" len="med"/>
            <a:tailEnd type="triangle" w="med" len="med"/>
          </a:ln>
          <a:effectLst/>
        </p:spPr>
        <p:txBody>
          <a:bodyPr anchor="ctr"/>
          <a:lstStyle/>
          <a:p>
            <a:endParaRPr lang="en-US"/>
          </a:p>
        </p:txBody>
      </p:sp>
      <p:sp>
        <p:nvSpPr>
          <p:cNvPr id="1153044" name="Line 20"/>
          <p:cNvSpPr>
            <a:spLocks noChangeShapeType="1"/>
          </p:cNvSpPr>
          <p:nvPr/>
        </p:nvSpPr>
        <p:spPr bwMode="auto">
          <a:xfrm>
            <a:off x="5867400" y="3733800"/>
            <a:ext cx="1476375" cy="742950"/>
          </a:xfrm>
          <a:prstGeom prst="line">
            <a:avLst/>
          </a:prstGeom>
          <a:noFill/>
          <a:ln w="38100">
            <a:solidFill>
              <a:schemeClr val="folHlink"/>
            </a:solidFill>
            <a:round/>
            <a:headEnd type="triangle" w="med" len="med"/>
            <a:tailEnd type="triangle" w="med" len="med"/>
          </a:ln>
          <a:effectLst/>
        </p:spPr>
        <p:txBody>
          <a:bodyPr anchor="ctr"/>
          <a:lstStyle/>
          <a:p>
            <a:endParaRPr lang="en-US"/>
          </a:p>
        </p:txBody>
      </p:sp>
      <p:sp>
        <p:nvSpPr>
          <p:cNvPr id="1153045" name="Line 21"/>
          <p:cNvSpPr>
            <a:spLocks noChangeShapeType="1"/>
          </p:cNvSpPr>
          <p:nvPr/>
        </p:nvSpPr>
        <p:spPr bwMode="auto">
          <a:xfrm flipH="1" flipV="1">
            <a:off x="4572000" y="1752600"/>
            <a:ext cx="1587" cy="676275"/>
          </a:xfrm>
          <a:prstGeom prst="line">
            <a:avLst/>
          </a:prstGeom>
          <a:noFill/>
          <a:ln w="38100">
            <a:solidFill>
              <a:schemeClr val="folHlink"/>
            </a:solidFill>
            <a:round/>
            <a:headEnd type="triangle" w="med" len="med"/>
            <a:tailEnd type="triangle" w="med" len="med"/>
          </a:ln>
          <a:effectLst/>
        </p:spPr>
        <p:txBody>
          <a:bodyPr anchor="ctr"/>
          <a:lstStyle/>
          <a:p>
            <a:endParaRPr lang="en-US"/>
          </a:p>
        </p:txBody>
      </p:sp>
      <p:sp>
        <p:nvSpPr>
          <p:cNvPr id="1153046" name="Line 22"/>
          <p:cNvSpPr>
            <a:spLocks noChangeShapeType="1"/>
          </p:cNvSpPr>
          <p:nvPr/>
        </p:nvSpPr>
        <p:spPr bwMode="auto">
          <a:xfrm flipH="1" flipV="1">
            <a:off x="2247900" y="2514600"/>
            <a:ext cx="1047750" cy="685800"/>
          </a:xfrm>
          <a:prstGeom prst="line">
            <a:avLst/>
          </a:prstGeom>
          <a:noFill/>
          <a:ln w="38100">
            <a:solidFill>
              <a:schemeClr val="folHlink"/>
            </a:solidFill>
            <a:round/>
            <a:headEnd type="triangle" w="med" len="med"/>
            <a:tailEnd type="triangle" w="med" len="med"/>
          </a:ln>
          <a:effectLst/>
        </p:spPr>
        <p:txBody>
          <a:bodyPr anchor="ctr"/>
          <a:lstStyle/>
          <a:p>
            <a:endParaRPr lang="en-US"/>
          </a:p>
        </p:txBody>
      </p:sp>
      <p:sp>
        <p:nvSpPr>
          <p:cNvPr id="1153047" name="Line 23"/>
          <p:cNvSpPr>
            <a:spLocks noChangeShapeType="1"/>
          </p:cNvSpPr>
          <p:nvPr/>
        </p:nvSpPr>
        <p:spPr bwMode="auto">
          <a:xfrm flipH="1">
            <a:off x="2095500" y="3886200"/>
            <a:ext cx="1238250" cy="752475"/>
          </a:xfrm>
          <a:prstGeom prst="line">
            <a:avLst/>
          </a:prstGeom>
          <a:noFill/>
          <a:ln w="38100">
            <a:solidFill>
              <a:schemeClr val="folHlink"/>
            </a:solidFill>
            <a:round/>
            <a:headEnd type="triangle" w="med" len="med"/>
            <a:tailEnd type="triangle" w="med" len="med"/>
          </a:ln>
          <a:effectLst/>
        </p:spPr>
        <p:txBody>
          <a:bodyPr anchor="ctr"/>
          <a:lstStyle/>
          <a:p>
            <a:endParaRPr lang="en-US"/>
          </a:p>
        </p:txBody>
      </p:sp>
      <p:sp>
        <p:nvSpPr>
          <p:cNvPr id="1153048" name="Line 24"/>
          <p:cNvSpPr>
            <a:spLocks noChangeShapeType="1"/>
          </p:cNvSpPr>
          <p:nvPr/>
        </p:nvSpPr>
        <p:spPr bwMode="auto">
          <a:xfrm>
            <a:off x="4572000" y="4038600"/>
            <a:ext cx="0" cy="536575"/>
          </a:xfrm>
          <a:prstGeom prst="line">
            <a:avLst/>
          </a:prstGeom>
          <a:noFill/>
          <a:ln w="38100">
            <a:solidFill>
              <a:schemeClr val="folHlink"/>
            </a:solidFill>
            <a:round/>
            <a:headEnd type="triangle" w="med" len="med"/>
            <a:tailEnd type="triangle" w="med" len="med"/>
          </a:ln>
          <a:effectLst/>
        </p:spPr>
        <p:txBody>
          <a:bodyPr anchor="ctr"/>
          <a:lstStyle/>
          <a:p>
            <a:endParaRPr lang="en-US"/>
          </a:p>
        </p:txBody>
      </p:sp>
      <p:sp>
        <p:nvSpPr>
          <p:cNvPr id="22" name="Teardrop 21"/>
          <p:cNvSpPr/>
          <p:nvPr/>
        </p:nvSpPr>
        <p:spPr>
          <a:xfrm>
            <a:off x="152400" y="6629400"/>
            <a:ext cx="45719" cy="457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23"/>
          <p:cNvSpPr>
            <a:spLocks noGrp="1"/>
          </p:cNvSpPr>
          <p:nvPr>
            <p:ph type="sldNum" sz="quarter" idx="15"/>
          </p:nvPr>
        </p:nvSpPr>
        <p:spPr/>
        <p:txBody>
          <a:bodyPr/>
          <a:lstStyle/>
          <a:p>
            <a:pPr>
              <a:defRPr/>
            </a:pPr>
            <a:fld id="{9FCAA10D-97A9-408B-84EF-080C47E9F7DB}" type="slidenum">
              <a:rPr lang="en-US" smtClean="0"/>
              <a:pPr>
                <a:defRPr/>
              </a:pPr>
              <a:t>11</a:t>
            </a:fld>
            <a:endParaRPr lang="en-US"/>
          </a:p>
        </p:txBody>
      </p:sp>
      <p:sp>
        <p:nvSpPr>
          <p:cNvPr id="26" name="Date Placeholder 25"/>
          <p:cNvSpPr>
            <a:spLocks noGrp="1"/>
          </p:cNvSpPr>
          <p:nvPr>
            <p:ph type="dt" sz="half" idx="14"/>
          </p:nvPr>
        </p:nvSpPr>
        <p:spPr>
          <a:xfrm rot="5400000">
            <a:off x="7946136" y="5462016"/>
            <a:ext cx="2011680" cy="384048"/>
          </a:xfrm>
        </p:spPr>
        <p:txBody>
          <a:bodyPr/>
          <a:lstStyle/>
          <a:p>
            <a:pPr>
              <a:defRPr/>
            </a:pPr>
            <a:r>
              <a:rPr lang="en-US" dirty="0" smtClean="0"/>
              <a:t>2nd february,2012</a:t>
            </a:r>
            <a:endParaRPr lang="en-US" dirty="0"/>
          </a:p>
        </p:txBody>
      </p:sp>
    </p:spTree>
  </p:cSld>
  <p:clrMapOvr>
    <a:masterClrMapping/>
  </p:clrMapOvr>
  <p:transition advTm="1000">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1153030"/>
                                        </p:tgtEl>
                                        <p:attrNameLst>
                                          <p:attrName>style.visibility</p:attrName>
                                        </p:attrNameLst>
                                      </p:cBhvr>
                                      <p:to>
                                        <p:strVal val="visible"/>
                                      </p:to>
                                    </p:set>
                                    <p:animEffect transition="in" filter="fade">
                                      <p:cBhvr>
                                        <p:cTn id="7" dur="770" decel="100000"/>
                                        <p:tgtEl>
                                          <p:spTgt spid="1153030"/>
                                        </p:tgtEl>
                                      </p:cBhvr>
                                    </p:animEffect>
                                    <p:animScale>
                                      <p:cBhvr>
                                        <p:cTn id="8" dur="770" decel="100000"/>
                                        <p:tgtEl>
                                          <p:spTgt spid="1153030"/>
                                        </p:tgtEl>
                                      </p:cBhvr>
                                      <p:from x="10000" y="10000"/>
                                      <p:to x="200000" y="450000"/>
                                    </p:animScale>
                                    <p:animScale>
                                      <p:cBhvr>
                                        <p:cTn id="9" dur="1230" accel="100000" fill="hold">
                                          <p:stCondLst>
                                            <p:cond delay="770"/>
                                          </p:stCondLst>
                                        </p:cTn>
                                        <p:tgtEl>
                                          <p:spTgt spid="1153030"/>
                                        </p:tgtEl>
                                      </p:cBhvr>
                                      <p:from x="200000" y="450000"/>
                                      <p:to x="100000" y="100000"/>
                                    </p:animScale>
                                    <p:set>
                                      <p:cBhvr>
                                        <p:cTn id="10" dur="770" fill="hold"/>
                                        <p:tgtEl>
                                          <p:spTgt spid="1153030"/>
                                        </p:tgtEl>
                                        <p:attrNameLst>
                                          <p:attrName>ppt_x</p:attrName>
                                        </p:attrNameLst>
                                      </p:cBhvr>
                                      <p:to>
                                        <p:strVal val="(0.5)"/>
                                      </p:to>
                                    </p:set>
                                    <p:anim from="(0.5)" to="(#ppt_x)" calcmode="lin" valueType="num">
                                      <p:cBhvr>
                                        <p:cTn id="11" dur="1230" accel="100000" fill="hold">
                                          <p:stCondLst>
                                            <p:cond delay="770"/>
                                          </p:stCondLst>
                                        </p:cTn>
                                        <p:tgtEl>
                                          <p:spTgt spid="1153030"/>
                                        </p:tgtEl>
                                        <p:attrNameLst>
                                          <p:attrName>ppt_x</p:attrName>
                                        </p:attrNameLst>
                                      </p:cBhvr>
                                    </p:anim>
                                    <p:set>
                                      <p:cBhvr>
                                        <p:cTn id="12" dur="770" fill="hold"/>
                                        <p:tgtEl>
                                          <p:spTgt spid="1153030"/>
                                        </p:tgtEl>
                                        <p:attrNameLst>
                                          <p:attrName>ppt_y</p:attrName>
                                        </p:attrNameLst>
                                      </p:cBhvr>
                                      <p:to>
                                        <p:strVal val="(#ppt_y+0.4)"/>
                                      </p:to>
                                    </p:set>
                                    <p:anim from="(#ppt_y+0.4)" to="(#ppt_y)" calcmode="lin" valueType="num">
                                      <p:cBhvr>
                                        <p:cTn id="13" dur="1230" accel="100000" fill="hold">
                                          <p:stCondLst>
                                            <p:cond delay="770"/>
                                          </p:stCondLst>
                                        </p:cTn>
                                        <p:tgtEl>
                                          <p:spTgt spid="1153030"/>
                                        </p:tgtEl>
                                        <p:attrNameLst>
                                          <p:attrName>ppt_y</p:attrName>
                                        </p:attrNameLst>
                                      </p:cBhvr>
                                    </p:anim>
                                  </p:childTnLst>
                                </p:cTn>
                              </p:par>
                              <p:par>
                                <p:cTn id="14" presetID="51" presetClass="entr" presetSubtype="0" fill="hold" nodeType="withEffect">
                                  <p:stCondLst>
                                    <p:cond delay="0"/>
                                  </p:stCondLst>
                                  <p:childTnLst>
                                    <p:set>
                                      <p:cBhvr>
                                        <p:cTn id="15" dur="1" fill="hold">
                                          <p:stCondLst>
                                            <p:cond delay="0"/>
                                          </p:stCondLst>
                                        </p:cTn>
                                        <p:tgtEl>
                                          <p:spTgt spid="1153035"/>
                                        </p:tgtEl>
                                        <p:attrNameLst>
                                          <p:attrName>style.visibility</p:attrName>
                                        </p:attrNameLst>
                                      </p:cBhvr>
                                      <p:to>
                                        <p:strVal val="visible"/>
                                      </p:to>
                                    </p:set>
                                    <p:animEffect transition="in" filter="fade">
                                      <p:cBhvr>
                                        <p:cTn id="16" dur="770" decel="100000"/>
                                        <p:tgtEl>
                                          <p:spTgt spid="1153035"/>
                                        </p:tgtEl>
                                      </p:cBhvr>
                                    </p:animEffect>
                                    <p:animScale>
                                      <p:cBhvr>
                                        <p:cTn id="17" dur="770" decel="100000"/>
                                        <p:tgtEl>
                                          <p:spTgt spid="1153035"/>
                                        </p:tgtEl>
                                      </p:cBhvr>
                                      <p:from x="10000" y="10000"/>
                                      <p:to x="200000" y="450000"/>
                                    </p:animScale>
                                    <p:animScale>
                                      <p:cBhvr>
                                        <p:cTn id="18" dur="1230" accel="100000" fill="hold">
                                          <p:stCondLst>
                                            <p:cond delay="770"/>
                                          </p:stCondLst>
                                        </p:cTn>
                                        <p:tgtEl>
                                          <p:spTgt spid="1153035"/>
                                        </p:tgtEl>
                                      </p:cBhvr>
                                      <p:from x="200000" y="450000"/>
                                      <p:to x="100000" y="100000"/>
                                    </p:animScale>
                                    <p:set>
                                      <p:cBhvr>
                                        <p:cTn id="19" dur="770" fill="hold"/>
                                        <p:tgtEl>
                                          <p:spTgt spid="1153035"/>
                                        </p:tgtEl>
                                        <p:attrNameLst>
                                          <p:attrName>ppt_x</p:attrName>
                                        </p:attrNameLst>
                                      </p:cBhvr>
                                      <p:to>
                                        <p:strVal val="(0.5)"/>
                                      </p:to>
                                    </p:set>
                                    <p:anim from="(0.5)" to="(#ppt_x)" calcmode="lin" valueType="num">
                                      <p:cBhvr>
                                        <p:cTn id="20" dur="1230" accel="100000" fill="hold">
                                          <p:stCondLst>
                                            <p:cond delay="770"/>
                                          </p:stCondLst>
                                        </p:cTn>
                                        <p:tgtEl>
                                          <p:spTgt spid="1153035"/>
                                        </p:tgtEl>
                                        <p:attrNameLst>
                                          <p:attrName>ppt_x</p:attrName>
                                        </p:attrNameLst>
                                      </p:cBhvr>
                                    </p:anim>
                                    <p:set>
                                      <p:cBhvr>
                                        <p:cTn id="21" dur="770" fill="hold"/>
                                        <p:tgtEl>
                                          <p:spTgt spid="1153035"/>
                                        </p:tgtEl>
                                        <p:attrNameLst>
                                          <p:attrName>ppt_y</p:attrName>
                                        </p:attrNameLst>
                                      </p:cBhvr>
                                      <p:to>
                                        <p:strVal val="(#ppt_y+0.4)"/>
                                      </p:to>
                                    </p:set>
                                    <p:anim from="(#ppt_y+0.4)" to="(#ppt_y)" calcmode="lin" valueType="num">
                                      <p:cBhvr>
                                        <p:cTn id="22" dur="1230" accel="100000" fill="hold">
                                          <p:stCondLst>
                                            <p:cond delay="770"/>
                                          </p:stCondLst>
                                        </p:cTn>
                                        <p:tgtEl>
                                          <p:spTgt spid="1153035"/>
                                        </p:tgtEl>
                                        <p:attrNameLst>
                                          <p:attrName>ppt_y</p:attrName>
                                        </p:attrNameLst>
                                      </p:cBhvr>
                                    </p:anim>
                                  </p:childTnLst>
                                </p:cTn>
                              </p:par>
                              <p:par>
                                <p:cTn id="23" presetID="51" presetClass="entr" presetSubtype="0" fill="hold" nodeType="withEffect">
                                  <p:stCondLst>
                                    <p:cond delay="0"/>
                                  </p:stCondLst>
                                  <p:childTnLst>
                                    <p:set>
                                      <p:cBhvr>
                                        <p:cTn id="24" dur="1" fill="hold">
                                          <p:stCondLst>
                                            <p:cond delay="0"/>
                                          </p:stCondLst>
                                        </p:cTn>
                                        <p:tgtEl>
                                          <p:spTgt spid="1153034"/>
                                        </p:tgtEl>
                                        <p:attrNameLst>
                                          <p:attrName>style.visibility</p:attrName>
                                        </p:attrNameLst>
                                      </p:cBhvr>
                                      <p:to>
                                        <p:strVal val="visible"/>
                                      </p:to>
                                    </p:set>
                                    <p:animEffect transition="in" filter="fade">
                                      <p:cBhvr>
                                        <p:cTn id="25" dur="770" decel="100000"/>
                                        <p:tgtEl>
                                          <p:spTgt spid="1153034"/>
                                        </p:tgtEl>
                                      </p:cBhvr>
                                    </p:animEffect>
                                    <p:animScale>
                                      <p:cBhvr>
                                        <p:cTn id="26" dur="770" decel="100000"/>
                                        <p:tgtEl>
                                          <p:spTgt spid="1153034"/>
                                        </p:tgtEl>
                                      </p:cBhvr>
                                      <p:from x="10000" y="10000"/>
                                      <p:to x="200000" y="450000"/>
                                    </p:animScale>
                                    <p:animScale>
                                      <p:cBhvr>
                                        <p:cTn id="27" dur="1230" accel="100000" fill="hold">
                                          <p:stCondLst>
                                            <p:cond delay="770"/>
                                          </p:stCondLst>
                                        </p:cTn>
                                        <p:tgtEl>
                                          <p:spTgt spid="1153034"/>
                                        </p:tgtEl>
                                      </p:cBhvr>
                                      <p:from x="200000" y="450000"/>
                                      <p:to x="100000" y="100000"/>
                                    </p:animScale>
                                    <p:set>
                                      <p:cBhvr>
                                        <p:cTn id="28" dur="770" fill="hold"/>
                                        <p:tgtEl>
                                          <p:spTgt spid="1153034"/>
                                        </p:tgtEl>
                                        <p:attrNameLst>
                                          <p:attrName>ppt_x</p:attrName>
                                        </p:attrNameLst>
                                      </p:cBhvr>
                                      <p:to>
                                        <p:strVal val="(0.5)"/>
                                      </p:to>
                                    </p:set>
                                    <p:anim from="(0.5)" to="(#ppt_x)" calcmode="lin" valueType="num">
                                      <p:cBhvr>
                                        <p:cTn id="29" dur="1230" accel="100000" fill="hold">
                                          <p:stCondLst>
                                            <p:cond delay="770"/>
                                          </p:stCondLst>
                                        </p:cTn>
                                        <p:tgtEl>
                                          <p:spTgt spid="1153034"/>
                                        </p:tgtEl>
                                        <p:attrNameLst>
                                          <p:attrName>ppt_x</p:attrName>
                                        </p:attrNameLst>
                                      </p:cBhvr>
                                    </p:anim>
                                    <p:set>
                                      <p:cBhvr>
                                        <p:cTn id="30" dur="770" fill="hold"/>
                                        <p:tgtEl>
                                          <p:spTgt spid="1153034"/>
                                        </p:tgtEl>
                                        <p:attrNameLst>
                                          <p:attrName>ppt_y</p:attrName>
                                        </p:attrNameLst>
                                      </p:cBhvr>
                                      <p:to>
                                        <p:strVal val="(#ppt_y+0.4)"/>
                                      </p:to>
                                    </p:set>
                                    <p:anim from="(#ppt_y+0.4)" to="(#ppt_y)" calcmode="lin" valueType="num">
                                      <p:cBhvr>
                                        <p:cTn id="31" dur="1230" accel="100000" fill="hold">
                                          <p:stCondLst>
                                            <p:cond delay="770"/>
                                          </p:stCondLst>
                                        </p:cTn>
                                        <p:tgtEl>
                                          <p:spTgt spid="1153034"/>
                                        </p:tgtEl>
                                        <p:attrNameLst>
                                          <p:attrName>ppt_y</p:attrName>
                                        </p:attrNameLst>
                                      </p:cBhvr>
                                    </p:anim>
                                  </p:childTnLst>
                                </p:cTn>
                              </p:par>
                              <p:par>
                                <p:cTn id="32" presetID="51" presetClass="entr" presetSubtype="0" fill="hold" nodeType="withEffect">
                                  <p:stCondLst>
                                    <p:cond delay="0"/>
                                  </p:stCondLst>
                                  <p:childTnLst>
                                    <p:set>
                                      <p:cBhvr>
                                        <p:cTn id="33" dur="1" fill="hold">
                                          <p:stCondLst>
                                            <p:cond delay="0"/>
                                          </p:stCondLst>
                                        </p:cTn>
                                        <p:tgtEl>
                                          <p:spTgt spid="1153032"/>
                                        </p:tgtEl>
                                        <p:attrNameLst>
                                          <p:attrName>style.visibility</p:attrName>
                                        </p:attrNameLst>
                                      </p:cBhvr>
                                      <p:to>
                                        <p:strVal val="visible"/>
                                      </p:to>
                                    </p:set>
                                    <p:animEffect transition="in" filter="fade">
                                      <p:cBhvr>
                                        <p:cTn id="34" dur="770" decel="100000"/>
                                        <p:tgtEl>
                                          <p:spTgt spid="1153032"/>
                                        </p:tgtEl>
                                      </p:cBhvr>
                                    </p:animEffect>
                                    <p:animScale>
                                      <p:cBhvr>
                                        <p:cTn id="35" dur="770" decel="100000"/>
                                        <p:tgtEl>
                                          <p:spTgt spid="1153032"/>
                                        </p:tgtEl>
                                      </p:cBhvr>
                                      <p:from x="10000" y="10000"/>
                                      <p:to x="200000" y="450000"/>
                                    </p:animScale>
                                    <p:animScale>
                                      <p:cBhvr>
                                        <p:cTn id="36" dur="1230" accel="100000" fill="hold">
                                          <p:stCondLst>
                                            <p:cond delay="770"/>
                                          </p:stCondLst>
                                        </p:cTn>
                                        <p:tgtEl>
                                          <p:spTgt spid="1153032"/>
                                        </p:tgtEl>
                                      </p:cBhvr>
                                      <p:from x="200000" y="450000"/>
                                      <p:to x="100000" y="100000"/>
                                    </p:animScale>
                                    <p:set>
                                      <p:cBhvr>
                                        <p:cTn id="37" dur="770" fill="hold"/>
                                        <p:tgtEl>
                                          <p:spTgt spid="1153032"/>
                                        </p:tgtEl>
                                        <p:attrNameLst>
                                          <p:attrName>ppt_x</p:attrName>
                                        </p:attrNameLst>
                                      </p:cBhvr>
                                      <p:to>
                                        <p:strVal val="(0.5)"/>
                                      </p:to>
                                    </p:set>
                                    <p:anim from="(0.5)" to="(#ppt_x)" calcmode="lin" valueType="num">
                                      <p:cBhvr>
                                        <p:cTn id="38" dur="1230" accel="100000" fill="hold">
                                          <p:stCondLst>
                                            <p:cond delay="770"/>
                                          </p:stCondLst>
                                        </p:cTn>
                                        <p:tgtEl>
                                          <p:spTgt spid="1153032"/>
                                        </p:tgtEl>
                                        <p:attrNameLst>
                                          <p:attrName>ppt_x</p:attrName>
                                        </p:attrNameLst>
                                      </p:cBhvr>
                                    </p:anim>
                                    <p:set>
                                      <p:cBhvr>
                                        <p:cTn id="39" dur="770" fill="hold"/>
                                        <p:tgtEl>
                                          <p:spTgt spid="1153032"/>
                                        </p:tgtEl>
                                        <p:attrNameLst>
                                          <p:attrName>ppt_y</p:attrName>
                                        </p:attrNameLst>
                                      </p:cBhvr>
                                      <p:to>
                                        <p:strVal val="(#ppt_y+0.4)"/>
                                      </p:to>
                                    </p:set>
                                    <p:anim from="(#ppt_y+0.4)" to="(#ppt_y)" calcmode="lin" valueType="num">
                                      <p:cBhvr>
                                        <p:cTn id="40" dur="1230" accel="100000" fill="hold">
                                          <p:stCondLst>
                                            <p:cond delay="770"/>
                                          </p:stCondLst>
                                        </p:cTn>
                                        <p:tgtEl>
                                          <p:spTgt spid="1153032"/>
                                        </p:tgtEl>
                                        <p:attrNameLst>
                                          <p:attrName>ppt_y</p:attrName>
                                        </p:attrNameLst>
                                      </p:cBhvr>
                                    </p:anim>
                                  </p:childTnLst>
                                </p:cTn>
                              </p:par>
                              <p:par>
                                <p:cTn id="41" presetID="51" presetClass="entr" presetSubtype="0" fill="hold" nodeType="withEffect">
                                  <p:stCondLst>
                                    <p:cond delay="0"/>
                                  </p:stCondLst>
                                  <p:childTnLst>
                                    <p:set>
                                      <p:cBhvr>
                                        <p:cTn id="42" dur="1" fill="hold">
                                          <p:stCondLst>
                                            <p:cond delay="0"/>
                                          </p:stCondLst>
                                        </p:cTn>
                                        <p:tgtEl>
                                          <p:spTgt spid="1153028"/>
                                        </p:tgtEl>
                                        <p:attrNameLst>
                                          <p:attrName>style.visibility</p:attrName>
                                        </p:attrNameLst>
                                      </p:cBhvr>
                                      <p:to>
                                        <p:strVal val="visible"/>
                                      </p:to>
                                    </p:set>
                                    <p:animEffect transition="in" filter="fade">
                                      <p:cBhvr>
                                        <p:cTn id="43" dur="770" decel="100000"/>
                                        <p:tgtEl>
                                          <p:spTgt spid="1153028"/>
                                        </p:tgtEl>
                                      </p:cBhvr>
                                    </p:animEffect>
                                    <p:animScale>
                                      <p:cBhvr>
                                        <p:cTn id="44" dur="770" decel="100000"/>
                                        <p:tgtEl>
                                          <p:spTgt spid="1153028"/>
                                        </p:tgtEl>
                                      </p:cBhvr>
                                      <p:from x="10000" y="10000"/>
                                      <p:to x="200000" y="450000"/>
                                    </p:animScale>
                                    <p:animScale>
                                      <p:cBhvr>
                                        <p:cTn id="45" dur="1230" accel="100000" fill="hold">
                                          <p:stCondLst>
                                            <p:cond delay="770"/>
                                          </p:stCondLst>
                                        </p:cTn>
                                        <p:tgtEl>
                                          <p:spTgt spid="1153028"/>
                                        </p:tgtEl>
                                      </p:cBhvr>
                                      <p:from x="200000" y="450000"/>
                                      <p:to x="100000" y="100000"/>
                                    </p:animScale>
                                    <p:set>
                                      <p:cBhvr>
                                        <p:cTn id="46" dur="770" fill="hold"/>
                                        <p:tgtEl>
                                          <p:spTgt spid="1153028"/>
                                        </p:tgtEl>
                                        <p:attrNameLst>
                                          <p:attrName>ppt_x</p:attrName>
                                        </p:attrNameLst>
                                      </p:cBhvr>
                                      <p:to>
                                        <p:strVal val="(0.5)"/>
                                      </p:to>
                                    </p:set>
                                    <p:anim from="(0.5)" to="(#ppt_x)" calcmode="lin" valueType="num">
                                      <p:cBhvr>
                                        <p:cTn id="47" dur="1230" accel="100000" fill="hold">
                                          <p:stCondLst>
                                            <p:cond delay="770"/>
                                          </p:stCondLst>
                                        </p:cTn>
                                        <p:tgtEl>
                                          <p:spTgt spid="1153028"/>
                                        </p:tgtEl>
                                        <p:attrNameLst>
                                          <p:attrName>ppt_x</p:attrName>
                                        </p:attrNameLst>
                                      </p:cBhvr>
                                    </p:anim>
                                    <p:set>
                                      <p:cBhvr>
                                        <p:cTn id="48" dur="770" fill="hold"/>
                                        <p:tgtEl>
                                          <p:spTgt spid="1153028"/>
                                        </p:tgtEl>
                                        <p:attrNameLst>
                                          <p:attrName>ppt_y</p:attrName>
                                        </p:attrNameLst>
                                      </p:cBhvr>
                                      <p:to>
                                        <p:strVal val="(#ppt_y+0.4)"/>
                                      </p:to>
                                    </p:set>
                                    <p:anim from="(#ppt_y+0.4)" to="(#ppt_y)" calcmode="lin" valueType="num">
                                      <p:cBhvr>
                                        <p:cTn id="49" dur="1230" accel="100000" fill="hold">
                                          <p:stCondLst>
                                            <p:cond delay="770"/>
                                          </p:stCondLst>
                                        </p:cTn>
                                        <p:tgtEl>
                                          <p:spTgt spid="1153028"/>
                                        </p:tgtEl>
                                        <p:attrNameLst>
                                          <p:attrName>ppt_y</p:attrName>
                                        </p:attrNameLst>
                                      </p:cBhvr>
                                    </p:anim>
                                  </p:childTnLst>
                                </p:cTn>
                              </p:par>
                              <p:par>
                                <p:cTn id="50" presetID="51" presetClass="entr" presetSubtype="0" fill="hold" nodeType="withEffect">
                                  <p:stCondLst>
                                    <p:cond delay="0"/>
                                  </p:stCondLst>
                                  <p:childTnLst>
                                    <p:set>
                                      <p:cBhvr>
                                        <p:cTn id="51" dur="1" fill="hold">
                                          <p:stCondLst>
                                            <p:cond delay="0"/>
                                          </p:stCondLst>
                                        </p:cTn>
                                        <p:tgtEl>
                                          <p:spTgt spid="1153036"/>
                                        </p:tgtEl>
                                        <p:attrNameLst>
                                          <p:attrName>style.visibility</p:attrName>
                                        </p:attrNameLst>
                                      </p:cBhvr>
                                      <p:to>
                                        <p:strVal val="visible"/>
                                      </p:to>
                                    </p:set>
                                    <p:animEffect transition="in" filter="fade">
                                      <p:cBhvr>
                                        <p:cTn id="52" dur="770" decel="100000"/>
                                        <p:tgtEl>
                                          <p:spTgt spid="1153036"/>
                                        </p:tgtEl>
                                      </p:cBhvr>
                                    </p:animEffect>
                                    <p:animScale>
                                      <p:cBhvr>
                                        <p:cTn id="53" dur="770" decel="100000"/>
                                        <p:tgtEl>
                                          <p:spTgt spid="1153036"/>
                                        </p:tgtEl>
                                      </p:cBhvr>
                                      <p:from x="10000" y="10000"/>
                                      <p:to x="200000" y="450000"/>
                                    </p:animScale>
                                    <p:animScale>
                                      <p:cBhvr>
                                        <p:cTn id="54" dur="1230" accel="100000" fill="hold">
                                          <p:stCondLst>
                                            <p:cond delay="770"/>
                                          </p:stCondLst>
                                        </p:cTn>
                                        <p:tgtEl>
                                          <p:spTgt spid="1153036"/>
                                        </p:tgtEl>
                                      </p:cBhvr>
                                      <p:from x="200000" y="450000"/>
                                      <p:to x="100000" y="100000"/>
                                    </p:animScale>
                                    <p:set>
                                      <p:cBhvr>
                                        <p:cTn id="55" dur="770" fill="hold"/>
                                        <p:tgtEl>
                                          <p:spTgt spid="1153036"/>
                                        </p:tgtEl>
                                        <p:attrNameLst>
                                          <p:attrName>ppt_x</p:attrName>
                                        </p:attrNameLst>
                                      </p:cBhvr>
                                      <p:to>
                                        <p:strVal val="(0.5)"/>
                                      </p:to>
                                    </p:set>
                                    <p:anim from="(0.5)" to="(#ppt_x)" calcmode="lin" valueType="num">
                                      <p:cBhvr>
                                        <p:cTn id="56" dur="1230" accel="100000" fill="hold">
                                          <p:stCondLst>
                                            <p:cond delay="770"/>
                                          </p:stCondLst>
                                        </p:cTn>
                                        <p:tgtEl>
                                          <p:spTgt spid="1153036"/>
                                        </p:tgtEl>
                                        <p:attrNameLst>
                                          <p:attrName>ppt_x</p:attrName>
                                        </p:attrNameLst>
                                      </p:cBhvr>
                                    </p:anim>
                                    <p:set>
                                      <p:cBhvr>
                                        <p:cTn id="57" dur="770" fill="hold"/>
                                        <p:tgtEl>
                                          <p:spTgt spid="1153036"/>
                                        </p:tgtEl>
                                        <p:attrNameLst>
                                          <p:attrName>ppt_y</p:attrName>
                                        </p:attrNameLst>
                                      </p:cBhvr>
                                      <p:to>
                                        <p:strVal val="(#ppt_y+0.4)"/>
                                      </p:to>
                                    </p:set>
                                    <p:anim from="(#ppt_y+0.4)" to="(#ppt_y)" calcmode="lin" valueType="num">
                                      <p:cBhvr>
                                        <p:cTn id="58" dur="1230" accel="100000" fill="hold">
                                          <p:stCondLst>
                                            <p:cond delay="770"/>
                                          </p:stCondLst>
                                        </p:cTn>
                                        <p:tgtEl>
                                          <p:spTgt spid="1153036"/>
                                        </p:tgtEl>
                                        <p:attrNameLst>
                                          <p:attrName>ppt_y</p:attrName>
                                        </p:attrNameLst>
                                      </p:cBhvr>
                                    </p:anim>
                                  </p:childTnLst>
                                </p:cTn>
                              </p:par>
                              <p:par>
                                <p:cTn id="59" presetID="51" presetClass="entr" presetSubtype="0" fill="hold" nodeType="withEffect">
                                  <p:stCondLst>
                                    <p:cond delay="0"/>
                                  </p:stCondLst>
                                  <p:childTnLst>
                                    <p:set>
                                      <p:cBhvr>
                                        <p:cTn id="60" dur="1" fill="hold">
                                          <p:stCondLst>
                                            <p:cond delay="0"/>
                                          </p:stCondLst>
                                        </p:cTn>
                                        <p:tgtEl>
                                          <p:spTgt spid="1153038"/>
                                        </p:tgtEl>
                                        <p:attrNameLst>
                                          <p:attrName>style.visibility</p:attrName>
                                        </p:attrNameLst>
                                      </p:cBhvr>
                                      <p:to>
                                        <p:strVal val="visible"/>
                                      </p:to>
                                    </p:set>
                                    <p:animEffect transition="in" filter="fade">
                                      <p:cBhvr>
                                        <p:cTn id="61" dur="770" decel="100000"/>
                                        <p:tgtEl>
                                          <p:spTgt spid="1153038"/>
                                        </p:tgtEl>
                                      </p:cBhvr>
                                    </p:animEffect>
                                    <p:animScale>
                                      <p:cBhvr>
                                        <p:cTn id="62" dur="770" decel="100000"/>
                                        <p:tgtEl>
                                          <p:spTgt spid="1153038"/>
                                        </p:tgtEl>
                                      </p:cBhvr>
                                      <p:from x="10000" y="10000"/>
                                      <p:to x="200000" y="450000"/>
                                    </p:animScale>
                                    <p:animScale>
                                      <p:cBhvr>
                                        <p:cTn id="63" dur="1230" accel="100000" fill="hold">
                                          <p:stCondLst>
                                            <p:cond delay="770"/>
                                          </p:stCondLst>
                                        </p:cTn>
                                        <p:tgtEl>
                                          <p:spTgt spid="1153038"/>
                                        </p:tgtEl>
                                      </p:cBhvr>
                                      <p:from x="200000" y="450000"/>
                                      <p:to x="100000" y="100000"/>
                                    </p:animScale>
                                    <p:set>
                                      <p:cBhvr>
                                        <p:cTn id="64" dur="770" fill="hold"/>
                                        <p:tgtEl>
                                          <p:spTgt spid="1153038"/>
                                        </p:tgtEl>
                                        <p:attrNameLst>
                                          <p:attrName>ppt_x</p:attrName>
                                        </p:attrNameLst>
                                      </p:cBhvr>
                                      <p:to>
                                        <p:strVal val="(0.5)"/>
                                      </p:to>
                                    </p:set>
                                    <p:anim from="(0.5)" to="(#ppt_x)" calcmode="lin" valueType="num">
                                      <p:cBhvr>
                                        <p:cTn id="65" dur="1230" accel="100000" fill="hold">
                                          <p:stCondLst>
                                            <p:cond delay="770"/>
                                          </p:stCondLst>
                                        </p:cTn>
                                        <p:tgtEl>
                                          <p:spTgt spid="1153038"/>
                                        </p:tgtEl>
                                        <p:attrNameLst>
                                          <p:attrName>ppt_x</p:attrName>
                                        </p:attrNameLst>
                                      </p:cBhvr>
                                    </p:anim>
                                    <p:set>
                                      <p:cBhvr>
                                        <p:cTn id="66" dur="770" fill="hold"/>
                                        <p:tgtEl>
                                          <p:spTgt spid="1153038"/>
                                        </p:tgtEl>
                                        <p:attrNameLst>
                                          <p:attrName>ppt_y</p:attrName>
                                        </p:attrNameLst>
                                      </p:cBhvr>
                                      <p:to>
                                        <p:strVal val="(#ppt_y+0.4)"/>
                                      </p:to>
                                    </p:set>
                                    <p:anim from="(#ppt_y+0.4)" to="(#ppt_y)" calcmode="lin" valueType="num">
                                      <p:cBhvr>
                                        <p:cTn id="67" dur="1230" accel="100000" fill="hold">
                                          <p:stCondLst>
                                            <p:cond delay="770"/>
                                          </p:stCondLst>
                                        </p:cTn>
                                        <p:tgtEl>
                                          <p:spTgt spid="1153038"/>
                                        </p:tgtEl>
                                        <p:attrNameLst>
                                          <p:attrName>ppt_y</p:attrName>
                                        </p:attrNameLst>
                                      </p:cBhvr>
                                    </p:anim>
                                  </p:childTnLst>
                                </p:cTn>
                              </p:par>
                            </p:childTnLst>
                          </p:cTn>
                        </p:par>
                      </p:childTnLst>
                    </p:cTn>
                  </p:par>
                  <p:par>
                    <p:cTn id="68" fill="hold">
                      <p:stCondLst>
                        <p:cond delay="indefinite"/>
                      </p:stCondLst>
                      <p:childTnLst>
                        <p:par>
                          <p:cTn id="69" fill="hold">
                            <p:stCondLst>
                              <p:cond delay="0"/>
                            </p:stCondLst>
                            <p:childTnLst>
                              <p:par>
                                <p:cTn id="70" presetID="35" presetClass="entr" presetSubtype="0" fill="hold" grpId="0" nodeType="clickEffect">
                                  <p:stCondLst>
                                    <p:cond delay="0"/>
                                  </p:stCondLst>
                                  <p:childTnLst>
                                    <p:set>
                                      <p:cBhvr>
                                        <p:cTn id="71" dur="1" fill="hold">
                                          <p:stCondLst>
                                            <p:cond delay="0"/>
                                          </p:stCondLst>
                                        </p:cTn>
                                        <p:tgtEl>
                                          <p:spTgt spid="1153031"/>
                                        </p:tgtEl>
                                        <p:attrNameLst>
                                          <p:attrName>style.visibility</p:attrName>
                                        </p:attrNameLst>
                                      </p:cBhvr>
                                      <p:to>
                                        <p:strVal val="visible"/>
                                      </p:to>
                                    </p:set>
                                    <p:animEffect transition="in" filter="fade">
                                      <p:cBhvr>
                                        <p:cTn id="72" dur="2000"/>
                                        <p:tgtEl>
                                          <p:spTgt spid="1153031"/>
                                        </p:tgtEl>
                                      </p:cBhvr>
                                    </p:animEffect>
                                    <p:anim calcmode="lin" valueType="num">
                                      <p:cBhvr>
                                        <p:cTn id="73" dur="2000" fill="hold"/>
                                        <p:tgtEl>
                                          <p:spTgt spid="1153031"/>
                                        </p:tgtEl>
                                        <p:attrNameLst>
                                          <p:attrName>style.rotation</p:attrName>
                                        </p:attrNameLst>
                                      </p:cBhvr>
                                      <p:tavLst>
                                        <p:tav tm="0">
                                          <p:val>
                                            <p:fltVal val="720"/>
                                          </p:val>
                                        </p:tav>
                                        <p:tav tm="100000">
                                          <p:val>
                                            <p:fltVal val="0"/>
                                          </p:val>
                                        </p:tav>
                                      </p:tavLst>
                                    </p:anim>
                                    <p:anim calcmode="lin" valueType="num">
                                      <p:cBhvr>
                                        <p:cTn id="74" dur="2000" fill="hold"/>
                                        <p:tgtEl>
                                          <p:spTgt spid="1153031"/>
                                        </p:tgtEl>
                                        <p:attrNameLst>
                                          <p:attrName>ppt_h</p:attrName>
                                        </p:attrNameLst>
                                      </p:cBhvr>
                                      <p:tavLst>
                                        <p:tav tm="0">
                                          <p:val>
                                            <p:fltVal val="0"/>
                                          </p:val>
                                        </p:tav>
                                        <p:tav tm="100000">
                                          <p:val>
                                            <p:strVal val="#ppt_h"/>
                                          </p:val>
                                        </p:tav>
                                      </p:tavLst>
                                    </p:anim>
                                    <p:anim calcmode="lin" valueType="num">
                                      <p:cBhvr>
                                        <p:cTn id="75" dur="2000" fill="hold"/>
                                        <p:tgtEl>
                                          <p:spTgt spid="1153031"/>
                                        </p:tgtEl>
                                        <p:attrNameLst>
                                          <p:attrName>ppt_w</p:attrName>
                                        </p:attrNameLst>
                                      </p:cBhvr>
                                      <p:tavLst>
                                        <p:tav tm="0">
                                          <p:val>
                                            <p:fltVal val="0"/>
                                          </p:val>
                                        </p:tav>
                                        <p:tav tm="100000">
                                          <p:val>
                                            <p:strVal val="#ppt_w"/>
                                          </p:val>
                                        </p:tav>
                                      </p:tavLst>
                                    </p:anim>
                                  </p:childTnLst>
                                </p:cTn>
                              </p:par>
                              <p:par>
                                <p:cTn id="76" presetID="35" presetClass="entr" presetSubtype="0" fill="hold" grpId="0" nodeType="withEffect">
                                  <p:stCondLst>
                                    <p:cond delay="0"/>
                                  </p:stCondLst>
                                  <p:childTnLst>
                                    <p:set>
                                      <p:cBhvr>
                                        <p:cTn id="77" dur="1" fill="hold">
                                          <p:stCondLst>
                                            <p:cond delay="0"/>
                                          </p:stCondLst>
                                        </p:cTn>
                                        <p:tgtEl>
                                          <p:spTgt spid="1153042"/>
                                        </p:tgtEl>
                                        <p:attrNameLst>
                                          <p:attrName>style.visibility</p:attrName>
                                        </p:attrNameLst>
                                      </p:cBhvr>
                                      <p:to>
                                        <p:strVal val="visible"/>
                                      </p:to>
                                    </p:set>
                                    <p:animEffect transition="in" filter="fade">
                                      <p:cBhvr>
                                        <p:cTn id="78" dur="2000"/>
                                        <p:tgtEl>
                                          <p:spTgt spid="1153042"/>
                                        </p:tgtEl>
                                      </p:cBhvr>
                                    </p:animEffect>
                                    <p:anim calcmode="lin" valueType="num">
                                      <p:cBhvr>
                                        <p:cTn id="79" dur="2000" fill="hold"/>
                                        <p:tgtEl>
                                          <p:spTgt spid="1153042"/>
                                        </p:tgtEl>
                                        <p:attrNameLst>
                                          <p:attrName>style.rotation</p:attrName>
                                        </p:attrNameLst>
                                      </p:cBhvr>
                                      <p:tavLst>
                                        <p:tav tm="0">
                                          <p:val>
                                            <p:fltVal val="720"/>
                                          </p:val>
                                        </p:tav>
                                        <p:tav tm="100000">
                                          <p:val>
                                            <p:fltVal val="0"/>
                                          </p:val>
                                        </p:tav>
                                      </p:tavLst>
                                    </p:anim>
                                    <p:anim calcmode="lin" valueType="num">
                                      <p:cBhvr>
                                        <p:cTn id="80" dur="2000" fill="hold"/>
                                        <p:tgtEl>
                                          <p:spTgt spid="1153042"/>
                                        </p:tgtEl>
                                        <p:attrNameLst>
                                          <p:attrName>ppt_h</p:attrName>
                                        </p:attrNameLst>
                                      </p:cBhvr>
                                      <p:tavLst>
                                        <p:tav tm="0">
                                          <p:val>
                                            <p:fltVal val="0"/>
                                          </p:val>
                                        </p:tav>
                                        <p:tav tm="100000">
                                          <p:val>
                                            <p:strVal val="#ppt_h"/>
                                          </p:val>
                                        </p:tav>
                                      </p:tavLst>
                                    </p:anim>
                                    <p:anim calcmode="lin" valueType="num">
                                      <p:cBhvr>
                                        <p:cTn id="81" dur="2000" fill="hold"/>
                                        <p:tgtEl>
                                          <p:spTgt spid="1153042"/>
                                        </p:tgtEl>
                                        <p:attrNameLst>
                                          <p:attrName>ppt_w</p:attrName>
                                        </p:attrNameLst>
                                      </p:cBhvr>
                                      <p:tavLst>
                                        <p:tav tm="0">
                                          <p:val>
                                            <p:fltVal val="0"/>
                                          </p:val>
                                        </p:tav>
                                        <p:tav tm="100000">
                                          <p:val>
                                            <p:strVal val="#ppt_w"/>
                                          </p:val>
                                        </p:tav>
                                      </p:tavLst>
                                    </p:anim>
                                  </p:childTnLst>
                                </p:cTn>
                              </p:par>
                              <p:par>
                                <p:cTn id="82" presetID="35" presetClass="entr" presetSubtype="0" fill="hold" grpId="0" nodeType="withEffect">
                                  <p:stCondLst>
                                    <p:cond delay="0"/>
                                  </p:stCondLst>
                                  <p:childTnLst>
                                    <p:set>
                                      <p:cBhvr>
                                        <p:cTn id="83" dur="1" fill="hold">
                                          <p:stCondLst>
                                            <p:cond delay="0"/>
                                          </p:stCondLst>
                                        </p:cTn>
                                        <p:tgtEl>
                                          <p:spTgt spid="1153041"/>
                                        </p:tgtEl>
                                        <p:attrNameLst>
                                          <p:attrName>style.visibility</p:attrName>
                                        </p:attrNameLst>
                                      </p:cBhvr>
                                      <p:to>
                                        <p:strVal val="visible"/>
                                      </p:to>
                                    </p:set>
                                    <p:animEffect transition="in" filter="fade">
                                      <p:cBhvr>
                                        <p:cTn id="84" dur="2000"/>
                                        <p:tgtEl>
                                          <p:spTgt spid="1153041"/>
                                        </p:tgtEl>
                                      </p:cBhvr>
                                    </p:animEffect>
                                    <p:anim calcmode="lin" valueType="num">
                                      <p:cBhvr>
                                        <p:cTn id="85" dur="2000" fill="hold"/>
                                        <p:tgtEl>
                                          <p:spTgt spid="1153041"/>
                                        </p:tgtEl>
                                        <p:attrNameLst>
                                          <p:attrName>style.rotation</p:attrName>
                                        </p:attrNameLst>
                                      </p:cBhvr>
                                      <p:tavLst>
                                        <p:tav tm="0">
                                          <p:val>
                                            <p:fltVal val="720"/>
                                          </p:val>
                                        </p:tav>
                                        <p:tav tm="100000">
                                          <p:val>
                                            <p:fltVal val="0"/>
                                          </p:val>
                                        </p:tav>
                                      </p:tavLst>
                                    </p:anim>
                                    <p:anim calcmode="lin" valueType="num">
                                      <p:cBhvr>
                                        <p:cTn id="86" dur="2000" fill="hold"/>
                                        <p:tgtEl>
                                          <p:spTgt spid="1153041"/>
                                        </p:tgtEl>
                                        <p:attrNameLst>
                                          <p:attrName>ppt_h</p:attrName>
                                        </p:attrNameLst>
                                      </p:cBhvr>
                                      <p:tavLst>
                                        <p:tav tm="0">
                                          <p:val>
                                            <p:fltVal val="0"/>
                                          </p:val>
                                        </p:tav>
                                        <p:tav tm="100000">
                                          <p:val>
                                            <p:strVal val="#ppt_h"/>
                                          </p:val>
                                        </p:tav>
                                      </p:tavLst>
                                    </p:anim>
                                    <p:anim calcmode="lin" valueType="num">
                                      <p:cBhvr>
                                        <p:cTn id="87" dur="2000" fill="hold"/>
                                        <p:tgtEl>
                                          <p:spTgt spid="1153041"/>
                                        </p:tgtEl>
                                        <p:attrNameLst>
                                          <p:attrName>ppt_w</p:attrName>
                                        </p:attrNameLst>
                                      </p:cBhvr>
                                      <p:tavLst>
                                        <p:tav tm="0">
                                          <p:val>
                                            <p:fltVal val="0"/>
                                          </p:val>
                                        </p:tav>
                                        <p:tav tm="100000">
                                          <p:val>
                                            <p:strVal val="#ppt_w"/>
                                          </p:val>
                                        </p:tav>
                                      </p:tavLst>
                                    </p:anim>
                                  </p:childTnLst>
                                </p:cTn>
                              </p:par>
                              <p:par>
                                <p:cTn id="88" presetID="35" presetClass="entr" presetSubtype="0" fill="hold" grpId="0" nodeType="withEffect">
                                  <p:stCondLst>
                                    <p:cond delay="0"/>
                                  </p:stCondLst>
                                  <p:childTnLst>
                                    <p:set>
                                      <p:cBhvr>
                                        <p:cTn id="89" dur="1" fill="hold">
                                          <p:stCondLst>
                                            <p:cond delay="0"/>
                                          </p:stCondLst>
                                        </p:cTn>
                                        <p:tgtEl>
                                          <p:spTgt spid="1153033"/>
                                        </p:tgtEl>
                                        <p:attrNameLst>
                                          <p:attrName>style.visibility</p:attrName>
                                        </p:attrNameLst>
                                      </p:cBhvr>
                                      <p:to>
                                        <p:strVal val="visible"/>
                                      </p:to>
                                    </p:set>
                                    <p:animEffect transition="in" filter="fade">
                                      <p:cBhvr>
                                        <p:cTn id="90" dur="2000"/>
                                        <p:tgtEl>
                                          <p:spTgt spid="1153033"/>
                                        </p:tgtEl>
                                      </p:cBhvr>
                                    </p:animEffect>
                                    <p:anim calcmode="lin" valueType="num">
                                      <p:cBhvr>
                                        <p:cTn id="91" dur="2000" fill="hold"/>
                                        <p:tgtEl>
                                          <p:spTgt spid="1153033"/>
                                        </p:tgtEl>
                                        <p:attrNameLst>
                                          <p:attrName>style.rotation</p:attrName>
                                        </p:attrNameLst>
                                      </p:cBhvr>
                                      <p:tavLst>
                                        <p:tav tm="0">
                                          <p:val>
                                            <p:fltVal val="720"/>
                                          </p:val>
                                        </p:tav>
                                        <p:tav tm="100000">
                                          <p:val>
                                            <p:fltVal val="0"/>
                                          </p:val>
                                        </p:tav>
                                      </p:tavLst>
                                    </p:anim>
                                    <p:anim calcmode="lin" valueType="num">
                                      <p:cBhvr>
                                        <p:cTn id="92" dur="2000" fill="hold"/>
                                        <p:tgtEl>
                                          <p:spTgt spid="1153033"/>
                                        </p:tgtEl>
                                        <p:attrNameLst>
                                          <p:attrName>ppt_h</p:attrName>
                                        </p:attrNameLst>
                                      </p:cBhvr>
                                      <p:tavLst>
                                        <p:tav tm="0">
                                          <p:val>
                                            <p:fltVal val="0"/>
                                          </p:val>
                                        </p:tav>
                                        <p:tav tm="100000">
                                          <p:val>
                                            <p:strVal val="#ppt_h"/>
                                          </p:val>
                                        </p:tav>
                                      </p:tavLst>
                                    </p:anim>
                                    <p:anim calcmode="lin" valueType="num">
                                      <p:cBhvr>
                                        <p:cTn id="93" dur="2000" fill="hold"/>
                                        <p:tgtEl>
                                          <p:spTgt spid="1153033"/>
                                        </p:tgtEl>
                                        <p:attrNameLst>
                                          <p:attrName>ppt_w</p:attrName>
                                        </p:attrNameLst>
                                      </p:cBhvr>
                                      <p:tavLst>
                                        <p:tav tm="0">
                                          <p:val>
                                            <p:fltVal val="0"/>
                                          </p:val>
                                        </p:tav>
                                        <p:tav tm="100000">
                                          <p:val>
                                            <p:strVal val="#ppt_w"/>
                                          </p:val>
                                        </p:tav>
                                      </p:tavLst>
                                    </p:anim>
                                  </p:childTnLst>
                                </p:cTn>
                              </p:par>
                              <p:par>
                                <p:cTn id="94" presetID="35" presetClass="entr" presetSubtype="0" fill="hold" grpId="0" nodeType="withEffect">
                                  <p:stCondLst>
                                    <p:cond delay="0"/>
                                  </p:stCondLst>
                                  <p:childTnLst>
                                    <p:set>
                                      <p:cBhvr>
                                        <p:cTn id="95" dur="1" fill="hold">
                                          <p:stCondLst>
                                            <p:cond delay="0"/>
                                          </p:stCondLst>
                                        </p:cTn>
                                        <p:tgtEl>
                                          <p:spTgt spid="1153040"/>
                                        </p:tgtEl>
                                        <p:attrNameLst>
                                          <p:attrName>style.visibility</p:attrName>
                                        </p:attrNameLst>
                                      </p:cBhvr>
                                      <p:to>
                                        <p:strVal val="visible"/>
                                      </p:to>
                                    </p:set>
                                    <p:animEffect transition="in" filter="fade">
                                      <p:cBhvr>
                                        <p:cTn id="96" dur="2000"/>
                                        <p:tgtEl>
                                          <p:spTgt spid="1153040"/>
                                        </p:tgtEl>
                                      </p:cBhvr>
                                    </p:animEffect>
                                    <p:anim calcmode="lin" valueType="num">
                                      <p:cBhvr>
                                        <p:cTn id="97" dur="2000" fill="hold"/>
                                        <p:tgtEl>
                                          <p:spTgt spid="1153040"/>
                                        </p:tgtEl>
                                        <p:attrNameLst>
                                          <p:attrName>style.rotation</p:attrName>
                                        </p:attrNameLst>
                                      </p:cBhvr>
                                      <p:tavLst>
                                        <p:tav tm="0">
                                          <p:val>
                                            <p:fltVal val="720"/>
                                          </p:val>
                                        </p:tav>
                                        <p:tav tm="100000">
                                          <p:val>
                                            <p:fltVal val="0"/>
                                          </p:val>
                                        </p:tav>
                                      </p:tavLst>
                                    </p:anim>
                                    <p:anim calcmode="lin" valueType="num">
                                      <p:cBhvr>
                                        <p:cTn id="98" dur="2000" fill="hold"/>
                                        <p:tgtEl>
                                          <p:spTgt spid="1153040"/>
                                        </p:tgtEl>
                                        <p:attrNameLst>
                                          <p:attrName>ppt_h</p:attrName>
                                        </p:attrNameLst>
                                      </p:cBhvr>
                                      <p:tavLst>
                                        <p:tav tm="0">
                                          <p:val>
                                            <p:fltVal val="0"/>
                                          </p:val>
                                        </p:tav>
                                        <p:tav tm="100000">
                                          <p:val>
                                            <p:strVal val="#ppt_h"/>
                                          </p:val>
                                        </p:tav>
                                      </p:tavLst>
                                    </p:anim>
                                    <p:anim calcmode="lin" valueType="num">
                                      <p:cBhvr>
                                        <p:cTn id="99" dur="2000" fill="hold"/>
                                        <p:tgtEl>
                                          <p:spTgt spid="1153040"/>
                                        </p:tgtEl>
                                        <p:attrNameLst>
                                          <p:attrName>ppt_w</p:attrName>
                                        </p:attrNameLst>
                                      </p:cBhvr>
                                      <p:tavLst>
                                        <p:tav tm="0">
                                          <p:val>
                                            <p:fltVal val="0"/>
                                          </p:val>
                                        </p:tav>
                                        <p:tav tm="100000">
                                          <p:val>
                                            <p:strVal val="#ppt_w"/>
                                          </p:val>
                                        </p:tav>
                                      </p:tavLst>
                                    </p:anim>
                                  </p:childTnLst>
                                </p:cTn>
                              </p:par>
                              <p:par>
                                <p:cTn id="100" presetID="35" presetClass="entr" presetSubtype="0" fill="hold" grpId="0" nodeType="withEffect">
                                  <p:stCondLst>
                                    <p:cond delay="0"/>
                                  </p:stCondLst>
                                  <p:childTnLst>
                                    <p:set>
                                      <p:cBhvr>
                                        <p:cTn id="101" dur="1" fill="hold">
                                          <p:stCondLst>
                                            <p:cond delay="0"/>
                                          </p:stCondLst>
                                        </p:cTn>
                                        <p:tgtEl>
                                          <p:spTgt spid="1153039"/>
                                        </p:tgtEl>
                                        <p:attrNameLst>
                                          <p:attrName>style.visibility</p:attrName>
                                        </p:attrNameLst>
                                      </p:cBhvr>
                                      <p:to>
                                        <p:strVal val="visible"/>
                                      </p:to>
                                    </p:set>
                                    <p:animEffect transition="in" filter="fade">
                                      <p:cBhvr>
                                        <p:cTn id="102" dur="2000"/>
                                        <p:tgtEl>
                                          <p:spTgt spid="1153039"/>
                                        </p:tgtEl>
                                      </p:cBhvr>
                                    </p:animEffect>
                                    <p:anim calcmode="lin" valueType="num">
                                      <p:cBhvr>
                                        <p:cTn id="103" dur="2000" fill="hold"/>
                                        <p:tgtEl>
                                          <p:spTgt spid="1153039"/>
                                        </p:tgtEl>
                                        <p:attrNameLst>
                                          <p:attrName>style.rotation</p:attrName>
                                        </p:attrNameLst>
                                      </p:cBhvr>
                                      <p:tavLst>
                                        <p:tav tm="0">
                                          <p:val>
                                            <p:fltVal val="720"/>
                                          </p:val>
                                        </p:tav>
                                        <p:tav tm="100000">
                                          <p:val>
                                            <p:fltVal val="0"/>
                                          </p:val>
                                        </p:tav>
                                      </p:tavLst>
                                    </p:anim>
                                    <p:anim calcmode="lin" valueType="num">
                                      <p:cBhvr>
                                        <p:cTn id="104" dur="2000" fill="hold"/>
                                        <p:tgtEl>
                                          <p:spTgt spid="1153039"/>
                                        </p:tgtEl>
                                        <p:attrNameLst>
                                          <p:attrName>ppt_h</p:attrName>
                                        </p:attrNameLst>
                                      </p:cBhvr>
                                      <p:tavLst>
                                        <p:tav tm="0">
                                          <p:val>
                                            <p:fltVal val="0"/>
                                          </p:val>
                                        </p:tav>
                                        <p:tav tm="100000">
                                          <p:val>
                                            <p:strVal val="#ppt_h"/>
                                          </p:val>
                                        </p:tav>
                                      </p:tavLst>
                                    </p:anim>
                                    <p:anim calcmode="lin" valueType="num">
                                      <p:cBhvr>
                                        <p:cTn id="105" dur="2000" fill="hold"/>
                                        <p:tgtEl>
                                          <p:spTgt spid="1153039"/>
                                        </p:tgtEl>
                                        <p:attrNameLst>
                                          <p:attrName>ppt_w</p:attrName>
                                        </p:attrNameLst>
                                      </p:cBhvr>
                                      <p:tavLst>
                                        <p:tav tm="0">
                                          <p:val>
                                            <p:fltVal val="0"/>
                                          </p:val>
                                        </p:tav>
                                        <p:tav tm="100000">
                                          <p:val>
                                            <p:strVal val="#ppt_w"/>
                                          </p:val>
                                        </p:tav>
                                      </p:tavLst>
                                    </p:anim>
                                  </p:childTnLst>
                                </p:cTn>
                              </p:par>
                              <p:par>
                                <p:cTn id="106" presetID="35" presetClass="entr" presetSubtype="0" fill="hold" grpId="0" nodeType="withEffect">
                                  <p:stCondLst>
                                    <p:cond delay="0"/>
                                  </p:stCondLst>
                                  <p:childTnLst>
                                    <p:set>
                                      <p:cBhvr>
                                        <p:cTn id="107" dur="1" fill="hold">
                                          <p:stCondLst>
                                            <p:cond delay="0"/>
                                          </p:stCondLst>
                                        </p:cTn>
                                        <p:tgtEl>
                                          <p:spTgt spid="1153029"/>
                                        </p:tgtEl>
                                        <p:attrNameLst>
                                          <p:attrName>style.visibility</p:attrName>
                                        </p:attrNameLst>
                                      </p:cBhvr>
                                      <p:to>
                                        <p:strVal val="visible"/>
                                      </p:to>
                                    </p:set>
                                    <p:animEffect transition="in" filter="fade">
                                      <p:cBhvr>
                                        <p:cTn id="108" dur="2000"/>
                                        <p:tgtEl>
                                          <p:spTgt spid="1153029"/>
                                        </p:tgtEl>
                                      </p:cBhvr>
                                    </p:animEffect>
                                    <p:anim calcmode="lin" valueType="num">
                                      <p:cBhvr>
                                        <p:cTn id="109" dur="2000" fill="hold"/>
                                        <p:tgtEl>
                                          <p:spTgt spid="1153029"/>
                                        </p:tgtEl>
                                        <p:attrNameLst>
                                          <p:attrName>style.rotation</p:attrName>
                                        </p:attrNameLst>
                                      </p:cBhvr>
                                      <p:tavLst>
                                        <p:tav tm="0">
                                          <p:val>
                                            <p:fltVal val="720"/>
                                          </p:val>
                                        </p:tav>
                                        <p:tav tm="100000">
                                          <p:val>
                                            <p:fltVal val="0"/>
                                          </p:val>
                                        </p:tav>
                                      </p:tavLst>
                                    </p:anim>
                                    <p:anim calcmode="lin" valueType="num">
                                      <p:cBhvr>
                                        <p:cTn id="110" dur="2000" fill="hold"/>
                                        <p:tgtEl>
                                          <p:spTgt spid="1153029"/>
                                        </p:tgtEl>
                                        <p:attrNameLst>
                                          <p:attrName>ppt_h</p:attrName>
                                        </p:attrNameLst>
                                      </p:cBhvr>
                                      <p:tavLst>
                                        <p:tav tm="0">
                                          <p:val>
                                            <p:fltVal val="0"/>
                                          </p:val>
                                        </p:tav>
                                        <p:tav tm="100000">
                                          <p:val>
                                            <p:strVal val="#ppt_h"/>
                                          </p:val>
                                        </p:tav>
                                      </p:tavLst>
                                    </p:anim>
                                    <p:anim calcmode="lin" valueType="num">
                                      <p:cBhvr>
                                        <p:cTn id="111" dur="2000" fill="hold"/>
                                        <p:tgtEl>
                                          <p:spTgt spid="1153029"/>
                                        </p:tgtEl>
                                        <p:attrNameLst>
                                          <p:attrName>ppt_w</p:attrName>
                                        </p:attrNameLst>
                                      </p:cBhvr>
                                      <p:tavLst>
                                        <p:tav tm="0">
                                          <p:val>
                                            <p:fltVal val="0"/>
                                          </p:val>
                                        </p:tav>
                                        <p:tav tm="100000">
                                          <p:val>
                                            <p:strVal val="#ppt_w"/>
                                          </p:val>
                                        </p:tav>
                                      </p:tavLst>
                                    </p:anim>
                                  </p:childTnLst>
                                </p:cTn>
                              </p:par>
                            </p:childTnLst>
                          </p:cTn>
                        </p:par>
                      </p:childTnLst>
                    </p:cTn>
                  </p:par>
                  <p:par>
                    <p:cTn id="112" fill="hold">
                      <p:stCondLst>
                        <p:cond delay="indefinite"/>
                      </p:stCondLst>
                      <p:childTnLst>
                        <p:par>
                          <p:cTn id="113" fill="hold">
                            <p:stCondLst>
                              <p:cond delay="0"/>
                            </p:stCondLst>
                            <p:childTnLst>
                              <p:par>
                                <p:cTn id="114" presetID="8" presetClass="entr" presetSubtype="16" fill="hold" grpId="0" nodeType="clickEffect">
                                  <p:stCondLst>
                                    <p:cond delay="0"/>
                                  </p:stCondLst>
                                  <p:childTnLst>
                                    <p:set>
                                      <p:cBhvr>
                                        <p:cTn id="115" dur="1" fill="hold">
                                          <p:stCondLst>
                                            <p:cond delay="0"/>
                                          </p:stCondLst>
                                        </p:cTn>
                                        <p:tgtEl>
                                          <p:spTgt spid="1153045"/>
                                        </p:tgtEl>
                                        <p:attrNameLst>
                                          <p:attrName>style.visibility</p:attrName>
                                        </p:attrNameLst>
                                      </p:cBhvr>
                                      <p:to>
                                        <p:strVal val="visible"/>
                                      </p:to>
                                    </p:set>
                                    <p:animEffect transition="in" filter="diamond(in)">
                                      <p:cBhvr>
                                        <p:cTn id="116" dur="2000"/>
                                        <p:tgtEl>
                                          <p:spTgt spid="1153045"/>
                                        </p:tgtEl>
                                      </p:cBhvr>
                                    </p:animEffect>
                                  </p:childTnLst>
                                </p:cTn>
                              </p:par>
                              <p:par>
                                <p:cTn id="117" presetID="8" presetClass="entr" presetSubtype="16" fill="hold" grpId="0" nodeType="withEffect">
                                  <p:stCondLst>
                                    <p:cond delay="0"/>
                                  </p:stCondLst>
                                  <p:childTnLst>
                                    <p:set>
                                      <p:cBhvr>
                                        <p:cTn id="118" dur="1" fill="hold">
                                          <p:stCondLst>
                                            <p:cond delay="0"/>
                                          </p:stCondLst>
                                        </p:cTn>
                                        <p:tgtEl>
                                          <p:spTgt spid="1153043"/>
                                        </p:tgtEl>
                                        <p:attrNameLst>
                                          <p:attrName>style.visibility</p:attrName>
                                        </p:attrNameLst>
                                      </p:cBhvr>
                                      <p:to>
                                        <p:strVal val="visible"/>
                                      </p:to>
                                    </p:set>
                                    <p:animEffect transition="in" filter="diamond(in)">
                                      <p:cBhvr>
                                        <p:cTn id="119" dur="2000"/>
                                        <p:tgtEl>
                                          <p:spTgt spid="1153043"/>
                                        </p:tgtEl>
                                      </p:cBhvr>
                                    </p:animEffect>
                                  </p:childTnLst>
                                </p:cTn>
                              </p:par>
                              <p:par>
                                <p:cTn id="120" presetID="8" presetClass="entr" presetSubtype="16" fill="hold" grpId="0" nodeType="withEffect">
                                  <p:stCondLst>
                                    <p:cond delay="0"/>
                                  </p:stCondLst>
                                  <p:childTnLst>
                                    <p:set>
                                      <p:cBhvr>
                                        <p:cTn id="121" dur="1" fill="hold">
                                          <p:stCondLst>
                                            <p:cond delay="0"/>
                                          </p:stCondLst>
                                        </p:cTn>
                                        <p:tgtEl>
                                          <p:spTgt spid="1153044"/>
                                        </p:tgtEl>
                                        <p:attrNameLst>
                                          <p:attrName>style.visibility</p:attrName>
                                        </p:attrNameLst>
                                      </p:cBhvr>
                                      <p:to>
                                        <p:strVal val="visible"/>
                                      </p:to>
                                    </p:set>
                                    <p:animEffect transition="in" filter="diamond(in)">
                                      <p:cBhvr>
                                        <p:cTn id="122" dur="2000"/>
                                        <p:tgtEl>
                                          <p:spTgt spid="1153044"/>
                                        </p:tgtEl>
                                      </p:cBhvr>
                                    </p:animEffect>
                                  </p:childTnLst>
                                </p:cTn>
                              </p:par>
                              <p:par>
                                <p:cTn id="123" presetID="8" presetClass="entr" presetSubtype="16" fill="hold" grpId="0" nodeType="withEffect">
                                  <p:stCondLst>
                                    <p:cond delay="0"/>
                                  </p:stCondLst>
                                  <p:childTnLst>
                                    <p:set>
                                      <p:cBhvr>
                                        <p:cTn id="124" dur="1" fill="hold">
                                          <p:stCondLst>
                                            <p:cond delay="0"/>
                                          </p:stCondLst>
                                        </p:cTn>
                                        <p:tgtEl>
                                          <p:spTgt spid="1153048"/>
                                        </p:tgtEl>
                                        <p:attrNameLst>
                                          <p:attrName>style.visibility</p:attrName>
                                        </p:attrNameLst>
                                      </p:cBhvr>
                                      <p:to>
                                        <p:strVal val="visible"/>
                                      </p:to>
                                    </p:set>
                                    <p:animEffect transition="in" filter="diamond(in)">
                                      <p:cBhvr>
                                        <p:cTn id="125" dur="2000"/>
                                        <p:tgtEl>
                                          <p:spTgt spid="1153048"/>
                                        </p:tgtEl>
                                      </p:cBhvr>
                                    </p:animEffect>
                                  </p:childTnLst>
                                </p:cTn>
                              </p:par>
                              <p:par>
                                <p:cTn id="126" presetID="8" presetClass="entr" presetSubtype="16" fill="hold" grpId="0" nodeType="withEffect">
                                  <p:stCondLst>
                                    <p:cond delay="0"/>
                                  </p:stCondLst>
                                  <p:childTnLst>
                                    <p:set>
                                      <p:cBhvr>
                                        <p:cTn id="127" dur="1" fill="hold">
                                          <p:stCondLst>
                                            <p:cond delay="0"/>
                                          </p:stCondLst>
                                        </p:cTn>
                                        <p:tgtEl>
                                          <p:spTgt spid="1153047"/>
                                        </p:tgtEl>
                                        <p:attrNameLst>
                                          <p:attrName>style.visibility</p:attrName>
                                        </p:attrNameLst>
                                      </p:cBhvr>
                                      <p:to>
                                        <p:strVal val="visible"/>
                                      </p:to>
                                    </p:set>
                                    <p:animEffect transition="in" filter="diamond(in)">
                                      <p:cBhvr>
                                        <p:cTn id="128" dur="2000"/>
                                        <p:tgtEl>
                                          <p:spTgt spid="1153047"/>
                                        </p:tgtEl>
                                      </p:cBhvr>
                                    </p:animEffect>
                                  </p:childTnLst>
                                </p:cTn>
                              </p:par>
                              <p:par>
                                <p:cTn id="129" presetID="8" presetClass="entr" presetSubtype="16" fill="hold" grpId="0" nodeType="withEffect">
                                  <p:stCondLst>
                                    <p:cond delay="0"/>
                                  </p:stCondLst>
                                  <p:childTnLst>
                                    <p:set>
                                      <p:cBhvr>
                                        <p:cTn id="130" dur="1" fill="hold">
                                          <p:stCondLst>
                                            <p:cond delay="0"/>
                                          </p:stCondLst>
                                        </p:cTn>
                                        <p:tgtEl>
                                          <p:spTgt spid="1153046"/>
                                        </p:tgtEl>
                                        <p:attrNameLst>
                                          <p:attrName>style.visibility</p:attrName>
                                        </p:attrNameLst>
                                      </p:cBhvr>
                                      <p:to>
                                        <p:strVal val="visible"/>
                                      </p:to>
                                    </p:set>
                                    <p:animEffect transition="in" filter="diamond(in)">
                                      <p:cBhvr>
                                        <p:cTn id="131" dur="2000"/>
                                        <p:tgtEl>
                                          <p:spTgt spid="1153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3029" grpId="0"/>
      <p:bldP spid="1153031" grpId="0"/>
      <p:bldP spid="1153033" grpId="0"/>
      <p:bldP spid="1153039" grpId="0"/>
      <p:bldP spid="1153040" grpId="0"/>
      <p:bldP spid="1153041" grpId="0"/>
      <p:bldP spid="1153042" grpId="0"/>
      <p:bldP spid="1153043" grpId="0" animBg="1"/>
      <p:bldP spid="1153044" grpId="0" animBg="1"/>
      <p:bldP spid="1153045" grpId="0" animBg="1"/>
      <p:bldP spid="1153046" grpId="0" animBg="1"/>
      <p:bldP spid="1153047" grpId="0" animBg="1"/>
      <p:bldP spid="115304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8000">
              <a:srgbClr val="002060"/>
            </a:gs>
            <a:gs pos="11000">
              <a:schemeClr val="tx2">
                <a:lumMod val="60000"/>
                <a:lumOff val="40000"/>
                <a:alpha val="63000"/>
              </a:schemeClr>
            </a:gs>
            <a:gs pos="100000">
              <a:schemeClr val="accent5">
                <a:lumMod val="75000"/>
              </a:schemeClr>
            </a:gs>
          </a:gsLst>
          <a:lin ang="5400000" scaled="0"/>
        </a:gradFill>
        <a:effectLst/>
      </p:bgPr>
    </p:bg>
    <p:spTree>
      <p:nvGrpSpPr>
        <p:cNvPr id="1" name=""/>
        <p:cNvGrpSpPr/>
        <p:nvPr/>
      </p:nvGrpSpPr>
      <p:grpSpPr>
        <a:xfrm>
          <a:off x="0" y="0"/>
          <a:ext cx="0" cy="0"/>
          <a:chOff x="0" y="0"/>
          <a:chExt cx="0" cy="0"/>
        </a:xfrm>
      </p:grpSpPr>
      <p:sp>
        <p:nvSpPr>
          <p:cNvPr id="1189890" name="Rectangle 2"/>
          <p:cNvSpPr>
            <a:spLocks noGrp="1" noChangeArrowheads="1"/>
          </p:cNvSpPr>
          <p:nvPr>
            <p:ph type="title"/>
          </p:nvPr>
        </p:nvSpPr>
        <p:spPr/>
        <p:style>
          <a:lnRef idx="1">
            <a:schemeClr val="dk1"/>
          </a:lnRef>
          <a:fillRef idx="2">
            <a:schemeClr val="dk1"/>
          </a:fillRef>
          <a:effectRef idx="1">
            <a:schemeClr val="dk1"/>
          </a:effectRef>
          <a:fontRef idx="minor">
            <a:schemeClr val="dk1"/>
          </a:fontRef>
        </p:style>
        <p:txBody>
          <a:bodyPr>
            <a:prstTxWarp prst="textChevronInverted">
              <a:avLst/>
            </a:prstTxWarp>
            <a:noAutofit/>
            <a:scene3d>
              <a:camera prst="perspectiveRelaxedModerately"/>
              <a:lightRig rig="flat" dir="tl">
                <a:rot lat="0" lon="0" rev="6600000"/>
              </a:lightRig>
            </a:scene3d>
            <a:sp3d extrusionH="25400" contourW="8890">
              <a:bevelT w="38100" h="31750"/>
              <a:contourClr>
                <a:schemeClr val="accent2">
                  <a:shade val="75000"/>
                </a:schemeClr>
              </a:contourClr>
            </a:sp3d>
          </a:bodyPr>
          <a:lstStyle/>
          <a:p>
            <a:r>
              <a:rPr lang="en-US" sz="7200" b="1" dirty="0" smtClean="0">
                <a:ln w="11430">
                  <a:solidFill>
                    <a:schemeClr val="tx2">
                      <a:lumMod val="75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39700">
                    <a:schemeClr val="accent4">
                      <a:satMod val="175000"/>
                      <a:alpha val="40000"/>
                    </a:schemeClr>
                  </a:glow>
                  <a:outerShdw blurRad="50800" dist="39000" dir="5460000" algn="tl">
                    <a:srgbClr val="000000">
                      <a:alpha val="38000"/>
                    </a:srgbClr>
                  </a:outerShdw>
                </a:effectLst>
              </a:rPr>
              <a:t>SYSTEMS ANALYST</a:t>
            </a:r>
            <a:endParaRPr lang="en-US" sz="7200" b="1" dirty="0">
              <a:ln w="11430">
                <a:solidFill>
                  <a:schemeClr val="tx2">
                    <a:lumMod val="75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39700">
                  <a:schemeClr val="accent4">
                    <a:satMod val="175000"/>
                    <a:alpha val="40000"/>
                  </a:schemeClr>
                </a:glow>
                <a:outerShdw blurRad="50800" dist="39000" dir="5460000" algn="tl">
                  <a:srgbClr val="000000">
                    <a:alpha val="38000"/>
                  </a:srgbClr>
                </a:outerShdw>
              </a:effectLst>
            </a:endParaRPr>
          </a:p>
        </p:txBody>
      </p:sp>
      <p:sp>
        <p:nvSpPr>
          <p:cNvPr id="1189892" name="Text Box 4"/>
          <p:cNvSpPr txBox="1">
            <a:spLocks noChangeArrowheads="1"/>
          </p:cNvSpPr>
          <p:nvPr/>
        </p:nvSpPr>
        <p:spPr bwMode="auto">
          <a:xfrm>
            <a:off x="609600" y="1995488"/>
            <a:ext cx="8077200" cy="4524315"/>
          </a:xfrm>
          <a:prstGeom prst="rect">
            <a:avLst/>
          </a:prstGeom>
          <a:blipFill>
            <a:blip r:embed="rId3"/>
            <a:stretch>
              <a:fillRect/>
            </a:stretch>
          </a:blip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r>
              <a:rPr lang="en-US" sz="3200" dirty="0"/>
              <a:t> </a:t>
            </a:r>
            <a:r>
              <a:rPr lang="en-US"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 programmer or consultant who designs and manages </a:t>
            </a:r>
            <a:r>
              <a:rPr lang="en-US" sz="3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development </a:t>
            </a:r>
            <a:r>
              <a:rPr lang="en-US"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of business applications. Typically, </a:t>
            </a:r>
            <a:r>
              <a:rPr lang="en-US" sz="3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systems analysts </a:t>
            </a:r>
            <a:r>
              <a:rPr lang="en-US"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are more involved in design issues than in </a:t>
            </a:r>
            <a:r>
              <a:rPr lang="en-US" sz="3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day-to-day coding</a:t>
            </a:r>
            <a:r>
              <a:rPr lang="en-US"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However, systems analyst is a somewhat arbitrary </a:t>
            </a:r>
            <a:r>
              <a:rPr lang="en-US" sz="3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title, so </a:t>
            </a:r>
            <a:r>
              <a:rPr lang="en-US"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different companies define the role differently</a:t>
            </a:r>
            <a:r>
              <a:rPr lang="en-US" sz="3200" dirty="0"/>
              <a:t>.</a:t>
            </a:r>
          </a:p>
        </p:txBody>
      </p:sp>
      <p:sp>
        <p:nvSpPr>
          <p:cNvPr id="4" name="Slide Number Placeholder 3"/>
          <p:cNvSpPr>
            <a:spLocks noGrp="1"/>
          </p:cNvSpPr>
          <p:nvPr>
            <p:ph type="sldNum" sz="quarter" idx="12"/>
          </p:nvPr>
        </p:nvSpPr>
        <p:spPr/>
        <p:txBody>
          <a:bodyPr>
            <a:normAutofit fontScale="85000" lnSpcReduction="20000"/>
          </a:bodyPr>
          <a:lstStyle/>
          <a:p>
            <a:pPr>
              <a:defRPr/>
            </a:pPr>
            <a:fld id="{9FCAA10D-97A9-408B-84EF-080C47E9F7DB}" type="slidenum">
              <a:rPr lang="en-US" smtClean="0"/>
              <a:pPr>
                <a:defRPr/>
              </a:pPr>
              <a:t>12</a:t>
            </a:fld>
            <a:endParaRPr lang="en-US"/>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1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1189890"/>
                                        </p:tgtEl>
                                        <p:attrNameLst>
                                          <p:attrName>style.visibility</p:attrName>
                                        </p:attrNameLst>
                                      </p:cBhvr>
                                      <p:to>
                                        <p:strVal val="visible"/>
                                      </p:to>
                                    </p:set>
                                    <p:anim calcmode="lin" valueType="num">
                                      <p:cBhvr>
                                        <p:cTn id="7" dur="1000" fill="hold"/>
                                        <p:tgtEl>
                                          <p:spTgt spid="1189890"/>
                                        </p:tgtEl>
                                        <p:attrNameLst>
                                          <p:attrName>ppt_h</p:attrName>
                                        </p:attrNameLst>
                                      </p:cBhvr>
                                      <p:tavLst>
                                        <p:tav tm="0">
                                          <p:val>
                                            <p:strVal val="#ppt_h/20"/>
                                          </p:val>
                                        </p:tav>
                                        <p:tav tm="50000">
                                          <p:val>
                                            <p:strVal val="#ppt_h/20"/>
                                          </p:val>
                                        </p:tav>
                                        <p:tav tm="100000">
                                          <p:val>
                                            <p:strVal val="#ppt_h"/>
                                          </p:val>
                                        </p:tav>
                                      </p:tavLst>
                                    </p:anim>
                                    <p:anim calcmode="lin" valueType="num">
                                      <p:cBhvr>
                                        <p:cTn id="8" dur="1000" fill="hold"/>
                                        <p:tgtEl>
                                          <p:spTgt spid="1189890"/>
                                        </p:tgtEl>
                                        <p:attrNameLst>
                                          <p:attrName>ppt_w</p:attrName>
                                        </p:attrNameLst>
                                      </p:cBhvr>
                                      <p:tavLst>
                                        <p:tav tm="0">
                                          <p:val>
                                            <p:strVal val="#ppt_w+.3"/>
                                          </p:val>
                                        </p:tav>
                                        <p:tav tm="50000">
                                          <p:val>
                                            <p:strVal val="#ppt_w+.3"/>
                                          </p:val>
                                        </p:tav>
                                        <p:tav tm="100000">
                                          <p:val>
                                            <p:strVal val="#ppt_w"/>
                                          </p:val>
                                        </p:tav>
                                      </p:tavLst>
                                    </p:anim>
                                    <p:anim calcmode="lin" valueType="num">
                                      <p:cBhvr>
                                        <p:cTn id="9" dur="1000" fill="hold"/>
                                        <p:tgtEl>
                                          <p:spTgt spid="1189890"/>
                                        </p:tgtEl>
                                        <p:attrNameLst>
                                          <p:attrName>ppt_x</p:attrName>
                                        </p:attrNameLst>
                                      </p:cBhvr>
                                      <p:tavLst>
                                        <p:tav tm="0">
                                          <p:val>
                                            <p:strVal val="#ppt_x-.3"/>
                                          </p:val>
                                        </p:tav>
                                        <p:tav tm="50000">
                                          <p:val>
                                            <p:strVal val="#ppt_x"/>
                                          </p:val>
                                        </p:tav>
                                        <p:tav tm="100000">
                                          <p:val>
                                            <p:strVal val="#ppt_x"/>
                                          </p:val>
                                        </p:tav>
                                      </p:tavLst>
                                    </p:anim>
                                    <p:anim calcmode="lin" valueType="num">
                                      <p:cBhvr>
                                        <p:cTn id="10" dur="1000" fill="hold"/>
                                        <p:tgtEl>
                                          <p:spTgt spid="1189890"/>
                                        </p:tgtEl>
                                        <p:attrNameLst>
                                          <p:attrName>ppt_y</p:attrName>
                                        </p:attrNameLst>
                                      </p:cBhvr>
                                      <p:tavLst>
                                        <p:tav tm="0">
                                          <p:val>
                                            <p:strVal val="#ppt_y"/>
                                          </p:val>
                                        </p:tav>
                                        <p:tav tm="100000">
                                          <p:val>
                                            <p:strVal val="#ppt_y"/>
                                          </p:val>
                                        </p:tav>
                                      </p:tavLst>
                                    </p:anim>
                                  </p:childTnLst>
                                </p:cTn>
                              </p:par>
                            </p:childTnLst>
                          </p:cTn>
                        </p:par>
                        <p:par>
                          <p:cTn id="11" fill="hold">
                            <p:stCondLst>
                              <p:cond delay="1000"/>
                            </p:stCondLst>
                            <p:childTnLst>
                              <p:par>
                                <p:cTn id="12" presetID="34" presetClass="entr" presetSubtype="0" fill="hold" grpId="0" nodeType="afterEffect">
                                  <p:stCondLst>
                                    <p:cond delay="0"/>
                                  </p:stCondLst>
                                  <p:childTnLst>
                                    <p:set>
                                      <p:cBhvr>
                                        <p:cTn id="13" dur="1" fill="hold">
                                          <p:stCondLst>
                                            <p:cond delay="0"/>
                                          </p:stCondLst>
                                        </p:cTn>
                                        <p:tgtEl>
                                          <p:spTgt spid="1189892"/>
                                        </p:tgtEl>
                                        <p:attrNameLst>
                                          <p:attrName>style.visibility</p:attrName>
                                        </p:attrNameLst>
                                      </p:cBhvr>
                                      <p:to>
                                        <p:strVal val="visible"/>
                                      </p:to>
                                    </p:set>
                                    <p:anim from="(-#ppt_w/2)" to="(#ppt_x)" calcmode="lin" valueType="num">
                                      <p:cBhvr>
                                        <p:cTn id="14" dur="600" fill="hold">
                                          <p:stCondLst>
                                            <p:cond delay="0"/>
                                          </p:stCondLst>
                                        </p:cTn>
                                        <p:tgtEl>
                                          <p:spTgt spid="1189892"/>
                                        </p:tgtEl>
                                        <p:attrNameLst>
                                          <p:attrName>ppt_x</p:attrName>
                                        </p:attrNameLst>
                                      </p:cBhvr>
                                    </p:anim>
                                    <p:anim from="0" to="-1.0" calcmode="lin" valueType="num">
                                      <p:cBhvr>
                                        <p:cTn id="15" dur="200" decel="50000" autoRev="1" fill="hold">
                                          <p:stCondLst>
                                            <p:cond delay="600"/>
                                          </p:stCondLst>
                                        </p:cTn>
                                        <p:tgtEl>
                                          <p:spTgt spid="1189892"/>
                                        </p:tgtEl>
                                        <p:attrNameLst>
                                          <p:attrName>xshear</p:attrName>
                                        </p:attrNameLst>
                                      </p:cBhvr>
                                    </p:anim>
                                    <p:animScale>
                                      <p:cBhvr>
                                        <p:cTn id="16" dur="200" decel="100000" autoRev="1" fill="hold">
                                          <p:stCondLst>
                                            <p:cond delay="600"/>
                                          </p:stCondLst>
                                        </p:cTn>
                                        <p:tgtEl>
                                          <p:spTgt spid="1189892"/>
                                        </p:tgtEl>
                                      </p:cBhvr>
                                      <p:from x="100000" y="100000"/>
                                      <p:to x="80000" y="100000"/>
                                    </p:animScale>
                                    <p:anim by="(#ppt_h/3+#ppt_w*0.1)" calcmode="lin" valueType="num">
                                      <p:cBhvr additive="sum">
                                        <p:cTn id="17" dur="200" decel="100000" autoRev="1" fill="hold">
                                          <p:stCondLst>
                                            <p:cond delay="600"/>
                                          </p:stCondLst>
                                        </p:cTn>
                                        <p:tgtEl>
                                          <p:spTgt spid="118989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9890" grpId="0" animBg="1"/>
      <p:bldP spid="118989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8000">
              <a:srgbClr val="002060"/>
            </a:gs>
            <a:gs pos="11000">
              <a:schemeClr val="tx2">
                <a:lumMod val="60000"/>
                <a:lumOff val="40000"/>
                <a:alpha val="63000"/>
              </a:schemeClr>
            </a:gs>
            <a:gs pos="100000">
              <a:schemeClr val="accent5">
                <a:lumMod val="75000"/>
              </a:schemeClr>
            </a:gs>
          </a:gsLst>
          <a:lin ang="5400000" scaled="0"/>
        </a:gradFill>
        <a:effectLst/>
      </p:bgPr>
    </p:bg>
    <p:spTree>
      <p:nvGrpSpPr>
        <p:cNvPr id="1" name=""/>
        <p:cNvGrpSpPr/>
        <p:nvPr/>
      </p:nvGrpSpPr>
      <p:grpSpPr>
        <a:xfrm>
          <a:off x="0" y="0"/>
          <a:ext cx="0" cy="0"/>
          <a:chOff x="0" y="0"/>
          <a:chExt cx="0" cy="0"/>
        </a:xfrm>
      </p:grpSpPr>
      <p:sp>
        <p:nvSpPr>
          <p:cNvPr id="1154050" name="Rectangle 2"/>
          <p:cNvSpPr>
            <a:spLocks noGrp="1" noChangeArrowheads="1"/>
          </p:cNvSpPr>
          <p:nvPr>
            <p:ph type="title"/>
          </p:nvPr>
        </p:nvSpPr>
        <p:spPr>
          <a:xfrm>
            <a:off x="685800" y="457200"/>
            <a:ext cx="7772400" cy="1447800"/>
          </a:xfrm>
        </p:spPr>
        <p:txBody>
          <a:bodyPr>
            <a:normAutofit fontScale="90000"/>
          </a:bodyPr>
          <a:lstStyle/>
          <a:p>
            <a:r>
              <a:rPr lang="en-US" dirty="0" smtClean="0">
                <a:latin typeface="Copperplate Gothic Bold" pitchFamily="34" charset="0"/>
              </a:rPr>
              <a:t>TYPICAL REASONS TO INITIATE A SYSTEM’S DEVELOPMENT PROJECT </a:t>
            </a:r>
            <a:endParaRPr lang="en-US" dirty="0">
              <a:latin typeface="Copperplate Gothic Bold" pitchFamily="34" charset="0"/>
            </a:endParaRPr>
          </a:p>
        </p:txBody>
      </p:sp>
      <p:sp>
        <p:nvSpPr>
          <p:cNvPr id="1154052" name="Rectangle 4"/>
          <p:cNvSpPr>
            <a:spLocks noChangeArrowheads="1"/>
          </p:cNvSpPr>
          <p:nvPr/>
        </p:nvSpPr>
        <p:spPr bwMode="auto">
          <a:xfrm>
            <a:off x="685800" y="3657600"/>
            <a:ext cx="2970213" cy="685800"/>
          </a:xfrm>
          <a:prstGeom prst="rect">
            <a:avLst/>
          </a:prstGeom>
          <a:gradFill rotWithShape="0">
            <a:gsLst>
              <a:gs pos="0">
                <a:srgbClr val="A0B3D4"/>
              </a:gs>
              <a:gs pos="100000">
                <a:srgbClr val="A0B3D4">
                  <a:gamma/>
                  <a:tint val="24314"/>
                  <a:invGamma/>
                </a:srgbClr>
              </a:gs>
            </a:gsLst>
            <a:lin ang="5400000" scaled="1"/>
          </a:gradFill>
          <a:ln w="9525">
            <a:solidFill>
              <a:schemeClr val="tx1"/>
            </a:solidFill>
            <a:miter lim="800000"/>
            <a:headEnd/>
            <a:tailEnd/>
          </a:ln>
          <a:effectLst/>
        </p:spPr>
        <p:txBody>
          <a:bodyPr wrap="none" anchor="ctr"/>
          <a:lstStyle/>
          <a:p>
            <a:pPr algn="ctr"/>
            <a:r>
              <a:rPr lang="en-US" sz="1600"/>
              <a:t>Desire to make more</a:t>
            </a:r>
            <a:br>
              <a:rPr lang="en-US" sz="1600"/>
            </a:br>
            <a:r>
              <a:rPr lang="en-US" sz="1600"/>
              <a:t>effective use of information</a:t>
            </a:r>
          </a:p>
        </p:txBody>
      </p:sp>
      <p:sp>
        <p:nvSpPr>
          <p:cNvPr id="1154053" name="Rectangle 5"/>
          <p:cNvSpPr>
            <a:spLocks noChangeArrowheads="1"/>
          </p:cNvSpPr>
          <p:nvPr/>
        </p:nvSpPr>
        <p:spPr bwMode="auto">
          <a:xfrm>
            <a:off x="685800" y="1981200"/>
            <a:ext cx="2970213" cy="381000"/>
          </a:xfrm>
          <a:prstGeom prst="rect">
            <a:avLst/>
          </a:prstGeom>
          <a:gradFill rotWithShape="0">
            <a:gsLst>
              <a:gs pos="0">
                <a:srgbClr val="A0B3D4"/>
              </a:gs>
              <a:gs pos="100000">
                <a:srgbClr val="A0B3D4">
                  <a:gamma/>
                  <a:tint val="24314"/>
                  <a:invGamma/>
                </a:srgbClr>
              </a:gs>
            </a:gsLst>
            <a:lin ang="5400000" scaled="1"/>
          </a:gradFill>
          <a:ln w="9525">
            <a:solidFill>
              <a:schemeClr val="tx1"/>
            </a:solidFill>
            <a:miter lim="800000"/>
            <a:headEnd/>
            <a:tailEnd/>
          </a:ln>
          <a:effectLst/>
        </p:spPr>
        <p:txBody>
          <a:bodyPr wrap="none" anchor="ctr"/>
          <a:lstStyle/>
          <a:p>
            <a:pPr algn="ctr"/>
            <a:r>
              <a:rPr lang="en-US" sz="1600" dirty="0"/>
              <a:t>Problems with existing systems</a:t>
            </a:r>
          </a:p>
        </p:txBody>
      </p:sp>
      <p:sp>
        <p:nvSpPr>
          <p:cNvPr id="1154054" name="Rectangle 6"/>
          <p:cNvSpPr>
            <a:spLocks noChangeArrowheads="1"/>
          </p:cNvSpPr>
          <p:nvPr/>
        </p:nvSpPr>
        <p:spPr bwMode="auto">
          <a:xfrm>
            <a:off x="685800" y="2438400"/>
            <a:ext cx="2970213" cy="685800"/>
          </a:xfrm>
          <a:prstGeom prst="rect">
            <a:avLst/>
          </a:prstGeom>
          <a:gradFill rotWithShape="0">
            <a:gsLst>
              <a:gs pos="0">
                <a:srgbClr val="A0B3D4"/>
              </a:gs>
              <a:gs pos="100000">
                <a:srgbClr val="A0B3D4">
                  <a:gamma/>
                  <a:tint val="24314"/>
                  <a:invGamma/>
                </a:srgbClr>
              </a:gs>
            </a:gsLst>
            <a:lin ang="5400000" scaled="1"/>
          </a:gradFill>
          <a:ln w="9525">
            <a:solidFill>
              <a:schemeClr val="tx1"/>
            </a:solidFill>
            <a:miter lim="800000"/>
            <a:headEnd/>
            <a:tailEnd/>
          </a:ln>
          <a:effectLst/>
        </p:spPr>
        <p:txBody>
          <a:bodyPr wrap="none" anchor="ctr"/>
          <a:lstStyle/>
          <a:p>
            <a:pPr algn="ctr"/>
            <a:r>
              <a:rPr lang="en-US" sz="1400" dirty="0" smtClean="0"/>
              <a:t>Desire to explore </a:t>
            </a:r>
            <a:r>
              <a:rPr lang="en-US" sz="1400" dirty="0"/>
              <a:t>new opportunities</a:t>
            </a:r>
          </a:p>
        </p:txBody>
      </p:sp>
      <p:sp>
        <p:nvSpPr>
          <p:cNvPr id="1154055" name="Rectangle 7"/>
          <p:cNvSpPr>
            <a:spLocks noChangeArrowheads="1"/>
          </p:cNvSpPr>
          <p:nvPr/>
        </p:nvSpPr>
        <p:spPr bwMode="auto">
          <a:xfrm>
            <a:off x="685800" y="3200400"/>
            <a:ext cx="2970213" cy="381000"/>
          </a:xfrm>
          <a:prstGeom prst="rect">
            <a:avLst/>
          </a:prstGeom>
          <a:gradFill rotWithShape="0">
            <a:gsLst>
              <a:gs pos="0">
                <a:srgbClr val="A0B3D4"/>
              </a:gs>
              <a:gs pos="100000">
                <a:srgbClr val="A0B3D4">
                  <a:gamma/>
                  <a:tint val="24314"/>
                  <a:invGamma/>
                </a:srgbClr>
              </a:gs>
            </a:gsLst>
            <a:lin ang="5400000" scaled="1"/>
          </a:gradFill>
          <a:ln w="9525">
            <a:solidFill>
              <a:schemeClr val="tx1"/>
            </a:solidFill>
            <a:miter lim="800000"/>
            <a:headEnd/>
            <a:tailEnd/>
          </a:ln>
          <a:effectLst/>
        </p:spPr>
        <p:txBody>
          <a:bodyPr wrap="none" anchor="ctr"/>
          <a:lstStyle/>
          <a:p>
            <a:pPr algn="ctr"/>
            <a:r>
              <a:rPr lang="en-US" sz="1600"/>
              <a:t>Increasing competition</a:t>
            </a:r>
          </a:p>
        </p:txBody>
      </p:sp>
      <p:sp>
        <p:nvSpPr>
          <p:cNvPr id="1154056" name="Rectangle 8"/>
          <p:cNvSpPr>
            <a:spLocks noChangeArrowheads="1"/>
          </p:cNvSpPr>
          <p:nvPr/>
        </p:nvSpPr>
        <p:spPr bwMode="auto">
          <a:xfrm>
            <a:off x="685800" y="4419600"/>
            <a:ext cx="2970213" cy="381000"/>
          </a:xfrm>
          <a:prstGeom prst="rect">
            <a:avLst/>
          </a:prstGeom>
          <a:gradFill rotWithShape="0">
            <a:gsLst>
              <a:gs pos="0">
                <a:srgbClr val="A0B3D4"/>
              </a:gs>
              <a:gs pos="100000">
                <a:srgbClr val="A0B3D4">
                  <a:gamma/>
                  <a:tint val="24314"/>
                  <a:invGamma/>
                </a:srgbClr>
              </a:gs>
            </a:gsLst>
            <a:lin ang="5400000" scaled="1"/>
          </a:gradFill>
          <a:ln w="9525">
            <a:solidFill>
              <a:schemeClr val="tx1"/>
            </a:solidFill>
            <a:miter lim="800000"/>
            <a:headEnd/>
            <a:tailEnd/>
          </a:ln>
          <a:effectLst/>
        </p:spPr>
        <p:txBody>
          <a:bodyPr wrap="none" anchor="ctr"/>
          <a:lstStyle/>
          <a:p>
            <a:pPr algn="ctr"/>
            <a:r>
              <a:rPr lang="en-US" sz="1600"/>
              <a:t>Organizational growth</a:t>
            </a:r>
          </a:p>
        </p:txBody>
      </p:sp>
      <p:sp>
        <p:nvSpPr>
          <p:cNvPr id="1154057" name="Rectangle 9"/>
          <p:cNvSpPr>
            <a:spLocks noChangeArrowheads="1"/>
          </p:cNvSpPr>
          <p:nvPr/>
        </p:nvSpPr>
        <p:spPr bwMode="auto">
          <a:xfrm>
            <a:off x="685800" y="4876800"/>
            <a:ext cx="2970213" cy="381000"/>
          </a:xfrm>
          <a:prstGeom prst="rect">
            <a:avLst/>
          </a:prstGeom>
          <a:gradFill rotWithShape="0">
            <a:gsLst>
              <a:gs pos="0">
                <a:srgbClr val="A0B3D4"/>
              </a:gs>
              <a:gs pos="100000">
                <a:srgbClr val="A0B3D4">
                  <a:gamma/>
                  <a:tint val="24314"/>
                  <a:invGamma/>
                </a:srgbClr>
              </a:gs>
            </a:gsLst>
            <a:lin ang="5400000" scaled="1"/>
          </a:gradFill>
          <a:ln w="9525">
            <a:solidFill>
              <a:schemeClr val="tx1"/>
            </a:solidFill>
            <a:miter lim="800000"/>
            <a:headEnd/>
            <a:tailEnd/>
          </a:ln>
          <a:effectLst/>
        </p:spPr>
        <p:txBody>
          <a:bodyPr wrap="none" anchor="ctr"/>
          <a:lstStyle/>
          <a:p>
            <a:pPr algn="ctr"/>
            <a:r>
              <a:rPr lang="en-US" sz="1600"/>
              <a:t>Merger or acquisition</a:t>
            </a:r>
          </a:p>
        </p:txBody>
      </p:sp>
      <p:sp>
        <p:nvSpPr>
          <p:cNvPr id="1154058" name="Rectangle 10"/>
          <p:cNvSpPr>
            <a:spLocks noChangeArrowheads="1"/>
          </p:cNvSpPr>
          <p:nvPr/>
        </p:nvSpPr>
        <p:spPr bwMode="auto">
          <a:xfrm>
            <a:off x="685800" y="5334000"/>
            <a:ext cx="2970213" cy="685800"/>
          </a:xfrm>
          <a:prstGeom prst="rect">
            <a:avLst/>
          </a:prstGeom>
          <a:gradFill rotWithShape="0">
            <a:gsLst>
              <a:gs pos="0">
                <a:srgbClr val="A0B3D4"/>
              </a:gs>
              <a:gs pos="100000">
                <a:srgbClr val="A0B3D4">
                  <a:gamma/>
                  <a:tint val="24314"/>
                  <a:invGamma/>
                </a:srgbClr>
              </a:gs>
            </a:gsLst>
            <a:lin ang="5400000" scaled="1"/>
          </a:gradFill>
          <a:ln w="9525">
            <a:solidFill>
              <a:schemeClr val="tx1"/>
            </a:solidFill>
            <a:miter lim="800000"/>
            <a:headEnd/>
            <a:tailEnd/>
          </a:ln>
          <a:effectLst/>
        </p:spPr>
        <p:txBody>
          <a:bodyPr wrap="none" anchor="ctr"/>
          <a:lstStyle/>
          <a:p>
            <a:pPr algn="ctr"/>
            <a:r>
              <a:rPr lang="en-US" sz="1600"/>
              <a:t>Change in market or</a:t>
            </a:r>
            <a:br>
              <a:rPr lang="en-US" sz="1600"/>
            </a:br>
            <a:r>
              <a:rPr lang="en-US" sz="1600"/>
              <a:t>external environment</a:t>
            </a:r>
          </a:p>
        </p:txBody>
      </p:sp>
      <p:sp>
        <p:nvSpPr>
          <p:cNvPr id="1154059" name="Rectangle 11"/>
          <p:cNvSpPr>
            <a:spLocks noChangeArrowheads="1"/>
          </p:cNvSpPr>
          <p:nvPr/>
        </p:nvSpPr>
        <p:spPr bwMode="auto">
          <a:xfrm>
            <a:off x="4267200" y="3200400"/>
            <a:ext cx="2133600" cy="1143000"/>
          </a:xfrm>
          <a:prstGeom prst="rect">
            <a:avLst/>
          </a:prstGeom>
          <a:gradFill rotWithShape="0">
            <a:gsLst>
              <a:gs pos="0">
                <a:srgbClr val="FFFFCC"/>
              </a:gs>
              <a:gs pos="100000">
                <a:srgbClr val="FFFFCC">
                  <a:gamma/>
                  <a:tint val="36471"/>
                  <a:invGamma/>
                </a:srgbClr>
              </a:gs>
            </a:gsLst>
            <a:lin ang="5400000" scaled="1"/>
          </a:gradFill>
          <a:ln w="9525">
            <a:solidFill>
              <a:schemeClr val="tx1"/>
            </a:solidFill>
            <a:miter lim="800000"/>
            <a:headEnd/>
            <a:tailEnd/>
          </a:ln>
          <a:effectLst/>
        </p:spPr>
        <p:txBody>
          <a:bodyPr wrap="none" anchor="ctr"/>
          <a:lstStyle/>
          <a:p>
            <a:pPr algn="ctr"/>
            <a:r>
              <a:rPr lang="en-US" sz="1600" dirty="0"/>
              <a:t>Perception of potential </a:t>
            </a:r>
            <a:br>
              <a:rPr lang="en-US" sz="1600" dirty="0"/>
            </a:br>
            <a:r>
              <a:rPr lang="en-US" sz="1600" dirty="0"/>
              <a:t>benefit by individual</a:t>
            </a:r>
            <a:br>
              <a:rPr lang="en-US" sz="1600" dirty="0"/>
            </a:br>
            <a:r>
              <a:rPr lang="en-US" sz="1600" dirty="0"/>
              <a:t>capable of initiating</a:t>
            </a:r>
            <a:br>
              <a:rPr lang="en-US" sz="1600" dirty="0"/>
            </a:br>
            <a:r>
              <a:rPr lang="en-US" sz="1600" dirty="0"/>
              <a:t>change</a:t>
            </a:r>
          </a:p>
        </p:txBody>
      </p:sp>
      <p:sp>
        <p:nvSpPr>
          <p:cNvPr id="1154060" name="Rectangle 12"/>
          <p:cNvSpPr>
            <a:spLocks noChangeArrowheads="1"/>
          </p:cNvSpPr>
          <p:nvPr/>
        </p:nvSpPr>
        <p:spPr bwMode="auto">
          <a:xfrm>
            <a:off x="6781800" y="3200400"/>
            <a:ext cx="2133600" cy="1143000"/>
          </a:xfrm>
          <a:prstGeom prst="rect">
            <a:avLst/>
          </a:prstGeom>
          <a:gradFill rotWithShape="0">
            <a:gsLst>
              <a:gs pos="0">
                <a:srgbClr val="FFFFCC"/>
              </a:gs>
              <a:gs pos="100000">
                <a:srgbClr val="FFFFCC">
                  <a:gamma/>
                  <a:tint val="36471"/>
                  <a:invGamma/>
                </a:srgbClr>
              </a:gs>
            </a:gsLst>
            <a:lin ang="5400000" scaled="1"/>
          </a:gradFill>
          <a:ln w="9525">
            <a:solidFill>
              <a:schemeClr val="tx1"/>
            </a:solidFill>
            <a:miter lim="800000"/>
            <a:headEnd/>
            <a:tailEnd/>
          </a:ln>
          <a:effectLst/>
        </p:spPr>
        <p:txBody>
          <a:bodyPr wrap="none" anchor="ctr"/>
          <a:lstStyle/>
          <a:p>
            <a:pPr algn="ctr"/>
            <a:r>
              <a:rPr lang="en-US" sz="1600"/>
              <a:t>Systems development</a:t>
            </a:r>
            <a:br>
              <a:rPr lang="en-US" sz="1600"/>
            </a:br>
            <a:r>
              <a:rPr lang="en-US" sz="1600"/>
              <a:t>process initiated</a:t>
            </a:r>
          </a:p>
        </p:txBody>
      </p:sp>
      <p:cxnSp>
        <p:nvCxnSpPr>
          <p:cNvPr id="1154061" name="AutoShape 13"/>
          <p:cNvCxnSpPr>
            <a:cxnSpLocks noChangeShapeType="1"/>
            <a:stCxn id="1154059" idx="3"/>
            <a:endCxn id="1154060" idx="1"/>
          </p:cNvCxnSpPr>
          <p:nvPr/>
        </p:nvCxnSpPr>
        <p:spPr bwMode="auto">
          <a:xfrm>
            <a:off x="6400800" y="3771900"/>
            <a:ext cx="381000" cy="0"/>
          </a:xfrm>
          <a:prstGeom prst="straightConnector1">
            <a:avLst/>
          </a:prstGeom>
          <a:noFill/>
          <a:ln w="9525">
            <a:solidFill>
              <a:schemeClr val="tx1"/>
            </a:solidFill>
            <a:round/>
            <a:headEnd/>
            <a:tailEnd type="triangle" w="med" len="med"/>
          </a:ln>
          <a:effectLst/>
        </p:spPr>
      </p:cxnSp>
      <p:sp>
        <p:nvSpPr>
          <p:cNvPr id="1154064" name="Line 16"/>
          <p:cNvSpPr>
            <a:spLocks noChangeShapeType="1"/>
          </p:cNvSpPr>
          <p:nvPr/>
        </p:nvSpPr>
        <p:spPr bwMode="auto">
          <a:xfrm>
            <a:off x="3657600" y="3390900"/>
            <a:ext cx="228600" cy="0"/>
          </a:xfrm>
          <a:prstGeom prst="line">
            <a:avLst/>
          </a:prstGeom>
          <a:noFill/>
          <a:ln w="9525">
            <a:solidFill>
              <a:schemeClr val="tx1"/>
            </a:solidFill>
            <a:round/>
            <a:headEnd/>
            <a:tailEnd type="triangle" w="med" len="med"/>
          </a:ln>
          <a:effectLst/>
        </p:spPr>
        <p:txBody>
          <a:bodyPr anchor="ctr"/>
          <a:lstStyle/>
          <a:p>
            <a:endParaRPr lang="en-US"/>
          </a:p>
        </p:txBody>
      </p:sp>
      <p:sp>
        <p:nvSpPr>
          <p:cNvPr id="1154065" name="Line 17"/>
          <p:cNvSpPr>
            <a:spLocks noChangeShapeType="1"/>
          </p:cNvSpPr>
          <p:nvPr/>
        </p:nvSpPr>
        <p:spPr bwMode="auto">
          <a:xfrm>
            <a:off x="3657600" y="2784475"/>
            <a:ext cx="228600" cy="0"/>
          </a:xfrm>
          <a:prstGeom prst="line">
            <a:avLst/>
          </a:prstGeom>
          <a:noFill/>
          <a:ln w="9525">
            <a:solidFill>
              <a:schemeClr val="tx1"/>
            </a:solidFill>
            <a:round/>
            <a:headEnd/>
            <a:tailEnd type="triangle" w="med" len="med"/>
          </a:ln>
          <a:effectLst/>
        </p:spPr>
        <p:txBody>
          <a:bodyPr anchor="ctr"/>
          <a:lstStyle/>
          <a:p>
            <a:endParaRPr lang="en-US"/>
          </a:p>
        </p:txBody>
      </p:sp>
      <p:sp>
        <p:nvSpPr>
          <p:cNvPr id="1154066" name="Line 18"/>
          <p:cNvSpPr>
            <a:spLocks noChangeShapeType="1"/>
          </p:cNvSpPr>
          <p:nvPr/>
        </p:nvSpPr>
        <p:spPr bwMode="auto">
          <a:xfrm>
            <a:off x="3657600" y="2181225"/>
            <a:ext cx="228600" cy="0"/>
          </a:xfrm>
          <a:prstGeom prst="line">
            <a:avLst/>
          </a:prstGeom>
          <a:noFill/>
          <a:ln w="9525">
            <a:solidFill>
              <a:schemeClr val="tx1"/>
            </a:solidFill>
            <a:round/>
            <a:headEnd/>
            <a:tailEnd type="triangle" w="med" len="med"/>
          </a:ln>
          <a:effectLst/>
        </p:spPr>
        <p:txBody>
          <a:bodyPr anchor="ctr"/>
          <a:lstStyle/>
          <a:p>
            <a:endParaRPr lang="en-US"/>
          </a:p>
        </p:txBody>
      </p:sp>
      <p:sp>
        <p:nvSpPr>
          <p:cNvPr id="1154067" name="Line 19"/>
          <p:cNvSpPr>
            <a:spLocks noChangeShapeType="1"/>
          </p:cNvSpPr>
          <p:nvPr/>
        </p:nvSpPr>
        <p:spPr bwMode="auto">
          <a:xfrm>
            <a:off x="3657600" y="4003675"/>
            <a:ext cx="228600" cy="0"/>
          </a:xfrm>
          <a:prstGeom prst="line">
            <a:avLst/>
          </a:prstGeom>
          <a:noFill/>
          <a:ln w="9525">
            <a:solidFill>
              <a:schemeClr val="tx1"/>
            </a:solidFill>
            <a:round/>
            <a:headEnd/>
            <a:tailEnd type="triangle" w="med" len="med"/>
          </a:ln>
          <a:effectLst/>
        </p:spPr>
        <p:txBody>
          <a:bodyPr anchor="ctr"/>
          <a:lstStyle/>
          <a:p>
            <a:endParaRPr lang="en-US"/>
          </a:p>
        </p:txBody>
      </p:sp>
      <p:sp>
        <p:nvSpPr>
          <p:cNvPr id="1154068" name="Line 20"/>
          <p:cNvSpPr>
            <a:spLocks noChangeShapeType="1"/>
          </p:cNvSpPr>
          <p:nvPr/>
        </p:nvSpPr>
        <p:spPr bwMode="auto">
          <a:xfrm>
            <a:off x="3657600" y="4625975"/>
            <a:ext cx="228600" cy="0"/>
          </a:xfrm>
          <a:prstGeom prst="line">
            <a:avLst/>
          </a:prstGeom>
          <a:noFill/>
          <a:ln w="9525">
            <a:solidFill>
              <a:schemeClr val="tx1"/>
            </a:solidFill>
            <a:round/>
            <a:headEnd/>
            <a:tailEnd type="triangle" w="med" len="med"/>
          </a:ln>
          <a:effectLst/>
        </p:spPr>
        <p:txBody>
          <a:bodyPr anchor="ctr"/>
          <a:lstStyle/>
          <a:p>
            <a:endParaRPr lang="en-US"/>
          </a:p>
        </p:txBody>
      </p:sp>
      <p:sp>
        <p:nvSpPr>
          <p:cNvPr id="1154069" name="Line 21"/>
          <p:cNvSpPr>
            <a:spLocks noChangeShapeType="1"/>
          </p:cNvSpPr>
          <p:nvPr/>
        </p:nvSpPr>
        <p:spPr bwMode="auto">
          <a:xfrm>
            <a:off x="3657600" y="5076825"/>
            <a:ext cx="228600" cy="0"/>
          </a:xfrm>
          <a:prstGeom prst="line">
            <a:avLst/>
          </a:prstGeom>
          <a:noFill/>
          <a:ln w="9525">
            <a:solidFill>
              <a:schemeClr val="tx1"/>
            </a:solidFill>
            <a:round/>
            <a:headEnd/>
            <a:tailEnd type="triangle" w="med" len="med"/>
          </a:ln>
          <a:effectLst/>
        </p:spPr>
        <p:txBody>
          <a:bodyPr anchor="ctr"/>
          <a:lstStyle/>
          <a:p>
            <a:endParaRPr lang="en-US"/>
          </a:p>
        </p:txBody>
      </p:sp>
      <p:sp>
        <p:nvSpPr>
          <p:cNvPr id="1154070" name="Line 22"/>
          <p:cNvSpPr>
            <a:spLocks noChangeShapeType="1"/>
          </p:cNvSpPr>
          <p:nvPr/>
        </p:nvSpPr>
        <p:spPr bwMode="auto">
          <a:xfrm>
            <a:off x="3657600" y="5670550"/>
            <a:ext cx="228600" cy="0"/>
          </a:xfrm>
          <a:prstGeom prst="line">
            <a:avLst/>
          </a:prstGeom>
          <a:noFill/>
          <a:ln w="9525">
            <a:solidFill>
              <a:schemeClr val="tx1"/>
            </a:solidFill>
            <a:round/>
            <a:headEnd/>
            <a:tailEnd type="triangle" w="med" len="med"/>
          </a:ln>
          <a:effectLst/>
        </p:spPr>
        <p:txBody>
          <a:bodyPr anchor="ctr"/>
          <a:lstStyle/>
          <a:p>
            <a:endParaRPr lang="en-US"/>
          </a:p>
        </p:txBody>
      </p:sp>
      <p:sp>
        <p:nvSpPr>
          <p:cNvPr id="1154071" name="Line 23"/>
          <p:cNvSpPr>
            <a:spLocks noChangeShapeType="1"/>
          </p:cNvSpPr>
          <p:nvPr/>
        </p:nvSpPr>
        <p:spPr bwMode="auto">
          <a:xfrm flipV="1">
            <a:off x="3886200" y="2178050"/>
            <a:ext cx="0" cy="3492500"/>
          </a:xfrm>
          <a:prstGeom prst="line">
            <a:avLst/>
          </a:prstGeom>
          <a:noFill/>
          <a:ln w="9525">
            <a:solidFill>
              <a:schemeClr val="tx1"/>
            </a:solidFill>
            <a:round/>
            <a:headEnd/>
            <a:tailEnd/>
          </a:ln>
          <a:effectLst/>
        </p:spPr>
        <p:txBody>
          <a:bodyPr anchor="ctr"/>
          <a:lstStyle/>
          <a:p>
            <a:endParaRPr lang="en-US"/>
          </a:p>
        </p:txBody>
      </p:sp>
      <p:sp>
        <p:nvSpPr>
          <p:cNvPr id="1154072" name="Line 24"/>
          <p:cNvSpPr>
            <a:spLocks noChangeShapeType="1"/>
          </p:cNvSpPr>
          <p:nvPr/>
        </p:nvSpPr>
        <p:spPr bwMode="auto">
          <a:xfrm>
            <a:off x="3886200" y="3810000"/>
            <a:ext cx="381000" cy="0"/>
          </a:xfrm>
          <a:prstGeom prst="line">
            <a:avLst/>
          </a:prstGeom>
          <a:noFill/>
          <a:ln w="9525">
            <a:solidFill>
              <a:schemeClr val="tx1"/>
            </a:solidFill>
            <a:round/>
            <a:headEnd/>
            <a:tailEnd type="triangle" w="med" len="med"/>
          </a:ln>
          <a:effectLst/>
        </p:spPr>
        <p:txBody>
          <a:bodyPr anchor="ctr"/>
          <a:lstStyle/>
          <a:p>
            <a:endParaRPr lang="en-US"/>
          </a:p>
        </p:txBody>
      </p:sp>
      <p:sp>
        <p:nvSpPr>
          <p:cNvPr id="22" name="Slide Number Placeholder 21"/>
          <p:cNvSpPr>
            <a:spLocks noGrp="1"/>
          </p:cNvSpPr>
          <p:nvPr>
            <p:ph type="sldNum" sz="quarter" idx="12"/>
          </p:nvPr>
        </p:nvSpPr>
        <p:spPr/>
        <p:txBody>
          <a:bodyPr/>
          <a:lstStyle/>
          <a:p>
            <a:pPr>
              <a:defRPr/>
            </a:pPr>
            <a:fld id="{9FCAA10D-97A9-408B-84EF-080C47E9F7DB}" type="slidenum">
              <a:rPr lang="en-US" smtClean="0"/>
              <a:pPr>
                <a:defRPr/>
              </a:pPr>
              <a:t>13</a:t>
            </a:fld>
            <a:endParaRPr lang="en-US"/>
          </a:p>
        </p:txBody>
      </p:sp>
      <p:sp>
        <p:nvSpPr>
          <p:cNvPr id="24" name="Date Placeholder 23"/>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spd="med" advTm="1000">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154050"/>
                                        </p:tgtEl>
                                        <p:attrNameLst>
                                          <p:attrName>style.visibility</p:attrName>
                                        </p:attrNameLst>
                                      </p:cBhvr>
                                      <p:to>
                                        <p:strVal val="visible"/>
                                      </p:to>
                                    </p:set>
                                    <p:animEffect transition="in" filter="wipe(down)">
                                      <p:cBhvr>
                                        <p:cTn id="7" dur="580">
                                          <p:stCondLst>
                                            <p:cond delay="0"/>
                                          </p:stCondLst>
                                        </p:cTn>
                                        <p:tgtEl>
                                          <p:spTgt spid="1154050"/>
                                        </p:tgtEl>
                                      </p:cBhvr>
                                    </p:animEffect>
                                    <p:anim calcmode="lin" valueType="num">
                                      <p:cBhvr>
                                        <p:cTn id="8" dur="1822" tmFilter="0,0; 0.14,0.36; 0.43,0.73; 0.71,0.91; 1.0,1.0">
                                          <p:stCondLst>
                                            <p:cond delay="0"/>
                                          </p:stCondLst>
                                        </p:cTn>
                                        <p:tgtEl>
                                          <p:spTgt spid="115405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5405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5405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5405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54050"/>
                                        </p:tgtEl>
                                        <p:attrNameLst>
                                          <p:attrName>ppt_y</p:attrName>
                                        </p:attrNameLst>
                                      </p:cBhvr>
                                      <p:tavLst>
                                        <p:tav tm="0" fmla="#ppt_y-sin(pi*$)/81">
                                          <p:val>
                                            <p:fltVal val="0"/>
                                          </p:val>
                                        </p:tav>
                                        <p:tav tm="100000">
                                          <p:val>
                                            <p:fltVal val="1"/>
                                          </p:val>
                                        </p:tav>
                                      </p:tavLst>
                                    </p:anim>
                                    <p:animScale>
                                      <p:cBhvr>
                                        <p:cTn id="13" dur="26">
                                          <p:stCondLst>
                                            <p:cond delay="650"/>
                                          </p:stCondLst>
                                        </p:cTn>
                                        <p:tgtEl>
                                          <p:spTgt spid="1154050"/>
                                        </p:tgtEl>
                                      </p:cBhvr>
                                      <p:to x="100000" y="60000"/>
                                    </p:animScale>
                                    <p:animScale>
                                      <p:cBhvr>
                                        <p:cTn id="14" dur="166" decel="50000">
                                          <p:stCondLst>
                                            <p:cond delay="676"/>
                                          </p:stCondLst>
                                        </p:cTn>
                                        <p:tgtEl>
                                          <p:spTgt spid="1154050"/>
                                        </p:tgtEl>
                                      </p:cBhvr>
                                      <p:to x="100000" y="100000"/>
                                    </p:animScale>
                                    <p:animScale>
                                      <p:cBhvr>
                                        <p:cTn id="15" dur="26">
                                          <p:stCondLst>
                                            <p:cond delay="1312"/>
                                          </p:stCondLst>
                                        </p:cTn>
                                        <p:tgtEl>
                                          <p:spTgt spid="1154050"/>
                                        </p:tgtEl>
                                      </p:cBhvr>
                                      <p:to x="100000" y="80000"/>
                                    </p:animScale>
                                    <p:animScale>
                                      <p:cBhvr>
                                        <p:cTn id="16" dur="166" decel="50000">
                                          <p:stCondLst>
                                            <p:cond delay="1338"/>
                                          </p:stCondLst>
                                        </p:cTn>
                                        <p:tgtEl>
                                          <p:spTgt spid="1154050"/>
                                        </p:tgtEl>
                                      </p:cBhvr>
                                      <p:to x="100000" y="100000"/>
                                    </p:animScale>
                                    <p:animScale>
                                      <p:cBhvr>
                                        <p:cTn id="17" dur="26">
                                          <p:stCondLst>
                                            <p:cond delay="1642"/>
                                          </p:stCondLst>
                                        </p:cTn>
                                        <p:tgtEl>
                                          <p:spTgt spid="1154050"/>
                                        </p:tgtEl>
                                      </p:cBhvr>
                                      <p:to x="100000" y="90000"/>
                                    </p:animScale>
                                    <p:animScale>
                                      <p:cBhvr>
                                        <p:cTn id="18" dur="166" decel="50000">
                                          <p:stCondLst>
                                            <p:cond delay="1668"/>
                                          </p:stCondLst>
                                        </p:cTn>
                                        <p:tgtEl>
                                          <p:spTgt spid="1154050"/>
                                        </p:tgtEl>
                                      </p:cBhvr>
                                      <p:to x="100000" y="100000"/>
                                    </p:animScale>
                                    <p:animScale>
                                      <p:cBhvr>
                                        <p:cTn id="19" dur="26">
                                          <p:stCondLst>
                                            <p:cond delay="1808"/>
                                          </p:stCondLst>
                                        </p:cTn>
                                        <p:tgtEl>
                                          <p:spTgt spid="1154050"/>
                                        </p:tgtEl>
                                      </p:cBhvr>
                                      <p:to x="100000" y="95000"/>
                                    </p:animScale>
                                    <p:animScale>
                                      <p:cBhvr>
                                        <p:cTn id="20" dur="166" decel="50000">
                                          <p:stCondLst>
                                            <p:cond delay="1834"/>
                                          </p:stCondLst>
                                        </p:cTn>
                                        <p:tgtEl>
                                          <p:spTgt spid="115405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1154053"/>
                                        </p:tgtEl>
                                        <p:attrNameLst>
                                          <p:attrName>style.visibility</p:attrName>
                                        </p:attrNameLst>
                                      </p:cBhvr>
                                      <p:to>
                                        <p:strVal val="visible"/>
                                      </p:to>
                                    </p:set>
                                    <p:animEffect transition="in" filter="diamond(in)">
                                      <p:cBhvr>
                                        <p:cTn id="25" dur="2000"/>
                                        <p:tgtEl>
                                          <p:spTgt spid="1154053"/>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1154054"/>
                                        </p:tgtEl>
                                        <p:attrNameLst>
                                          <p:attrName>style.visibility</p:attrName>
                                        </p:attrNameLst>
                                      </p:cBhvr>
                                      <p:to>
                                        <p:strVal val="visible"/>
                                      </p:to>
                                    </p:set>
                                    <p:animEffect transition="in" filter="diamond(in)">
                                      <p:cBhvr>
                                        <p:cTn id="28" dur="2000"/>
                                        <p:tgtEl>
                                          <p:spTgt spid="1154054"/>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1154055"/>
                                        </p:tgtEl>
                                        <p:attrNameLst>
                                          <p:attrName>style.visibility</p:attrName>
                                        </p:attrNameLst>
                                      </p:cBhvr>
                                      <p:to>
                                        <p:strVal val="visible"/>
                                      </p:to>
                                    </p:set>
                                    <p:animEffect transition="in" filter="diamond(in)">
                                      <p:cBhvr>
                                        <p:cTn id="31" dur="2000"/>
                                        <p:tgtEl>
                                          <p:spTgt spid="1154055"/>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1154052"/>
                                        </p:tgtEl>
                                        <p:attrNameLst>
                                          <p:attrName>style.visibility</p:attrName>
                                        </p:attrNameLst>
                                      </p:cBhvr>
                                      <p:to>
                                        <p:strVal val="visible"/>
                                      </p:to>
                                    </p:set>
                                    <p:animEffect transition="in" filter="diamond(in)">
                                      <p:cBhvr>
                                        <p:cTn id="34" dur="2000"/>
                                        <p:tgtEl>
                                          <p:spTgt spid="1154052"/>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1154056"/>
                                        </p:tgtEl>
                                        <p:attrNameLst>
                                          <p:attrName>style.visibility</p:attrName>
                                        </p:attrNameLst>
                                      </p:cBhvr>
                                      <p:to>
                                        <p:strVal val="visible"/>
                                      </p:to>
                                    </p:set>
                                    <p:animEffect transition="in" filter="diamond(in)">
                                      <p:cBhvr>
                                        <p:cTn id="37" dur="2000"/>
                                        <p:tgtEl>
                                          <p:spTgt spid="1154056"/>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1154057"/>
                                        </p:tgtEl>
                                        <p:attrNameLst>
                                          <p:attrName>style.visibility</p:attrName>
                                        </p:attrNameLst>
                                      </p:cBhvr>
                                      <p:to>
                                        <p:strVal val="visible"/>
                                      </p:to>
                                    </p:set>
                                    <p:animEffect transition="in" filter="diamond(in)">
                                      <p:cBhvr>
                                        <p:cTn id="40" dur="2000"/>
                                        <p:tgtEl>
                                          <p:spTgt spid="1154057"/>
                                        </p:tgtEl>
                                      </p:cBhvr>
                                    </p:animEffect>
                                  </p:childTnLst>
                                </p:cTn>
                              </p:par>
                              <p:par>
                                <p:cTn id="41" presetID="8" presetClass="entr" presetSubtype="16" fill="hold" grpId="0" nodeType="withEffect">
                                  <p:stCondLst>
                                    <p:cond delay="0"/>
                                  </p:stCondLst>
                                  <p:childTnLst>
                                    <p:set>
                                      <p:cBhvr>
                                        <p:cTn id="42" dur="1" fill="hold">
                                          <p:stCondLst>
                                            <p:cond delay="0"/>
                                          </p:stCondLst>
                                        </p:cTn>
                                        <p:tgtEl>
                                          <p:spTgt spid="1154058"/>
                                        </p:tgtEl>
                                        <p:attrNameLst>
                                          <p:attrName>style.visibility</p:attrName>
                                        </p:attrNameLst>
                                      </p:cBhvr>
                                      <p:to>
                                        <p:strVal val="visible"/>
                                      </p:to>
                                    </p:set>
                                    <p:animEffect transition="in" filter="diamond(in)">
                                      <p:cBhvr>
                                        <p:cTn id="43" dur="2000"/>
                                        <p:tgtEl>
                                          <p:spTgt spid="1154058"/>
                                        </p:tgtEl>
                                      </p:cBhvr>
                                    </p:animEffect>
                                  </p:childTnLst>
                                </p:cTn>
                              </p:par>
                              <p:par>
                                <p:cTn id="44" presetID="8" presetClass="entr" presetSubtype="16" fill="hold" grpId="0" nodeType="withEffect">
                                  <p:stCondLst>
                                    <p:cond delay="0"/>
                                  </p:stCondLst>
                                  <p:childTnLst>
                                    <p:set>
                                      <p:cBhvr>
                                        <p:cTn id="45" dur="1" fill="hold">
                                          <p:stCondLst>
                                            <p:cond delay="0"/>
                                          </p:stCondLst>
                                        </p:cTn>
                                        <p:tgtEl>
                                          <p:spTgt spid="1154066"/>
                                        </p:tgtEl>
                                        <p:attrNameLst>
                                          <p:attrName>style.visibility</p:attrName>
                                        </p:attrNameLst>
                                      </p:cBhvr>
                                      <p:to>
                                        <p:strVal val="visible"/>
                                      </p:to>
                                    </p:set>
                                    <p:animEffect transition="in" filter="diamond(in)">
                                      <p:cBhvr>
                                        <p:cTn id="46" dur="2000"/>
                                        <p:tgtEl>
                                          <p:spTgt spid="1154066"/>
                                        </p:tgtEl>
                                      </p:cBhvr>
                                    </p:animEffect>
                                  </p:childTnLst>
                                </p:cTn>
                              </p:par>
                              <p:par>
                                <p:cTn id="47" presetID="8" presetClass="entr" presetSubtype="16" fill="hold" grpId="0" nodeType="withEffect">
                                  <p:stCondLst>
                                    <p:cond delay="0"/>
                                  </p:stCondLst>
                                  <p:childTnLst>
                                    <p:set>
                                      <p:cBhvr>
                                        <p:cTn id="48" dur="1" fill="hold">
                                          <p:stCondLst>
                                            <p:cond delay="0"/>
                                          </p:stCondLst>
                                        </p:cTn>
                                        <p:tgtEl>
                                          <p:spTgt spid="1154065"/>
                                        </p:tgtEl>
                                        <p:attrNameLst>
                                          <p:attrName>style.visibility</p:attrName>
                                        </p:attrNameLst>
                                      </p:cBhvr>
                                      <p:to>
                                        <p:strVal val="visible"/>
                                      </p:to>
                                    </p:set>
                                    <p:animEffect transition="in" filter="diamond(in)">
                                      <p:cBhvr>
                                        <p:cTn id="49" dur="2000"/>
                                        <p:tgtEl>
                                          <p:spTgt spid="1154065"/>
                                        </p:tgtEl>
                                      </p:cBhvr>
                                    </p:animEffect>
                                  </p:childTnLst>
                                </p:cTn>
                              </p:par>
                              <p:par>
                                <p:cTn id="50" presetID="8" presetClass="entr" presetSubtype="16" fill="hold" grpId="0" nodeType="withEffect">
                                  <p:stCondLst>
                                    <p:cond delay="0"/>
                                  </p:stCondLst>
                                  <p:childTnLst>
                                    <p:set>
                                      <p:cBhvr>
                                        <p:cTn id="51" dur="1" fill="hold">
                                          <p:stCondLst>
                                            <p:cond delay="0"/>
                                          </p:stCondLst>
                                        </p:cTn>
                                        <p:tgtEl>
                                          <p:spTgt spid="1154064"/>
                                        </p:tgtEl>
                                        <p:attrNameLst>
                                          <p:attrName>style.visibility</p:attrName>
                                        </p:attrNameLst>
                                      </p:cBhvr>
                                      <p:to>
                                        <p:strVal val="visible"/>
                                      </p:to>
                                    </p:set>
                                    <p:animEffect transition="in" filter="diamond(in)">
                                      <p:cBhvr>
                                        <p:cTn id="52" dur="2000"/>
                                        <p:tgtEl>
                                          <p:spTgt spid="1154064"/>
                                        </p:tgtEl>
                                      </p:cBhvr>
                                    </p:animEffect>
                                  </p:childTnLst>
                                </p:cTn>
                              </p:par>
                              <p:par>
                                <p:cTn id="53" presetID="8" presetClass="entr" presetSubtype="16" fill="hold" grpId="0" nodeType="withEffect">
                                  <p:stCondLst>
                                    <p:cond delay="0"/>
                                  </p:stCondLst>
                                  <p:childTnLst>
                                    <p:set>
                                      <p:cBhvr>
                                        <p:cTn id="54" dur="1" fill="hold">
                                          <p:stCondLst>
                                            <p:cond delay="0"/>
                                          </p:stCondLst>
                                        </p:cTn>
                                        <p:tgtEl>
                                          <p:spTgt spid="1154067"/>
                                        </p:tgtEl>
                                        <p:attrNameLst>
                                          <p:attrName>style.visibility</p:attrName>
                                        </p:attrNameLst>
                                      </p:cBhvr>
                                      <p:to>
                                        <p:strVal val="visible"/>
                                      </p:to>
                                    </p:set>
                                    <p:animEffect transition="in" filter="diamond(in)">
                                      <p:cBhvr>
                                        <p:cTn id="55" dur="2000"/>
                                        <p:tgtEl>
                                          <p:spTgt spid="1154067"/>
                                        </p:tgtEl>
                                      </p:cBhvr>
                                    </p:animEffect>
                                  </p:childTnLst>
                                </p:cTn>
                              </p:par>
                              <p:par>
                                <p:cTn id="56" presetID="8" presetClass="entr" presetSubtype="16" fill="hold" grpId="0" nodeType="withEffect">
                                  <p:stCondLst>
                                    <p:cond delay="0"/>
                                  </p:stCondLst>
                                  <p:childTnLst>
                                    <p:set>
                                      <p:cBhvr>
                                        <p:cTn id="57" dur="1" fill="hold">
                                          <p:stCondLst>
                                            <p:cond delay="0"/>
                                          </p:stCondLst>
                                        </p:cTn>
                                        <p:tgtEl>
                                          <p:spTgt spid="1154068"/>
                                        </p:tgtEl>
                                        <p:attrNameLst>
                                          <p:attrName>style.visibility</p:attrName>
                                        </p:attrNameLst>
                                      </p:cBhvr>
                                      <p:to>
                                        <p:strVal val="visible"/>
                                      </p:to>
                                    </p:set>
                                    <p:animEffect transition="in" filter="diamond(in)">
                                      <p:cBhvr>
                                        <p:cTn id="58" dur="2000"/>
                                        <p:tgtEl>
                                          <p:spTgt spid="1154068"/>
                                        </p:tgtEl>
                                      </p:cBhvr>
                                    </p:animEffect>
                                  </p:childTnLst>
                                </p:cTn>
                              </p:par>
                              <p:par>
                                <p:cTn id="59" presetID="8" presetClass="entr" presetSubtype="16" fill="hold" grpId="0" nodeType="withEffect">
                                  <p:stCondLst>
                                    <p:cond delay="0"/>
                                  </p:stCondLst>
                                  <p:childTnLst>
                                    <p:set>
                                      <p:cBhvr>
                                        <p:cTn id="60" dur="1" fill="hold">
                                          <p:stCondLst>
                                            <p:cond delay="0"/>
                                          </p:stCondLst>
                                        </p:cTn>
                                        <p:tgtEl>
                                          <p:spTgt spid="1154069"/>
                                        </p:tgtEl>
                                        <p:attrNameLst>
                                          <p:attrName>style.visibility</p:attrName>
                                        </p:attrNameLst>
                                      </p:cBhvr>
                                      <p:to>
                                        <p:strVal val="visible"/>
                                      </p:to>
                                    </p:set>
                                    <p:animEffect transition="in" filter="diamond(in)">
                                      <p:cBhvr>
                                        <p:cTn id="61" dur="2000"/>
                                        <p:tgtEl>
                                          <p:spTgt spid="1154069"/>
                                        </p:tgtEl>
                                      </p:cBhvr>
                                    </p:animEffect>
                                  </p:childTnLst>
                                </p:cTn>
                              </p:par>
                              <p:par>
                                <p:cTn id="62" presetID="8" presetClass="entr" presetSubtype="16" fill="hold" grpId="0" nodeType="withEffect">
                                  <p:stCondLst>
                                    <p:cond delay="0"/>
                                  </p:stCondLst>
                                  <p:childTnLst>
                                    <p:set>
                                      <p:cBhvr>
                                        <p:cTn id="63" dur="1" fill="hold">
                                          <p:stCondLst>
                                            <p:cond delay="0"/>
                                          </p:stCondLst>
                                        </p:cTn>
                                        <p:tgtEl>
                                          <p:spTgt spid="1154070"/>
                                        </p:tgtEl>
                                        <p:attrNameLst>
                                          <p:attrName>style.visibility</p:attrName>
                                        </p:attrNameLst>
                                      </p:cBhvr>
                                      <p:to>
                                        <p:strVal val="visible"/>
                                      </p:to>
                                    </p:set>
                                    <p:animEffect transition="in" filter="diamond(in)">
                                      <p:cBhvr>
                                        <p:cTn id="64" dur="2000"/>
                                        <p:tgtEl>
                                          <p:spTgt spid="1154070"/>
                                        </p:tgtEl>
                                      </p:cBhvr>
                                    </p:animEffect>
                                  </p:childTnLst>
                                </p:cTn>
                              </p:par>
                              <p:par>
                                <p:cTn id="65" presetID="8" presetClass="entr" presetSubtype="16" fill="hold" grpId="0" nodeType="withEffect">
                                  <p:stCondLst>
                                    <p:cond delay="0"/>
                                  </p:stCondLst>
                                  <p:childTnLst>
                                    <p:set>
                                      <p:cBhvr>
                                        <p:cTn id="66" dur="1" fill="hold">
                                          <p:stCondLst>
                                            <p:cond delay="0"/>
                                          </p:stCondLst>
                                        </p:cTn>
                                        <p:tgtEl>
                                          <p:spTgt spid="1154071"/>
                                        </p:tgtEl>
                                        <p:attrNameLst>
                                          <p:attrName>style.visibility</p:attrName>
                                        </p:attrNameLst>
                                      </p:cBhvr>
                                      <p:to>
                                        <p:strVal val="visible"/>
                                      </p:to>
                                    </p:set>
                                    <p:animEffect transition="in" filter="diamond(in)">
                                      <p:cBhvr>
                                        <p:cTn id="67" dur="2000"/>
                                        <p:tgtEl>
                                          <p:spTgt spid="1154071"/>
                                        </p:tgtEl>
                                      </p:cBhvr>
                                    </p:animEffect>
                                  </p:childTnLst>
                                </p:cTn>
                              </p:par>
                            </p:childTnLst>
                          </p:cTn>
                        </p:par>
                        <p:par>
                          <p:cTn id="68" fill="hold">
                            <p:stCondLst>
                              <p:cond delay="2000"/>
                            </p:stCondLst>
                            <p:childTnLst>
                              <p:par>
                                <p:cTn id="69" presetID="26" presetClass="entr" presetSubtype="0" fill="hold" grpId="0" nodeType="afterEffect">
                                  <p:stCondLst>
                                    <p:cond delay="0"/>
                                  </p:stCondLst>
                                  <p:childTnLst>
                                    <p:set>
                                      <p:cBhvr>
                                        <p:cTn id="70" dur="1" fill="hold">
                                          <p:stCondLst>
                                            <p:cond delay="0"/>
                                          </p:stCondLst>
                                        </p:cTn>
                                        <p:tgtEl>
                                          <p:spTgt spid="1154072"/>
                                        </p:tgtEl>
                                        <p:attrNameLst>
                                          <p:attrName>style.visibility</p:attrName>
                                        </p:attrNameLst>
                                      </p:cBhvr>
                                      <p:to>
                                        <p:strVal val="visible"/>
                                      </p:to>
                                    </p:set>
                                    <p:animEffect transition="in" filter="wipe(down)">
                                      <p:cBhvr>
                                        <p:cTn id="71" dur="580">
                                          <p:stCondLst>
                                            <p:cond delay="0"/>
                                          </p:stCondLst>
                                        </p:cTn>
                                        <p:tgtEl>
                                          <p:spTgt spid="1154072"/>
                                        </p:tgtEl>
                                      </p:cBhvr>
                                    </p:animEffect>
                                    <p:anim calcmode="lin" valueType="num">
                                      <p:cBhvr>
                                        <p:cTn id="72" dur="1822" tmFilter="0,0; 0.14,0.36; 0.43,0.73; 0.71,0.91; 1.0,1.0">
                                          <p:stCondLst>
                                            <p:cond delay="0"/>
                                          </p:stCondLst>
                                        </p:cTn>
                                        <p:tgtEl>
                                          <p:spTgt spid="1154072"/>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154072"/>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154072"/>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154072"/>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154072"/>
                                        </p:tgtEl>
                                        <p:attrNameLst>
                                          <p:attrName>ppt_y</p:attrName>
                                        </p:attrNameLst>
                                      </p:cBhvr>
                                      <p:tavLst>
                                        <p:tav tm="0" fmla="#ppt_y-sin(pi*$)/81">
                                          <p:val>
                                            <p:fltVal val="0"/>
                                          </p:val>
                                        </p:tav>
                                        <p:tav tm="100000">
                                          <p:val>
                                            <p:fltVal val="1"/>
                                          </p:val>
                                        </p:tav>
                                      </p:tavLst>
                                    </p:anim>
                                    <p:animScale>
                                      <p:cBhvr>
                                        <p:cTn id="77" dur="26">
                                          <p:stCondLst>
                                            <p:cond delay="650"/>
                                          </p:stCondLst>
                                        </p:cTn>
                                        <p:tgtEl>
                                          <p:spTgt spid="1154072"/>
                                        </p:tgtEl>
                                      </p:cBhvr>
                                      <p:to x="100000" y="60000"/>
                                    </p:animScale>
                                    <p:animScale>
                                      <p:cBhvr>
                                        <p:cTn id="78" dur="166" decel="50000">
                                          <p:stCondLst>
                                            <p:cond delay="676"/>
                                          </p:stCondLst>
                                        </p:cTn>
                                        <p:tgtEl>
                                          <p:spTgt spid="1154072"/>
                                        </p:tgtEl>
                                      </p:cBhvr>
                                      <p:to x="100000" y="100000"/>
                                    </p:animScale>
                                    <p:animScale>
                                      <p:cBhvr>
                                        <p:cTn id="79" dur="26">
                                          <p:stCondLst>
                                            <p:cond delay="1312"/>
                                          </p:stCondLst>
                                        </p:cTn>
                                        <p:tgtEl>
                                          <p:spTgt spid="1154072"/>
                                        </p:tgtEl>
                                      </p:cBhvr>
                                      <p:to x="100000" y="80000"/>
                                    </p:animScale>
                                    <p:animScale>
                                      <p:cBhvr>
                                        <p:cTn id="80" dur="166" decel="50000">
                                          <p:stCondLst>
                                            <p:cond delay="1338"/>
                                          </p:stCondLst>
                                        </p:cTn>
                                        <p:tgtEl>
                                          <p:spTgt spid="1154072"/>
                                        </p:tgtEl>
                                      </p:cBhvr>
                                      <p:to x="100000" y="100000"/>
                                    </p:animScale>
                                    <p:animScale>
                                      <p:cBhvr>
                                        <p:cTn id="81" dur="26">
                                          <p:stCondLst>
                                            <p:cond delay="1642"/>
                                          </p:stCondLst>
                                        </p:cTn>
                                        <p:tgtEl>
                                          <p:spTgt spid="1154072"/>
                                        </p:tgtEl>
                                      </p:cBhvr>
                                      <p:to x="100000" y="90000"/>
                                    </p:animScale>
                                    <p:animScale>
                                      <p:cBhvr>
                                        <p:cTn id="82" dur="166" decel="50000">
                                          <p:stCondLst>
                                            <p:cond delay="1668"/>
                                          </p:stCondLst>
                                        </p:cTn>
                                        <p:tgtEl>
                                          <p:spTgt spid="1154072"/>
                                        </p:tgtEl>
                                      </p:cBhvr>
                                      <p:to x="100000" y="100000"/>
                                    </p:animScale>
                                    <p:animScale>
                                      <p:cBhvr>
                                        <p:cTn id="83" dur="26">
                                          <p:stCondLst>
                                            <p:cond delay="1808"/>
                                          </p:stCondLst>
                                        </p:cTn>
                                        <p:tgtEl>
                                          <p:spTgt spid="1154072"/>
                                        </p:tgtEl>
                                      </p:cBhvr>
                                      <p:to x="100000" y="95000"/>
                                    </p:animScale>
                                    <p:animScale>
                                      <p:cBhvr>
                                        <p:cTn id="84" dur="166" decel="50000">
                                          <p:stCondLst>
                                            <p:cond delay="1834"/>
                                          </p:stCondLst>
                                        </p:cTn>
                                        <p:tgtEl>
                                          <p:spTgt spid="1154072"/>
                                        </p:tgtEl>
                                      </p:cBhvr>
                                      <p:to x="100000" y="100000"/>
                                    </p:animScale>
                                  </p:childTnLst>
                                </p:cTn>
                              </p:par>
                            </p:childTnLst>
                          </p:cTn>
                        </p:par>
                        <p:par>
                          <p:cTn id="85" fill="hold">
                            <p:stCondLst>
                              <p:cond delay="4000"/>
                            </p:stCondLst>
                            <p:childTnLst>
                              <p:par>
                                <p:cTn id="86" presetID="49" presetClass="entr" presetSubtype="0" decel="100000" fill="hold" grpId="0" nodeType="afterEffect">
                                  <p:stCondLst>
                                    <p:cond delay="0"/>
                                  </p:stCondLst>
                                  <p:childTnLst>
                                    <p:set>
                                      <p:cBhvr>
                                        <p:cTn id="87" dur="1" fill="hold">
                                          <p:stCondLst>
                                            <p:cond delay="0"/>
                                          </p:stCondLst>
                                        </p:cTn>
                                        <p:tgtEl>
                                          <p:spTgt spid="1154059"/>
                                        </p:tgtEl>
                                        <p:attrNameLst>
                                          <p:attrName>style.visibility</p:attrName>
                                        </p:attrNameLst>
                                      </p:cBhvr>
                                      <p:to>
                                        <p:strVal val="visible"/>
                                      </p:to>
                                    </p:set>
                                    <p:anim calcmode="lin" valueType="num">
                                      <p:cBhvr>
                                        <p:cTn id="88" dur="500" fill="hold"/>
                                        <p:tgtEl>
                                          <p:spTgt spid="1154059"/>
                                        </p:tgtEl>
                                        <p:attrNameLst>
                                          <p:attrName>ppt_w</p:attrName>
                                        </p:attrNameLst>
                                      </p:cBhvr>
                                      <p:tavLst>
                                        <p:tav tm="0">
                                          <p:val>
                                            <p:fltVal val="0"/>
                                          </p:val>
                                        </p:tav>
                                        <p:tav tm="100000">
                                          <p:val>
                                            <p:strVal val="#ppt_w"/>
                                          </p:val>
                                        </p:tav>
                                      </p:tavLst>
                                    </p:anim>
                                    <p:anim calcmode="lin" valueType="num">
                                      <p:cBhvr>
                                        <p:cTn id="89" dur="500" fill="hold"/>
                                        <p:tgtEl>
                                          <p:spTgt spid="1154059"/>
                                        </p:tgtEl>
                                        <p:attrNameLst>
                                          <p:attrName>ppt_h</p:attrName>
                                        </p:attrNameLst>
                                      </p:cBhvr>
                                      <p:tavLst>
                                        <p:tav tm="0">
                                          <p:val>
                                            <p:fltVal val="0"/>
                                          </p:val>
                                        </p:tav>
                                        <p:tav tm="100000">
                                          <p:val>
                                            <p:strVal val="#ppt_h"/>
                                          </p:val>
                                        </p:tav>
                                      </p:tavLst>
                                    </p:anim>
                                    <p:anim calcmode="lin" valueType="num">
                                      <p:cBhvr>
                                        <p:cTn id="90" dur="500" fill="hold"/>
                                        <p:tgtEl>
                                          <p:spTgt spid="1154059"/>
                                        </p:tgtEl>
                                        <p:attrNameLst>
                                          <p:attrName>style.rotation</p:attrName>
                                        </p:attrNameLst>
                                      </p:cBhvr>
                                      <p:tavLst>
                                        <p:tav tm="0">
                                          <p:val>
                                            <p:fltVal val="360"/>
                                          </p:val>
                                        </p:tav>
                                        <p:tav tm="100000">
                                          <p:val>
                                            <p:fltVal val="0"/>
                                          </p:val>
                                        </p:tav>
                                      </p:tavLst>
                                    </p:anim>
                                    <p:animEffect transition="in" filter="fade">
                                      <p:cBhvr>
                                        <p:cTn id="91" dur="500"/>
                                        <p:tgtEl>
                                          <p:spTgt spid="1154059"/>
                                        </p:tgtEl>
                                      </p:cBhvr>
                                    </p:animEffect>
                                  </p:childTnLst>
                                </p:cTn>
                              </p:par>
                            </p:childTnLst>
                          </p:cTn>
                        </p:par>
                        <p:par>
                          <p:cTn id="92" fill="hold">
                            <p:stCondLst>
                              <p:cond delay="4500"/>
                            </p:stCondLst>
                            <p:childTnLst>
                              <p:par>
                                <p:cTn id="93" presetID="8" presetClass="entr" presetSubtype="16" fill="hold" nodeType="afterEffect">
                                  <p:stCondLst>
                                    <p:cond delay="0"/>
                                  </p:stCondLst>
                                  <p:childTnLst>
                                    <p:set>
                                      <p:cBhvr>
                                        <p:cTn id="94" dur="1" fill="hold">
                                          <p:stCondLst>
                                            <p:cond delay="0"/>
                                          </p:stCondLst>
                                        </p:cTn>
                                        <p:tgtEl>
                                          <p:spTgt spid="1154061"/>
                                        </p:tgtEl>
                                        <p:attrNameLst>
                                          <p:attrName>style.visibility</p:attrName>
                                        </p:attrNameLst>
                                      </p:cBhvr>
                                      <p:to>
                                        <p:strVal val="visible"/>
                                      </p:to>
                                    </p:set>
                                    <p:animEffect transition="in" filter="diamond(in)">
                                      <p:cBhvr>
                                        <p:cTn id="95" dur="2000"/>
                                        <p:tgtEl>
                                          <p:spTgt spid="1154061"/>
                                        </p:tgtEl>
                                      </p:cBhvr>
                                    </p:animEffect>
                                  </p:childTnLst>
                                </p:cTn>
                              </p:par>
                            </p:childTnLst>
                          </p:cTn>
                        </p:par>
                        <p:par>
                          <p:cTn id="96" fill="hold">
                            <p:stCondLst>
                              <p:cond delay="6500"/>
                            </p:stCondLst>
                            <p:childTnLst>
                              <p:par>
                                <p:cTn id="97" presetID="24" presetClass="entr" presetSubtype="0" fill="hold" grpId="0" nodeType="afterEffect">
                                  <p:stCondLst>
                                    <p:cond delay="0"/>
                                  </p:stCondLst>
                                  <p:childTnLst>
                                    <p:set>
                                      <p:cBhvr>
                                        <p:cTn id="98" dur="1" fill="hold">
                                          <p:stCondLst>
                                            <p:cond delay="0"/>
                                          </p:stCondLst>
                                        </p:cTn>
                                        <p:tgtEl>
                                          <p:spTgt spid="1154060"/>
                                        </p:tgtEl>
                                        <p:attrNameLst>
                                          <p:attrName>style.visibility</p:attrName>
                                        </p:attrNameLst>
                                      </p:cBhvr>
                                      <p:to>
                                        <p:strVal val="visible"/>
                                      </p:to>
                                    </p:set>
                                    <p:anim to="" calcmode="lin" valueType="num">
                                      <p:cBhvr>
                                        <p:cTn id="99" dur="1" fill="hold"/>
                                        <p:tgtEl>
                                          <p:spTgt spid="115406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4050" grpId="0"/>
      <p:bldP spid="1154052" grpId="0" animBg="1"/>
      <p:bldP spid="1154053" grpId="0" animBg="1"/>
      <p:bldP spid="1154054" grpId="0" animBg="1"/>
      <p:bldP spid="1154055" grpId="0" animBg="1"/>
      <p:bldP spid="1154056" grpId="0" animBg="1"/>
      <p:bldP spid="1154057" grpId="0" animBg="1"/>
      <p:bldP spid="1154058" grpId="0" animBg="1"/>
      <p:bldP spid="1154059" grpId="0" animBg="1"/>
      <p:bldP spid="1154060" grpId="0" animBg="1"/>
      <p:bldP spid="1154064" grpId="0" animBg="1"/>
      <p:bldP spid="1154065" grpId="0" animBg="1"/>
      <p:bldP spid="1154066" grpId="0" animBg="1"/>
      <p:bldP spid="1154067" grpId="0" animBg="1"/>
      <p:bldP spid="1154068" grpId="0" animBg="1"/>
      <p:bldP spid="1154069" grpId="0" animBg="1"/>
      <p:bldP spid="1154070" grpId="0" animBg="1"/>
      <p:bldP spid="1154071" grpId="0" animBg="1"/>
      <p:bldP spid="115407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4" name="Rectangle 2"/>
          <p:cNvSpPr>
            <a:spLocks noGrp="1" noChangeArrowheads="1"/>
          </p:cNvSpPr>
          <p:nvPr>
            <p:ph type="title"/>
          </p:nvPr>
        </p:nvSpPr>
        <p:spPr/>
        <p:txBody>
          <a:bodyPr>
            <a:prstTxWarp prst="textStop">
              <a:avLst/>
            </a:prstTxWarp>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en-US" sz="5400" cap="none"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63500">
                    <a:schemeClr val="accent3">
                      <a:satMod val="175000"/>
                      <a:alpha val="40000"/>
                    </a:schemeClr>
                  </a:glow>
                  <a:outerShdw blurRad="88000" dist="50800" dir="5040000" algn="tl">
                    <a:schemeClr val="accent4">
                      <a:tint val="80000"/>
                      <a:satMod val="250000"/>
                      <a:alpha val="45000"/>
                    </a:schemeClr>
                  </a:outerShdw>
                </a:effectLst>
              </a:rPr>
              <a:t>PLANNING</a:t>
            </a:r>
            <a:endParaRPr lang="en-US" sz="5400" cap="none"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63500">
                  <a:schemeClr val="accent3">
                    <a:satMod val="175000"/>
                    <a:alpha val="40000"/>
                  </a:schemeClr>
                </a:glow>
                <a:outerShdw blurRad="88000" dist="50800" dir="5040000" algn="tl">
                  <a:schemeClr val="accent4">
                    <a:tint val="80000"/>
                    <a:satMod val="250000"/>
                    <a:alpha val="45000"/>
                  </a:schemeClr>
                </a:outerShdw>
              </a:effectLst>
            </a:endParaRPr>
          </a:p>
        </p:txBody>
      </p:sp>
      <p:sp>
        <p:nvSpPr>
          <p:cNvPr id="1155075" name="Rectangle 3"/>
          <p:cNvSpPr>
            <a:spLocks noGrp="1" noChangeArrowheads="1"/>
          </p:cNvSpPr>
          <p:nvPr>
            <p:ph idx="1"/>
          </p:nvPr>
        </p:nvSpPr>
        <p:spPr>
          <a:xfrm>
            <a:off x="609600" y="1981200"/>
            <a:ext cx="3886200" cy="4114800"/>
          </a:xfrm>
        </p:spPr>
        <p:txBody>
          <a:bodyPr>
            <a:normAutofit lnSpcReduction="10000"/>
          </a:bodyPr>
          <a:lstStyle/>
          <a:p>
            <a:pPr>
              <a:lnSpc>
                <a:spcPct val="90000"/>
              </a:lnSpc>
            </a:pPr>
            <a:r>
              <a:rPr lang="en-US" sz="2000" dirty="0">
                <a:solidFill>
                  <a:schemeClr val="accent3">
                    <a:lumMod val="75000"/>
                  </a:schemeClr>
                </a:solidFill>
                <a:latin typeface="Comic Sans MS" pitchFamily="66" charset="0"/>
              </a:rPr>
              <a:t>Information systems planning</a:t>
            </a:r>
          </a:p>
          <a:p>
            <a:pPr lvl="1">
              <a:lnSpc>
                <a:spcPct val="90000"/>
              </a:lnSpc>
            </a:pPr>
            <a:r>
              <a:rPr lang="en-US" sz="1800" dirty="0">
                <a:solidFill>
                  <a:schemeClr val="accent3">
                    <a:lumMod val="75000"/>
                  </a:schemeClr>
                </a:solidFill>
                <a:latin typeface="Comic Sans MS" pitchFamily="66" charset="0"/>
              </a:rPr>
              <a:t>The translation of strategic and organizational goals into systems development initiatives</a:t>
            </a:r>
          </a:p>
          <a:p>
            <a:pPr>
              <a:lnSpc>
                <a:spcPct val="90000"/>
              </a:lnSpc>
            </a:pPr>
            <a:r>
              <a:rPr lang="en-US" sz="2000" dirty="0">
                <a:solidFill>
                  <a:schemeClr val="accent3">
                    <a:lumMod val="75000"/>
                  </a:schemeClr>
                </a:solidFill>
                <a:latin typeface="Comic Sans MS" pitchFamily="66" charset="0"/>
              </a:rPr>
              <a:t>Creative analysis</a:t>
            </a:r>
          </a:p>
          <a:p>
            <a:pPr lvl="1">
              <a:lnSpc>
                <a:spcPct val="90000"/>
              </a:lnSpc>
            </a:pPr>
            <a:r>
              <a:rPr lang="en-US" sz="1800" dirty="0">
                <a:solidFill>
                  <a:schemeClr val="accent3">
                    <a:lumMod val="75000"/>
                  </a:schemeClr>
                </a:solidFill>
                <a:latin typeface="Comic Sans MS" pitchFamily="66" charset="0"/>
              </a:rPr>
              <a:t>The investigation of new approaches to existing problems</a:t>
            </a:r>
          </a:p>
          <a:p>
            <a:pPr>
              <a:lnSpc>
                <a:spcPct val="90000"/>
              </a:lnSpc>
            </a:pPr>
            <a:r>
              <a:rPr lang="en-US" sz="2000" dirty="0">
                <a:solidFill>
                  <a:schemeClr val="accent3">
                    <a:lumMod val="75000"/>
                  </a:schemeClr>
                </a:solidFill>
                <a:latin typeface="Comic Sans MS" pitchFamily="66" charset="0"/>
              </a:rPr>
              <a:t>Critical Analysis</a:t>
            </a:r>
          </a:p>
          <a:p>
            <a:pPr lvl="1">
              <a:lnSpc>
                <a:spcPct val="90000"/>
              </a:lnSpc>
            </a:pPr>
            <a:r>
              <a:rPr lang="en-US" sz="1800" dirty="0">
                <a:solidFill>
                  <a:schemeClr val="accent3">
                    <a:lumMod val="75000"/>
                  </a:schemeClr>
                </a:solidFill>
                <a:latin typeface="Comic Sans MS" pitchFamily="66" charset="0"/>
              </a:rPr>
              <a:t>The unbiased and careful questioning of whether system elements are related in the most effective or efficient ways</a:t>
            </a:r>
          </a:p>
          <a:p>
            <a:pPr lvl="2">
              <a:lnSpc>
                <a:spcPct val="90000"/>
              </a:lnSpc>
            </a:pPr>
            <a:endParaRPr lang="en-US" sz="1600" dirty="0"/>
          </a:p>
        </p:txBody>
      </p:sp>
      <p:sp>
        <p:nvSpPr>
          <p:cNvPr id="1155076" name="Rectangle 4"/>
          <p:cNvSpPr>
            <a:spLocks noChangeArrowheads="1"/>
          </p:cNvSpPr>
          <p:nvPr/>
        </p:nvSpPr>
        <p:spPr bwMode="auto">
          <a:xfrm>
            <a:off x="5334000" y="2133600"/>
            <a:ext cx="2590800" cy="76200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p>
            <a:pPr algn="ctr"/>
            <a:r>
              <a:rPr lang="en-US"/>
              <a:t>Strategic plan</a:t>
            </a:r>
          </a:p>
        </p:txBody>
      </p:sp>
      <p:sp>
        <p:nvSpPr>
          <p:cNvPr id="1155078" name="Rectangle 6"/>
          <p:cNvSpPr>
            <a:spLocks noChangeArrowheads="1"/>
          </p:cNvSpPr>
          <p:nvPr/>
        </p:nvSpPr>
        <p:spPr bwMode="auto">
          <a:xfrm>
            <a:off x="5334000" y="3505200"/>
            <a:ext cx="2590800" cy="7620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r>
              <a:rPr lang="en-US"/>
              <a:t>IS planning</a:t>
            </a:r>
          </a:p>
        </p:txBody>
      </p:sp>
      <p:sp>
        <p:nvSpPr>
          <p:cNvPr id="1155079" name="Rectangle 7"/>
          <p:cNvSpPr>
            <a:spLocks noChangeArrowheads="1"/>
          </p:cNvSpPr>
          <p:nvPr/>
        </p:nvSpPr>
        <p:spPr bwMode="auto">
          <a:xfrm>
            <a:off x="5334000" y="4876800"/>
            <a:ext cx="2590800" cy="76200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p>
            <a:pPr algn="ctr"/>
            <a:r>
              <a:rPr lang="en-US" dirty="0"/>
              <a:t>Systems development</a:t>
            </a:r>
            <a:br>
              <a:rPr lang="en-US" dirty="0"/>
            </a:br>
            <a:r>
              <a:rPr lang="en-US" dirty="0"/>
              <a:t>initiatives</a:t>
            </a:r>
          </a:p>
        </p:txBody>
      </p:sp>
      <p:cxnSp>
        <p:nvCxnSpPr>
          <p:cNvPr id="1155080" name="AutoShape 8"/>
          <p:cNvCxnSpPr>
            <a:cxnSpLocks noChangeShapeType="1"/>
            <a:stCxn id="1155076" idx="2"/>
            <a:endCxn id="1155078" idx="0"/>
          </p:cNvCxnSpPr>
          <p:nvPr/>
        </p:nvCxnSpPr>
        <p:spPr bwMode="auto">
          <a:xfrm rot="5400000">
            <a:off x="6324600" y="3200400"/>
            <a:ext cx="609600" cy="1588"/>
          </a:xfrm>
          <a:prstGeom prst="straightConnector1">
            <a:avLst/>
          </a:prstGeom>
          <a:noFill/>
          <a:ln w="9525">
            <a:solidFill>
              <a:schemeClr val="tx1"/>
            </a:solidFill>
            <a:round/>
            <a:headEnd/>
            <a:tailEnd type="triangle" w="med" len="med"/>
          </a:ln>
          <a:effectLst/>
        </p:spPr>
      </p:cxnSp>
      <p:cxnSp>
        <p:nvCxnSpPr>
          <p:cNvPr id="1155081" name="AutoShape 9"/>
          <p:cNvCxnSpPr>
            <a:cxnSpLocks noChangeShapeType="1"/>
            <a:stCxn id="1155078" idx="2"/>
            <a:endCxn id="1155079" idx="0"/>
          </p:cNvCxnSpPr>
          <p:nvPr/>
        </p:nvCxnSpPr>
        <p:spPr bwMode="auto">
          <a:xfrm>
            <a:off x="6629400" y="4267200"/>
            <a:ext cx="0" cy="609600"/>
          </a:xfrm>
          <a:prstGeom prst="straightConnector1">
            <a:avLst/>
          </a:prstGeom>
          <a:noFill/>
          <a:ln w="9525">
            <a:solidFill>
              <a:schemeClr val="tx1"/>
            </a:solidFill>
            <a:round/>
            <a:headEnd/>
            <a:tailEnd type="triangle" w="med" len="med"/>
          </a:ln>
          <a:effectLst/>
        </p:spPr>
      </p:cxnSp>
      <p:sp>
        <p:nvSpPr>
          <p:cNvPr id="9" name="Slide Number Placeholder 8"/>
          <p:cNvSpPr>
            <a:spLocks noGrp="1"/>
          </p:cNvSpPr>
          <p:nvPr>
            <p:ph type="sldNum" sz="quarter" idx="12"/>
          </p:nvPr>
        </p:nvSpPr>
        <p:spPr/>
        <p:txBody>
          <a:bodyPr/>
          <a:lstStyle/>
          <a:p>
            <a:pPr>
              <a:defRPr/>
            </a:pPr>
            <a:fld id="{64043AFB-639F-43C7-A7E6-38990B7D3C73}" type="slidenum">
              <a:rPr lang="en-US" smtClean="0"/>
              <a:pPr>
                <a:defRPr/>
              </a:pPr>
              <a:t>14</a:t>
            </a:fld>
            <a:endParaRPr lang="en-US"/>
          </a:p>
        </p:txBody>
      </p:sp>
      <p:sp>
        <p:nvSpPr>
          <p:cNvPr id="11" name="Date Placeholder 10"/>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155074"/>
                                        </p:tgtEl>
                                        <p:attrNameLst>
                                          <p:attrName>style.visibility</p:attrName>
                                        </p:attrNameLst>
                                      </p:cBhvr>
                                      <p:to>
                                        <p:strVal val="visible"/>
                                      </p:to>
                                    </p:set>
                                    <p:animEffect transition="in" filter="fade">
                                      <p:cBhvr>
                                        <p:cTn id="7" dur="800" decel="100000"/>
                                        <p:tgtEl>
                                          <p:spTgt spid="1155074"/>
                                        </p:tgtEl>
                                      </p:cBhvr>
                                    </p:animEffect>
                                    <p:anim calcmode="lin" valueType="num">
                                      <p:cBhvr>
                                        <p:cTn id="8" dur="800" decel="100000" fill="hold"/>
                                        <p:tgtEl>
                                          <p:spTgt spid="1155074"/>
                                        </p:tgtEl>
                                        <p:attrNameLst>
                                          <p:attrName>style.rotation</p:attrName>
                                        </p:attrNameLst>
                                      </p:cBhvr>
                                      <p:tavLst>
                                        <p:tav tm="0">
                                          <p:val>
                                            <p:fltVal val="-90"/>
                                          </p:val>
                                        </p:tav>
                                        <p:tav tm="100000">
                                          <p:val>
                                            <p:fltVal val="0"/>
                                          </p:val>
                                        </p:tav>
                                      </p:tavLst>
                                    </p:anim>
                                    <p:anim calcmode="lin" valueType="num">
                                      <p:cBhvr>
                                        <p:cTn id="9" dur="800" decel="100000" fill="hold"/>
                                        <p:tgtEl>
                                          <p:spTgt spid="1155074"/>
                                        </p:tgtEl>
                                        <p:attrNameLst>
                                          <p:attrName>ppt_x</p:attrName>
                                        </p:attrNameLst>
                                      </p:cBhvr>
                                      <p:tavLst>
                                        <p:tav tm="0">
                                          <p:val>
                                            <p:strVal val="#ppt_x+0.4"/>
                                          </p:val>
                                        </p:tav>
                                        <p:tav tm="100000">
                                          <p:val>
                                            <p:strVal val="#ppt_x-0.05"/>
                                          </p:val>
                                        </p:tav>
                                      </p:tavLst>
                                    </p:anim>
                                    <p:anim calcmode="lin" valueType="num">
                                      <p:cBhvr>
                                        <p:cTn id="10" dur="800" decel="100000" fill="hold"/>
                                        <p:tgtEl>
                                          <p:spTgt spid="115507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5507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55074"/>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7" presetClass="entr" presetSubtype="0" fill="hold" grpId="0" nodeType="afterEffect">
                                  <p:stCondLst>
                                    <p:cond delay="0"/>
                                  </p:stCondLst>
                                  <p:childTnLst>
                                    <p:set>
                                      <p:cBhvr>
                                        <p:cTn id="15" dur="1" fill="hold">
                                          <p:stCondLst>
                                            <p:cond delay="0"/>
                                          </p:stCondLst>
                                        </p:cTn>
                                        <p:tgtEl>
                                          <p:spTgt spid="1155075">
                                            <p:txEl>
                                              <p:pRg st="0" end="0"/>
                                            </p:txEl>
                                          </p:spTgt>
                                        </p:tgtEl>
                                        <p:attrNameLst>
                                          <p:attrName>style.visibility</p:attrName>
                                        </p:attrNameLst>
                                      </p:cBhvr>
                                      <p:to>
                                        <p:strVal val="visible"/>
                                      </p:to>
                                    </p:set>
                                    <p:animEffect transition="in" filter="fade">
                                      <p:cBhvr>
                                        <p:cTn id="16" dur="1000"/>
                                        <p:tgtEl>
                                          <p:spTgt spid="1155075">
                                            <p:txEl>
                                              <p:pRg st="0" end="0"/>
                                            </p:txEl>
                                          </p:spTgt>
                                        </p:tgtEl>
                                      </p:cBhvr>
                                    </p:animEffect>
                                    <p:anim calcmode="lin" valueType="num">
                                      <p:cBhvr>
                                        <p:cTn id="17" dur="1000" fill="hold"/>
                                        <p:tgtEl>
                                          <p:spTgt spid="1155075">
                                            <p:txEl>
                                              <p:pRg st="0" end="0"/>
                                            </p:txEl>
                                          </p:spTgt>
                                        </p:tgtEl>
                                        <p:attrNameLst>
                                          <p:attrName>ppt_x</p:attrName>
                                        </p:attrNameLst>
                                      </p:cBhvr>
                                      <p:tavLst>
                                        <p:tav tm="0">
                                          <p:val>
                                            <p:strVal val="#ppt_x"/>
                                          </p:val>
                                        </p:tav>
                                        <p:tav tm="100000">
                                          <p:val>
                                            <p:strVal val="#ppt_x"/>
                                          </p:val>
                                        </p:tav>
                                      </p:tavLst>
                                    </p:anim>
                                    <p:anim calcmode="lin" valueType="num">
                                      <p:cBhvr>
                                        <p:cTn id="18" dur="900" decel="100000" fill="hold"/>
                                        <p:tgtEl>
                                          <p:spTgt spid="1155075">
                                            <p:txEl>
                                              <p:pRg st="0" end="0"/>
                                            </p:txEl>
                                          </p:spTgt>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155075">
                                            <p:txEl>
                                              <p:pRg st="0" end="0"/>
                                            </p:txEl>
                                          </p:spTgt>
                                        </p:tgtEl>
                                        <p:attrNameLst>
                                          <p:attrName>ppt_y</p:attrName>
                                        </p:attrNameLst>
                                      </p:cBhvr>
                                      <p:tavLst>
                                        <p:tav tm="0">
                                          <p:val>
                                            <p:strVal val="#ppt_y-.03"/>
                                          </p:val>
                                        </p:tav>
                                        <p:tav tm="100000">
                                          <p:val>
                                            <p:strVal val="#ppt_y"/>
                                          </p:val>
                                        </p:tav>
                                      </p:tavLst>
                                    </p:anim>
                                  </p:childTnLst>
                                </p:cTn>
                              </p:par>
                            </p:childTnLst>
                          </p:cTn>
                        </p:par>
                        <p:par>
                          <p:cTn id="20" fill="hold">
                            <p:stCondLst>
                              <p:cond delay="2000"/>
                            </p:stCondLst>
                            <p:childTnLst>
                              <p:par>
                                <p:cTn id="21" presetID="37" presetClass="entr" presetSubtype="0" fill="hold" grpId="0" nodeType="afterEffect">
                                  <p:stCondLst>
                                    <p:cond delay="0"/>
                                  </p:stCondLst>
                                  <p:childTnLst>
                                    <p:set>
                                      <p:cBhvr>
                                        <p:cTn id="22" dur="1" fill="hold">
                                          <p:stCondLst>
                                            <p:cond delay="0"/>
                                          </p:stCondLst>
                                        </p:cTn>
                                        <p:tgtEl>
                                          <p:spTgt spid="1155075">
                                            <p:txEl>
                                              <p:pRg st="1" end="1"/>
                                            </p:txEl>
                                          </p:spTgt>
                                        </p:tgtEl>
                                        <p:attrNameLst>
                                          <p:attrName>style.visibility</p:attrName>
                                        </p:attrNameLst>
                                      </p:cBhvr>
                                      <p:to>
                                        <p:strVal val="visible"/>
                                      </p:to>
                                    </p:set>
                                    <p:animEffect transition="in" filter="fade">
                                      <p:cBhvr>
                                        <p:cTn id="23" dur="1000"/>
                                        <p:tgtEl>
                                          <p:spTgt spid="1155075">
                                            <p:txEl>
                                              <p:pRg st="1" end="1"/>
                                            </p:txEl>
                                          </p:spTgt>
                                        </p:tgtEl>
                                      </p:cBhvr>
                                    </p:animEffect>
                                    <p:anim calcmode="lin" valueType="num">
                                      <p:cBhvr>
                                        <p:cTn id="24" dur="1000" fill="hold"/>
                                        <p:tgtEl>
                                          <p:spTgt spid="1155075">
                                            <p:txEl>
                                              <p:pRg st="1" end="1"/>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1155075">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155075">
                                            <p:txEl>
                                              <p:pRg st="1" end="1"/>
                                            </p:txEl>
                                          </p:spTgt>
                                        </p:tgtEl>
                                        <p:attrNameLst>
                                          <p:attrName>ppt_y</p:attrName>
                                        </p:attrNameLst>
                                      </p:cBhvr>
                                      <p:tavLst>
                                        <p:tav tm="0">
                                          <p:val>
                                            <p:strVal val="#ppt_y-.03"/>
                                          </p:val>
                                        </p:tav>
                                        <p:tav tm="100000">
                                          <p:val>
                                            <p:strVal val="#ppt_y"/>
                                          </p:val>
                                        </p:tav>
                                      </p:tavLst>
                                    </p:anim>
                                  </p:childTnLst>
                                </p:cTn>
                              </p:par>
                            </p:childTnLst>
                          </p:cTn>
                        </p:par>
                        <p:par>
                          <p:cTn id="27" fill="hold">
                            <p:stCondLst>
                              <p:cond delay="3000"/>
                            </p:stCondLst>
                            <p:childTnLst>
                              <p:par>
                                <p:cTn id="28" presetID="37" presetClass="entr" presetSubtype="0" fill="hold" grpId="0" nodeType="afterEffect">
                                  <p:stCondLst>
                                    <p:cond delay="0"/>
                                  </p:stCondLst>
                                  <p:childTnLst>
                                    <p:set>
                                      <p:cBhvr>
                                        <p:cTn id="29" dur="1" fill="hold">
                                          <p:stCondLst>
                                            <p:cond delay="0"/>
                                          </p:stCondLst>
                                        </p:cTn>
                                        <p:tgtEl>
                                          <p:spTgt spid="1155075">
                                            <p:txEl>
                                              <p:pRg st="2" end="2"/>
                                            </p:txEl>
                                          </p:spTgt>
                                        </p:tgtEl>
                                        <p:attrNameLst>
                                          <p:attrName>style.visibility</p:attrName>
                                        </p:attrNameLst>
                                      </p:cBhvr>
                                      <p:to>
                                        <p:strVal val="visible"/>
                                      </p:to>
                                    </p:set>
                                    <p:animEffect transition="in" filter="fade">
                                      <p:cBhvr>
                                        <p:cTn id="30" dur="1000"/>
                                        <p:tgtEl>
                                          <p:spTgt spid="1155075">
                                            <p:txEl>
                                              <p:pRg st="2" end="2"/>
                                            </p:txEl>
                                          </p:spTgt>
                                        </p:tgtEl>
                                      </p:cBhvr>
                                    </p:animEffect>
                                    <p:anim calcmode="lin" valueType="num">
                                      <p:cBhvr>
                                        <p:cTn id="31" dur="1000" fill="hold"/>
                                        <p:tgtEl>
                                          <p:spTgt spid="1155075">
                                            <p:txEl>
                                              <p:pRg st="2" end="2"/>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1155075">
                                            <p:txEl>
                                              <p:pRg st="2" end="2"/>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155075">
                                            <p:txEl>
                                              <p:pRg st="2" end="2"/>
                                            </p:txEl>
                                          </p:spTgt>
                                        </p:tgtEl>
                                        <p:attrNameLst>
                                          <p:attrName>ppt_y</p:attrName>
                                        </p:attrNameLst>
                                      </p:cBhvr>
                                      <p:tavLst>
                                        <p:tav tm="0">
                                          <p:val>
                                            <p:strVal val="#ppt_y-.03"/>
                                          </p:val>
                                        </p:tav>
                                        <p:tav tm="100000">
                                          <p:val>
                                            <p:strVal val="#ppt_y"/>
                                          </p:val>
                                        </p:tav>
                                      </p:tavLst>
                                    </p:anim>
                                  </p:childTnLst>
                                </p:cTn>
                              </p:par>
                            </p:childTnLst>
                          </p:cTn>
                        </p:par>
                        <p:par>
                          <p:cTn id="34" fill="hold">
                            <p:stCondLst>
                              <p:cond delay="4000"/>
                            </p:stCondLst>
                            <p:childTnLst>
                              <p:par>
                                <p:cTn id="35" presetID="37" presetClass="entr" presetSubtype="0" fill="hold" grpId="0" nodeType="afterEffect">
                                  <p:stCondLst>
                                    <p:cond delay="0"/>
                                  </p:stCondLst>
                                  <p:childTnLst>
                                    <p:set>
                                      <p:cBhvr>
                                        <p:cTn id="36" dur="1" fill="hold">
                                          <p:stCondLst>
                                            <p:cond delay="0"/>
                                          </p:stCondLst>
                                        </p:cTn>
                                        <p:tgtEl>
                                          <p:spTgt spid="1155075">
                                            <p:txEl>
                                              <p:pRg st="3" end="3"/>
                                            </p:txEl>
                                          </p:spTgt>
                                        </p:tgtEl>
                                        <p:attrNameLst>
                                          <p:attrName>style.visibility</p:attrName>
                                        </p:attrNameLst>
                                      </p:cBhvr>
                                      <p:to>
                                        <p:strVal val="visible"/>
                                      </p:to>
                                    </p:set>
                                    <p:animEffect transition="in" filter="fade">
                                      <p:cBhvr>
                                        <p:cTn id="37" dur="1000"/>
                                        <p:tgtEl>
                                          <p:spTgt spid="1155075">
                                            <p:txEl>
                                              <p:pRg st="3" end="3"/>
                                            </p:txEl>
                                          </p:spTgt>
                                        </p:tgtEl>
                                      </p:cBhvr>
                                    </p:animEffect>
                                    <p:anim calcmode="lin" valueType="num">
                                      <p:cBhvr>
                                        <p:cTn id="38" dur="1000" fill="hold"/>
                                        <p:tgtEl>
                                          <p:spTgt spid="1155075">
                                            <p:txEl>
                                              <p:pRg st="3" end="3"/>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155075">
                                            <p:txEl>
                                              <p:pRg st="3" end="3"/>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155075">
                                            <p:txEl>
                                              <p:pRg st="3" end="3"/>
                                            </p:txEl>
                                          </p:spTgt>
                                        </p:tgtEl>
                                        <p:attrNameLst>
                                          <p:attrName>ppt_y</p:attrName>
                                        </p:attrNameLst>
                                      </p:cBhvr>
                                      <p:tavLst>
                                        <p:tav tm="0">
                                          <p:val>
                                            <p:strVal val="#ppt_y-.03"/>
                                          </p:val>
                                        </p:tav>
                                        <p:tav tm="100000">
                                          <p:val>
                                            <p:strVal val="#ppt_y"/>
                                          </p:val>
                                        </p:tav>
                                      </p:tavLst>
                                    </p:anim>
                                  </p:childTnLst>
                                </p:cTn>
                              </p:par>
                            </p:childTnLst>
                          </p:cTn>
                        </p:par>
                        <p:par>
                          <p:cTn id="41" fill="hold">
                            <p:stCondLst>
                              <p:cond delay="5000"/>
                            </p:stCondLst>
                            <p:childTnLst>
                              <p:par>
                                <p:cTn id="42" presetID="37" presetClass="entr" presetSubtype="0" fill="hold" grpId="0" nodeType="afterEffect">
                                  <p:stCondLst>
                                    <p:cond delay="0"/>
                                  </p:stCondLst>
                                  <p:childTnLst>
                                    <p:set>
                                      <p:cBhvr>
                                        <p:cTn id="43" dur="1" fill="hold">
                                          <p:stCondLst>
                                            <p:cond delay="0"/>
                                          </p:stCondLst>
                                        </p:cTn>
                                        <p:tgtEl>
                                          <p:spTgt spid="1155075">
                                            <p:txEl>
                                              <p:pRg st="4" end="4"/>
                                            </p:txEl>
                                          </p:spTgt>
                                        </p:tgtEl>
                                        <p:attrNameLst>
                                          <p:attrName>style.visibility</p:attrName>
                                        </p:attrNameLst>
                                      </p:cBhvr>
                                      <p:to>
                                        <p:strVal val="visible"/>
                                      </p:to>
                                    </p:set>
                                    <p:animEffect transition="in" filter="fade">
                                      <p:cBhvr>
                                        <p:cTn id="44" dur="1000"/>
                                        <p:tgtEl>
                                          <p:spTgt spid="1155075">
                                            <p:txEl>
                                              <p:pRg st="4" end="4"/>
                                            </p:txEl>
                                          </p:spTgt>
                                        </p:tgtEl>
                                      </p:cBhvr>
                                    </p:animEffect>
                                    <p:anim calcmode="lin" valueType="num">
                                      <p:cBhvr>
                                        <p:cTn id="45" dur="1000" fill="hold"/>
                                        <p:tgtEl>
                                          <p:spTgt spid="1155075">
                                            <p:txEl>
                                              <p:pRg st="4" end="4"/>
                                            </p:txEl>
                                          </p:spTgt>
                                        </p:tgtEl>
                                        <p:attrNameLst>
                                          <p:attrName>ppt_x</p:attrName>
                                        </p:attrNameLst>
                                      </p:cBhvr>
                                      <p:tavLst>
                                        <p:tav tm="0">
                                          <p:val>
                                            <p:strVal val="#ppt_x"/>
                                          </p:val>
                                        </p:tav>
                                        <p:tav tm="100000">
                                          <p:val>
                                            <p:strVal val="#ppt_x"/>
                                          </p:val>
                                        </p:tav>
                                      </p:tavLst>
                                    </p:anim>
                                    <p:anim calcmode="lin" valueType="num">
                                      <p:cBhvr>
                                        <p:cTn id="46" dur="900" decel="100000" fill="hold"/>
                                        <p:tgtEl>
                                          <p:spTgt spid="1155075">
                                            <p:txEl>
                                              <p:pRg st="4" end="4"/>
                                            </p:txEl>
                                          </p:spTgt>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1155075">
                                            <p:txEl>
                                              <p:pRg st="4" end="4"/>
                                            </p:txEl>
                                          </p:spTgt>
                                        </p:tgtEl>
                                        <p:attrNameLst>
                                          <p:attrName>ppt_y</p:attrName>
                                        </p:attrNameLst>
                                      </p:cBhvr>
                                      <p:tavLst>
                                        <p:tav tm="0">
                                          <p:val>
                                            <p:strVal val="#ppt_y-.03"/>
                                          </p:val>
                                        </p:tav>
                                        <p:tav tm="100000">
                                          <p:val>
                                            <p:strVal val="#ppt_y"/>
                                          </p:val>
                                        </p:tav>
                                      </p:tavLst>
                                    </p:anim>
                                  </p:childTnLst>
                                </p:cTn>
                              </p:par>
                            </p:childTnLst>
                          </p:cTn>
                        </p:par>
                        <p:par>
                          <p:cTn id="48" fill="hold">
                            <p:stCondLst>
                              <p:cond delay="6000"/>
                            </p:stCondLst>
                            <p:childTnLst>
                              <p:par>
                                <p:cTn id="49" presetID="37" presetClass="entr" presetSubtype="0" fill="hold" grpId="0" nodeType="afterEffect">
                                  <p:stCondLst>
                                    <p:cond delay="0"/>
                                  </p:stCondLst>
                                  <p:childTnLst>
                                    <p:set>
                                      <p:cBhvr>
                                        <p:cTn id="50" dur="1" fill="hold">
                                          <p:stCondLst>
                                            <p:cond delay="0"/>
                                          </p:stCondLst>
                                        </p:cTn>
                                        <p:tgtEl>
                                          <p:spTgt spid="1155075">
                                            <p:txEl>
                                              <p:pRg st="5" end="5"/>
                                            </p:txEl>
                                          </p:spTgt>
                                        </p:tgtEl>
                                        <p:attrNameLst>
                                          <p:attrName>style.visibility</p:attrName>
                                        </p:attrNameLst>
                                      </p:cBhvr>
                                      <p:to>
                                        <p:strVal val="visible"/>
                                      </p:to>
                                    </p:set>
                                    <p:animEffect transition="in" filter="fade">
                                      <p:cBhvr>
                                        <p:cTn id="51" dur="1000"/>
                                        <p:tgtEl>
                                          <p:spTgt spid="1155075">
                                            <p:txEl>
                                              <p:pRg st="5" end="5"/>
                                            </p:txEl>
                                          </p:spTgt>
                                        </p:tgtEl>
                                      </p:cBhvr>
                                    </p:animEffect>
                                    <p:anim calcmode="lin" valueType="num">
                                      <p:cBhvr>
                                        <p:cTn id="52" dur="1000" fill="hold"/>
                                        <p:tgtEl>
                                          <p:spTgt spid="1155075">
                                            <p:txEl>
                                              <p:pRg st="5" end="5"/>
                                            </p:txEl>
                                          </p:spTgt>
                                        </p:tgtEl>
                                        <p:attrNameLst>
                                          <p:attrName>ppt_x</p:attrName>
                                        </p:attrNameLst>
                                      </p:cBhvr>
                                      <p:tavLst>
                                        <p:tav tm="0">
                                          <p:val>
                                            <p:strVal val="#ppt_x"/>
                                          </p:val>
                                        </p:tav>
                                        <p:tav tm="100000">
                                          <p:val>
                                            <p:strVal val="#ppt_x"/>
                                          </p:val>
                                        </p:tav>
                                      </p:tavLst>
                                    </p:anim>
                                    <p:anim calcmode="lin" valueType="num">
                                      <p:cBhvr>
                                        <p:cTn id="53" dur="900" decel="100000" fill="hold"/>
                                        <p:tgtEl>
                                          <p:spTgt spid="1155075">
                                            <p:txEl>
                                              <p:pRg st="5" end="5"/>
                                            </p:txEl>
                                          </p:spTgt>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155075">
                                            <p:txEl>
                                              <p:pRg st="5" end="5"/>
                                            </p:txEl>
                                          </p:spTgt>
                                        </p:tgtEl>
                                        <p:attrNameLst>
                                          <p:attrName>ppt_y</p:attrName>
                                        </p:attrNameLst>
                                      </p:cBhvr>
                                      <p:tavLst>
                                        <p:tav tm="0">
                                          <p:val>
                                            <p:strVal val="#ppt_y-.03"/>
                                          </p:val>
                                        </p:tav>
                                        <p:tav tm="100000">
                                          <p:val>
                                            <p:strVal val="#ppt_y"/>
                                          </p:val>
                                        </p:tav>
                                      </p:tavLst>
                                    </p:anim>
                                  </p:childTnLst>
                                </p:cTn>
                              </p:par>
                            </p:childTnLst>
                          </p:cTn>
                        </p:par>
                        <p:par>
                          <p:cTn id="55" fill="hold">
                            <p:stCondLst>
                              <p:cond delay="7000"/>
                            </p:stCondLst>
                            <p:childTnLst>
                              <p:par>
                                <p:cTn id="56" presetID="50" presetClass="entr" presetSubtype="0" decel="100000" fill="hold" grpId="0" nodeType="afterEffect">
                                  <p:stCondLst>
                                    <p:cond delay="0"/>
                                  </p:stCondLst>
                                  <p:childTnLst>
                                    <p:set>
                                      <p:cBhvr>
                                        <p:cTn id="57" dur="1" fill="hold">
                                          <p:stCondLst>
                                            <p:cond delay="0"/>
                                          </p:stCondLst>
                                        </p:cTn>
                                        <p:tgtEl>
                                          <p:spTgt spid="1155076"/>
                                        </p:tgtEl>
                                        <p:attrNameLst>
                                          <p:attrName>style.visibility</p:attrName>
                                        </p:attrNameLst>
                                      </p:cBhvr>
                                      <p:to>
                                        <p:strVal val="visible"/>
                                      </p:to>
                                    </p:set>
                                    <p:anim calcmode="lin" valueType="num">
                                      <p:cBhvr>
                                        <p:cTn id="58" dur="1000" fill="hold"/>
                                        <p:tgtEl>
                                          <p:spTgt spid="1155076"/>
                                        </p:tgtEl>
                                        <p:attrNameLst>
                                          <p:attrName>ppt_w</p:attrName>
                                        </p:attrNameLst>
                                      </p:cBhvr>
                                      <p:tavLst>
                                        <p:tav tm="0">
                                          <p:val>
                                            <p:strVal val="#ppt_w+.3"/>
                                          </p:val>
                                        </p:tav>
                                        <p:tav tm="100000">
                                          <p:val>
                                            <p:strVal val="#ppt_w"/>
                                          </p:val>
                                        </p:tav>
                                      </p:tavLst>
                                    </p:anim>
                                    <p:anim calcmode="lin" valueType="num">
                                      <p:cBhvr>
                                        <p:cTn id="59" dur="1000" fill="hold"/>
                                        <p:tgtEl>
                                          <p:spTgt spid="1155076"/>
                                        </p:tgtEl>
                                        <p:attrNameLst>
                                          <p:attrName>ppt_h</p:attrName>
                                        </p:attrNameLst>
                                      </p:cBhvr>
                                      <p:tavLst>
                                        <p:tav tm="0">
                                          <p:val>
                                            <p:strVal val="#ppt_h"/>
                                          </p:val>
                                        </p:tav>
                                        <p:tav tm="100000">
                                          <p:val>
                                            <p:strVal val="#ppt_h"/>
                                          </p:val>
                                        </p:tav>
                                      </p:tavLst>
                                    </p:anim>
                                    <p:animEffect transition="in" filter="fade">
                                      <p:cBhvr>
                                        <p:cTn id="60" dur="1000"/>
                                        <p:tgtEl>
                                          <p:spTgt spid="1155076"/>
                                        </p:tgtEl>
                                      </p:cBhvr>
                                    </p:animEffect>
                                  </p:childTnLst>
                                </p:cTn>
                              </p:par>
                            </p:childTnLst>
                          </p:cTn>
                        </p:par>
                        <p:par>
                          <p:cTn id="61" fill="hold">
                            <p:stCondLst>
                              <p:cond delay="8000"/>
                            </p:stCondLst>
                            <p:childTnLst>
                              <p:par>
                                <p:cTn id="62" presetID="50" presetClass="entr" presetSubtype="0" decel="100000" fill="hold" grpId="0" nodeType="afterEffect">
                                  <p:stCondLst>
                                    <p:cond delay="0"/>
                                  </p:stCondLst>
                                  <p:childTnLst>
                                    <p:set>
                                      <p:cBhvr>
                                        <p:cTn id="63" dur="1" fill="hold">
                                          <p:stCondLst>
                                            <p:cond delay="0"/>
                                          </p:stCondLst>
                                        </p:cTn>
                                        <p:tgtEl>
                                          <p:spTgt spid="1155078"/>
                                        </p:tgtEl>
                                        <p:attrNameLst>
                                          <p:attrName>style.visibility</p:attrName>
                                        </p:attrNameLst>
                                      </p:cBhvr>
                                      <p:to>
                                        <p:strVal val="visible"/>
                                      </p:to>
                                    </p:set>
                                    <p:anim calcmode="lin" valueType="num">
                                      <p:cBhvr>
                                        <p:cTn id="64" dur="1000" fill="hold"/>
                                        <p:tgtEl>
                                          <p:spTgt spid="1155078"/>
                                        </p:tgtEl>
                                        <p:attrNameLst>
                                          <p:attrName>ppt_w</p:attrName>
                                        </p:attrNameLst>
                                      </p:cBhvr>
                                      <p:tavLst>
                                        <p:tav tm="0">
                                          <p:val>
                                            <p:strVal val="#ppt_w+.3"/>
                                          </p:val>
                                        </p:tav>
                                        <p:tav tm="100000">
                                          <p:val>
                                            <p:strVal val="#ppt_w"/>
                                          </p:val>
                                        </p:tav>
                                      </p:tavLst>
                                    </p:anim>
                                    <p:anim calcmode="lin" valueType="num">
                                      <p:cBhvr>
                                        <p:cTn id="65" dur="1000" fill="hold"/>
                                        <p:tgtEl>
                                          <p:spTgt spid="1155078"/>
                                        </p:tgtEl>
                                        <p:attrNameLst>
                                          <p:attrName>ppt_h</p:attrName>
                                        </p:attrNameLst>
                                      </p:cBhvr>
                                      <p:tavLst>
                                        <p:tav tm="0">
                                          <p:val>
                                            <p:strVal val="#ppt_h"/>
                                          </p:val>
                                        </p:tav>
                                        <p:tav tm="100000">
                                          <p:val>
                                            <p:strVal val="#ppt_h"/>
                                          </p:val>
                                        </p:tav>
                                      </p:tavLst>
                                    </p:anim>
                                    <p:animEffect transition="in" filter="fade">
                                      <p:cBhvr>
                                        <p:cTn id="66" dur="1000"/>
                                        <p:tgtEl>
                                          <p:spTgt spid="1155078"/>
                                        </p:tgtEl>
                                      </p:cBhvr>
                                    </p:animEffect>
                                  </p:childTnLst>
                                </p:cTn>
                              </p:par>
                            </p:childTnLst>
                          </p:cTn>
                        </p:par>
                        <p:par>
                          <p:cTn id="67" fill="hold">
                            <p:stCondLst>
                              <p:cond delay="9000"/>
                            </p:stCondLst>
                            <p:childTnLst>
                              <p:par>
                                <p:cTn id="68" presetID="50" presetClass="entr" presetSubtype="0" decel="100000" fill="hold" nodeType="afterEffect">
                                  <p:stCondLst>
                                    <p:cond delay="0"/>
                                  </p:stCondLst>
                                  <p:childTnLst>
                                    <p:set>
                                      <p:cBhvr>
                                        <p:cTn id="69" dur="1" fill="hold">
                                          <p:stCondLst>
                                            <p:cond delay="0"/>
                                          </p:stCondLst>
                                        </p:cTn>
                                        <p:tgtEl>
                                          <p:spTgt spid="1155080"/>
                                        </p:tgtEl>
                                        <p:attrNameLst>
                                          <p:attrName>style.visibility</p:attrName>
                                        </p:attrNameLst>
                                      </p:cBhvr>
                                      <p:to>
                                        <p:strVal val="visible"/>
                                      </p:to>
                                    </p:set>
                                    <p:anim calcmode="lin" valueType="num">
                                      <p:cBhvr>
                                        <p:cTn id="70" dur="1000" fill="hold"/>
                                        <p:tgtEl>
                                          <p:spTgt spid="1155080"/>
                                        </p:tgtEl>
                                        <p:attrNameLst>
                                          <p:attrName>ppt_w</p:attrName>
                                        </p:attrNameLst>
                                      </p:cBhvr>
                                      <p:tavLst>
                                        <p:tav tm="0">
                                          <p:val>
                                            <p:strVal val="#ppt_w+.3"/>
                                          </p:val>
                                        </p:tav>
                                        <p:tav tm="100000">
                                          <p:val>
                                            <p:strVal val="#ppt_w"/>
                                          </p:val>
                                        </p:tav>
                                      </p:tavLst>
                                    </p:anim>
                                    <p:anim calcmode="lin" valueType="num">
                                      <p:cBhvr>
                                        <p:cTn id="71" dur="1000" fill="hold"/>
                                        <p:tgtEl>
                                          <p:spTgt spid="1155080"/>
                                        </p:tgtEl>
                                        <p:attrNameLst>
                                          <p:attrName>ppt_h</p:attrName>
                                        </p:attrNameLst>
                                      </p:cBhvr>
                                      <p:tavLst>
                                        <p:tav tm="0">
                                          <p:val>
                                            <p:strVal val="#ppt_h"/>
                                          </p:val>
                                        </p:tav>
                                        <p:tav tm="100000">
                                          <p:val>
                                            <p:strVal val="#ppt_h"/>
                                          </p:val>
                                        </p:tav>
                                      </p:tavLst>
                                    </p:anim>
                                    <p:animEffect transition="in" filter="fade">
                                      <p:cBhvr>
                                        <p:cTn id="72" dur="1000"/>
                                        <p:tgtEl>
                                          <p:spTgt spid="1155080"/>
                                        </p:tgtEl>
                                      </p:cBhvr>
                                    </p:animEffect>
                                  </p:childTnLst>
                                </p:cTn>
                              </p:par>
                            </p:childTnLst>
                          </p:cTn>
                        </p:par>
                        <p:par>
                          <p:cTn id="73" fill="hold">
                            <p:stCondLst>
                              <p:cond delay="10000"/>
                            </p:stCondLst>
                            <p:childTnLst>
                              <p:par>
                                <p:cTn id="74" presetID="50" presetClass="entr" presetSubtype="0" decel="100000" fill="hold" nodeType="afterEffect">
                                  <p:stCondLst>
                                    <p:cond delay="0"/>
                                  </p:stCondLst>
                                  <p:childTnLst>
                                    <p:set>
                                      <p:cBhvr>
                                        <p:cTn id="75" dur="1" fill="hold">
                                          <p:stCondLst>
                                            <p:cond delay="0"/>
                                          </p:stCondLst>
                                        </p:cTn>
                                        <p:tgtEl>
                                          <p:spTgt spid="1155081"/>
                                        </p:tgtEl>
                                        <p:attrNameLst>
                                          <p:attrName>style.visibility</p:attrName>
                                        </p:attrNameLst>
                                      </p:cBhvr>
                                      <p:to>
                                        <p:strVal val="visible"/>
                                      </p:to>
                                    </p:set>
                                    <p:anim calcmode="lin" valueType="num">
                                      <p:cBhvr>
                                        <p:cTn id="76" dur="1000" fill="hold"/>
                                        <p:tgtEl>
                                          <p:spTgt spid="1155081"/>
                                        </p:tgtEl>
                                        <p:attrNameLst>
                                          <p:attrName>ppt_w</p:attrName>
                                        </p:attrNameLst>
                                      </p:cBhvr>
                                      <p:tavLst>
                                        <p:tav tm="0">
                                          <p:val>
                                            <p:strVal val="#ppt_w+.3"/>
                                          </p:val>
                                        </p:tav>
                                        <p:tav tm="100000">
                                          <p:val>
                                            <p:strVal val="#ppt_w"/>
                                          </p:val>
                                        </p:tav>
                                      </p:tavLst>
                                    </p:anim>
                                    <p:anim calcmode="lin" valueType="num">
                                      <p:cBhvr>
                                        <p:cTn id="77" dur="1000" fill="hold"/>
                                        <p:tgtEl>
                                          <p:spTgt spid="1155081"/>
                                        </p:tgtEl>
                                        <p:attrNameLst>
                                          <p:attrName>ppt_h</p:attrName>
                                        </p:attrNameLst>
                                      </p:cBhvr>
                                      <p:tavLst>
                                        <p:tav tm="0">
                                          <p:val>
                                            <p:strVal val="#ppt_h"/>
                                          </p:val>
                                        </p:tav>
                                        <p:tav tm="100000">
                                          <p:val>
                                            <p:strVal val="#ppt_h"/>
                                          </p:val>
                                        </p:tav>
                                      </p:tavLst>
                                    </p:anim>
                                    <p:animEffect transition="in" filter="fade">
                                      <p:cBhvr>
                                        <p:cTn id="78" dur="1000"/>
                                        <p:tgtEl>
                                          <p:spTgt spid="1155081"/>
                                        </p:tgtEl>
                                      </p:cBhvr>
                                    </p:animEffect>
                                  </p:childTnLst>
                                </p:cTn>
                              </p:par>
                            </p:childTnLst>
                          </p:cTn>
                        </p:par>
                        <p:par>
                          <p:cTn id="79" fill="hold">
                            <p:stCondLst>
                              <p:cond delay="11000"/>
                            </p:stCondLst>
                            <p:childTnLst>
                              <p:par>
                                <p:cTn id="80" presetID="50" presetClass="entr" presetSubtype="0" decel="100000" fill="hold" grpId="0" nodeType="afterEffect">
                                  <p:stCondLst>
                                    <p:cond delay="0"/>
                                  </p:stCondLst>
                                  <p:childTnLst>
                                    <p:set>
                                      <p:cBhvr>
                                        <p:cTn id="81" dur="1" fill="hold">
                                          <p:stCondLst>
                                            <p:cond delay="0"/>
                                          </p:stCondLst>
                                        </p:cTn>
                                        <p:tgtEl>
                                          <p:spTgt spid="1155079"/>
                                        </p:tgtEl>
                                        <p:attrNameLst>
                                          <p:attrName>style.visibility</p:attrName>
                                        </p:attrNameLst>
                                      </p:cBhvr>
                                      <p:to>
                                        <p:strVal val="visible"/>
                                      </p:to>
                                    </p:set>
                                    <p:anim calcmode="lin" valueType="num">
                                      <p:cBhvr>
                                        <p:cTn id="82" dur="1000" fill="hold"/>
                                        <p:tgtEl>
                                          <p:spTgt spid="1155079"/>
                                        </p:tgtEl>
                                        <p:attrNameLst>
                                          <p:attrName>ppt_w</p:attrName>
                                        </p:attrNameLst>
                                      </p:cBhvr>
                                      <p:tavLst>
                                        <p:tav tm="0">
                                          <p:val>
                                            <p:strVal val="#ppt_w+.3"/>
                                          </p:val>
                                        </p:tav>
                                        <p:tav tm="100000">
                                          <p:val>
                                            <p:strVal val="#ppt_w"/>
                                          </p:val>
                                        </p:tav>
                                      </p:tavLst>
                                    </p:anim>
                                    <p:anim calcmode="lin" valueType="num">
                                      <p:cBhvr>
                                        <p:cTn id="83" dur="1000" fill="hold"/>
                                        <p:tgtEl>
                                          <p:spTgt spid="1155079"/>
                                        </p:tgtEl>
                                        <p:attrNameLst>
                                          <p:attrName>ppt_h</p:attrName>
                                        </p:attrNameLst>
                                      </p:cBhvr>
                                      <p:tavLst>
                                        <p:tav tm="0">
                                          <p:val>
                                            <p:strVal val="#ppt_h"/>
                                          </p:val>
                                        </p:tav>
                                        <p:tav tm="100000">
                                          <p:val>
                                            <p:strVal val="#ppt_h"/>
                                          </p:val>
                                        </p:tav>
                                      </p:tavLst>
                                    </p:anim>
                                    <p:animEffect transition="in" filter="fade">
                                      <p:cBhvr>
                                        <p:cTn id="84" dur="1000"/>
                                        <p:tgtEl>
                                          <p:spTgt spid="1155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5074" grpId="0"/>
      <p:bldP spid="1155075" grpId="0" build="p"/>
      <p:bldP spid="1155076" grpId="0" animBg="1"/>
      <p:bldP spid="1155078" grpId="0" animBg="1"/>
      <p:bldP spid="115507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8" name="Isosceles Triangle 17"/>
          <p:cNvSpPr/>
          <p:nvPr/>
        </p:nvSpPr>
        <p:spPr>
          <a:xfrm>
            <a:off x="0" y="1371600"/>
            <a:ext cx="9144000" cy="5562600"/>
          </a:xfrm>
          <a:prstGeom prst="triangle">
            <a:avLst/>
          </a:prstGeom>
          <a:solidFill>
            <a:schemeClr val="accent6">
              <a:lumMod val="75000"/>
              <a:alpha val="40000"/>
            </a:schemeClr>
          </a:solidFill>
          <a:effectLst>
            <a:outerShdw blurRad="228600" dist="1257300" dir="12060000"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6098" name="Rectangle 2"/>
          <p:cNvSpPr>
            <a:spLocks noGrp="1" noChangeArrowheads="1"/>
          </p:cNvSpPr>
          <p:nvPr>
            <p:ph type="title"/>
          </p:nvPr>
        </p:nvSpPr>
        <p:spPr>
          <a:xfrm>
            <a:off x="304800" y="304800"/>
            <a:ext cx="8534400" cy="758952"/>
          </a:xfrm>
        </p:spPr>
        <p:txBody>
          <a:bodyPr>
            <a:prstTxWarp prst="textStop">
              <a:avLst/>
            </a:prstTxWarp>
            <a:noAutofit/>
          </a:bodyPr>
          <a:lstStyle/>
          <a:p>
            <a:r>
              <a:rPr lang="en-US"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chemeClr val="accent2">
                      <a:satMod val="175000"/>
                      <a:alpha val="40000"/>
                    </a:schemeClr>
                  </a:glow>
                </a:effectLst>
              </a:rPr>
              <a:t>STEPS IN PLANNING</a:t>
            </a:r>
            <a:endParaRPr lang="en-US" sz="6000" dirty="0">
              <a:effectLst>
                <a:glow rad="101600">
                  <a:schemeClr val="accent2">
                    <a:satMod val="175000"/>
                    <a:alpha val="40000"/>
                  </a:schemeClr>
                </a:glow>
              </a:effectLst>
            </a:endParaRPr>
          </a:p>
        </p:txBody>
      </p:sp>
      <p:sp>
        <p:nvSpPr>
          <p:cNvPr id="1156100" name="Rectangle 4"/>
          <p:cNvSpPr>
            <a:spLocks noChangeArrowheads="1"/>
          </p:cNvSpPr>
          <p:nvPr/>
        </p:nvSpPr>
        <p:spPr bwMode="auto">
          <a:xfrm>
            <a:off x="1143000" y="1828800"/>
            <a:ext cx="2590800" cy="381000"/>
          </a:xfrm>
          <a:prstGeom prst="rect">
            <a:avLst/>
          </a:prstGeom>
          <a:gradFill rotWithShape="0">
            <a:gsLst>
              <a:gs pos="0">
                <a:srgbClr val="FFFFCC"/>
              </a:gs>
              <a:gs pos="100000">
                <a:srgbClr val="FFFFCC">
                  <a:gamma/>
                  <a:tint val="39216"/>
                  <a:invGamma/>
                </a:srgbClr>
              </a:gs>
            </a:gsLst>
            <a:lin ang="5400000" scaled="1"/>
          </a:gradFill>
          <a:ln w="9525">
            <a:solidFill>
              <a:schemeClr val="tx1"/>
            </a:solidFill>
            <a:miter lim="800000"/>
            <a:headEnd/>
            <a:tailEnd/>
          </a:ln>
          <a:effectLst/>
        </p:spPr>
        <p:txBody>
          <a:bodyPr wrap="none" anchor="ctr"/>
          <a:lstStyle/>
          <a:p>
            <a:pPr algn="ctr"/>
            <a:r>
              <a:rPr lang="en-US" sz="1600" dirty="0"/>
              <a:t>Strategic plan</a:t>
            </a:r>
          </a:p>
        </p:txBody>
      </p:sp>
      <p:sp>
        <p:nvSpPr>
          <p:cNvPr id="1156101" name="Rectangle 5"/>
          <p:cNvSpPr>
            <a:spLocks noChangeArrowheads="1"/>
          </p:cNvSpPr>
          <p:nvPr/>
        </p:nvSpPr>
        <p:spPr bwMode="auto">
          <a:xfrm>
            <a:off x="1143000" y="2438400"/>
            <a:ext cx="2590800" cy="381000"/>
          </a:xfrm>
          <a:prstGeom prst="rect">
            <a:avLst/>
          </a:prstGeom>
          <a:gradFill rotWithShape="0">
            <a:gsLst>
              <a:gs pos="0">
                <a:srgbClr val="FFFFCC"/>
              </a:gs>
              <a:gs pos="100000">
                <a:srgbClr val="FFFFCC">
                  <a:gamma/>
                  <a:tint val="39216"/>
                  <a:invGamma/>
                </a:srgbClr>
              </a:gs>
            </a:gsLst>
            <a:lin ang="5400000" scaled="1"/>
          </a:gradFill>
          <a:ln w="9525">
            <a:solidFill>
              <a:schemeClr val="tx1"/>
            </a:solidFill>
            <a:miter lim="800000"/>
            <a:headEnd/>
            <a:tailEnd/>
          </a:ln>
          <a:effectLst/>
        </p:spPr>
        <p:txBody>
          <a:bodyPr wrap="none" anchor="ctr"/>
          <a:lstStyle/>
          <a:p>
            <a:pPr algn="ctr"/>
            <a:r>
              <a:rPr lang="en-US" sz="1600"/>
              <a:t>Developing overall objectives</a:t>
            </a:r>
          </a:p>
        </p:txBody>
      </p:sp>
      <p:sp>
        <p:nvSpPr>
          <p:cNvPr id="1156102" name="Rectangle 6"/>
          <p:cNvSpPr>
            <a:spLocks noChangeArrowheads="1"/>
          </p:cNvSpPr>
          <p:nvPr/>
        </p:nvSpPr>
        <p:spPr bwMode="auto">
          <a:xfrm>
            <a:off x="3276600" y="3200400"/>
            <a:ext cx="2590800" cy="381000"/>
          </a:xfrm>
          <a:prstGeom prst="rect">
            <a:avLst/>
          </a:prstGeom>
          <a:gradFill rotWithShape="0">
            <a:gsLst>
              <a:gs pos="0">
                <a:srgbClr val="FFFFCC"/>
              </a:gs>
              <a:gs pos="100000">
                <a:srgbClr val="FFFFCC">
                  <a:gamma/>
                  <a:tint val="39216"/>
                  <a:invGamma/>
                </a:srgbClr>
              </a:gs>
            </a:gsLst>
            <a:lin ang="5400000" scaled="1"/>
          </a:gradFill>
          <a:ln w="9525">
            <a:solidFill>
              <a:schemeClr val="tx1"/>
            </a:solidFill>
            <a:miter lim="800000"/>
            <a:headEnd/>
            <a:tailEnd/>
          </a:ln>
          <a:effectLst/>
        </p:spPr>
        <p:txBody>
          <a:bodyPr wrap="none" anchor="ctr"/>
          <a:lstStyle/>
          <a:p>
            <a:pPr algn="ctr"/>
            <a:r>
              <a:rPr lang="en-US" sz="1600"/>
              <a:t>Identify IS projects</a:t>
            </a:r>
          </a:p>
        </p:txBody>
      </p:sp>
      <p:sp>
        <p:nvSpPr>
          <p:cNvPr id="1156103" name="Rectangle 7"/>
          <p:cNvSpPr>
            <a:spLocks noChangeArrowheads="1"/>
          </p:cNvSpPr>
          <p:nvPr/>
        </p:nvSpPr>
        <p:spPr bwMode="auto">
          <a:xfrm>
            <a:off x="3276600" y="3829050"/>
            <a:ext cx="2590800" cy="381000"/>
          </a:xfrm>
          <a:prstGeom prst="rect">
            <a:avLst/>
          </a:prstGeom>
          <a:gradFill rotWithShape="0">
            <a:gsLst>
              <a:gs pos="0">
                <a:srgbClr val="FFFFCC"/>
              </a:gs>
              <a:gs pos="100000">
                <a:srgbClr val="FFFFCC">
                  <a:gamma/>
                  <a:tint val="39216"/>
                  <a:invGamma/>
                </a:srgbClr>
              </a:gs>
            </a:gsLst>
            <a:lin ang="5400000" scaled="1"/>
          </a:gradFill>
          <a:ln w="9525">
            <a:solidFill>
              <a:schemeClr val="tx1"/>
            </a:solidFill>
            <a:miter lim="800000"/>
            <a:headEnd/>
            <a:tailEnd/>
          </a:ln>
          <a:effectLst/>
        </p:spPr>
        <p:txBody>
          <a:bodyPr wrap="none" anchor="ctr"/>
          <a:lstStyle/>
          <a:p>
            <a:pPr algn="ctr"/>
            <a:r>
              <a:rPr lang="en-US" sz="1600"/>
              <a:t>Set priorities &amp; select projects</a:t>
            </a:r>
          </a:p>
        </p:txBody>
      </p:sp>
      <p:sp>
        <p:nvSpPr>
          <p:cNvPr id="1156104" name="Rectangle 8"/>
          <p:cNvSpPr>
            <a:spLocks noChangeArrowheads="1"/>
          </p:cNvSpPr>
          <p:nvPr/>
        </p:nvSpPr>
        <p:spPr bwMode="auto">
          <a:xfrm>
            <a:off x="3276600" y="4457700"/>
            <a:ext cx="2590800" cy="381000"/>
          </a:xfrm>
          <a:prstGeom prst="rect">
            <a:avLst/>
          </a:prstGeom>
          <a:gradFill rotWithShape="0">
            <a:gsLst>
              <a:gs pos="0">
                <a:srgbClr val="FFFFCC"/>
              </a:gs>
              <a:gs pos="100000">
                <a:srgbClr val="FFFFCC">
                  <a:gamma/>
                  <a:tint val="39216"/>
                  <a:invGamma/>
                </a:srgbClr>
              </a:gs>
            </a:gsLst>
            <a:lin ang="5400000" scaled="1"/>
          </a:gradFill>
          <a:ln w="9525">
            <a:solidFill>
              <a:schemeClr val="tx1"/>
            </a:solidFill>
            <a:miter lim="800000"/>
            <a:headEnd/>
            <a:tailEnd/>
          </a:ln>
          <a:effectLst/>
        </p:spPr>
        <p:txBody>
          <a:bodyPr wrap="none" anchor="ctr"/>
          <a:lstStyle/>
          <a:p>
            <a:pPr algn="ctr"/>
            <a:r>
              <a:rPr lang="en-US" sz="1600"/>
              <a:t>Analyse resource requirements</a:t>
            </a:r>
          </a:p>
        </p:txBody>
      </p:sp>
      <p:sp>
        <p:nvSpPr>
          <p:cNvPr id="1156105" name="Rectangle 9"/>
          <p:cNvSpPr>
            <a:spLocks noChangeArrowheads="1"/>
          </p:cNvSpPr>
          <p:nvPr/>
        </p:nvSpPr>
        <p:spPr bwMode="auto">
          <a:xfrm>
            <a:off x="3276600" y="5086350"/>
            <a:ext cx="2590800" cy="381000"/>
          </a:xfrm>
          <a:prstGeom prst="rect">
            <a:avLst/>
          </a:prstGeom>
          <a:gradFill rotWithShape="0">
            <a:gsLst>
              <a:gs pos="0">
                <a:srgbClr val="FFFFCC"/>
              </a:gs>
              <a:gs pos="100000">
                <a:srgbClr val="FFFFCC">
                  <a:gamma/>
                  <a:tint val="39216"/>
                  <a:invGamma/>
                </a:srgbClr>
              </a:gs>
            </a:gsLst>
            <a:lin ang="5400000" scaled="1"/>
          </a:gradFill>
          <a:ln w="9525">
            <a:solidFill>
              <a:schemeClr val="tx1"/>
            </a:solidFill>
            <a:miter lim="800000"/>
            <a:headEnd/>
            <a:tailEnd/>
          </a:ln>
          <a:effectLst/>
        </p:spPr>
        <p:txBody>
          <a:bodyPr wrap="none" anchor="ctr"/>
          <a:lstStyle/>
          <a:p>
            <a:pPr algn="ctr"/>
            <a:r>
              <a:rPr lang="en-US" sz="1600" dirty="0"/>
              <a:t>Set schedules and deadlines</a:t>
            </a:r>
          </a:p>
        </p:txBody>
      </p:sp>
      <p:sp>
        <p:nvSpPr>
          <p:cNvPr id="1156106" name="Rectangle 10"/>
          <p:cNvSpPr>
            <a:spLocks noChangeArrowheads="1"/>
          </p:cNvSpPr>
          <p:nvPr/>
        </p:nvSpPr>
        <p:spPr bwMode="auto">
          <a:xfrm>
            <a:off x="3276600" y="5715000"/>
            <a:ext cx="2590800" cy="381000"/>
          </a:xfrm>
          <a:prstGeom prst="rect">
            <a:avLst/>
          </a:prstGeom>
          <a:gradFill rotWithShape="0">
            <a:gsLst>
              <a:gs pos="0">
                <a:srgbClr val="FFFFCC"/>
              </a:gs>
              <a:gs pos="100000">
                <a:srgbClr val="FFFFCC">
                  <a:gamma/>
                  <a:tint val="39216"/>
                  <a:invGamma/>
                </a:srgbClr>
              </a:gs>
            </a:gsLst>
            <a:lin ang="5400000" scaled="1"/>
          </a:gradFill>
          <a:ln w="9525">
            <a:solidFill>
              <a:schemeClr val="tx1"/>
            </a:solidFill>
            <a:miter lim="800000"/>
            <a:headEnd/>
            <a:tailEnd/>
          </a:ln>
          <a:effectLst/>
        </p:spPr>
        <p:txBody>
          <a:bodyPr wrap="none" anchor="ctr"/>
          <a:lstStyle/>
          <a:p>
            <a:pPr algn="ctr"/>
            <a:r>
              <a:rPr lang="en-US" sz="1600"/>
              <a:t>Develop IS planning document</a:t>
            </a:r>
          </a:p>
        </p:txBody>
      </p:sp>
      <p:sp>
        <p:nvSpPr>
          <p:cNvPr id="1156107" name="Rectangle 11"/>
          <p:cNvSpPr>
            <a:spLocks noChangeArrowheads="1"/>
          </p:cNvSpPr>
          <p:nvPr/>
        </p:nvSpPr>
        <p:spPr bwMode="auto">
          <a:xfrm>
            <a:off x="5486400" y="2209800"/>
            <a:ext cx="2590800" cy="609600"/>
          </a:xfrm>
          <a:prstGeom prst="rect">
            <a:avLst/>
          </a:prstGeom>
          <a:gradFill rotWithShape="0">
            <a:gsLst>
              <a:gs pos="0">
                <a:srgbClr val="FFFFCC"/>
              </a:gs>
              <a:gs pos="100000">
                <a:srgbClr val="FFFFCC">
                  <a:gamma/>
                  <a:tint val="39216"/>
                  <a:invGamma/>
                </a:srgbClr>
              </a:gs>
            </a:gsLst>
            <a:lin ang="5400000" scaled="1"/>
          </a:gradFill>
          <a:ln w="9525">
            <a:solidFill>
              <a:schemeClr val="tx1"/>
            </a:solidFill>
            <a:miter lim="800000"/>
            <a:headEnd/>
            <a:tailEnd/>
          </a:ln>
          <a:effectLst/>
        </p:spPr>
        <p:txBody>
          <a:bodyPr wrap="none" anchor="ctr"/>
          <a:lstStyle/>
          <a:p>
            <a:pPr algn="ctr"/>
            <a:r>
              <a:rPr lang="en-US" sz="1600" dirty="0"/>
              <a:t>Previously unplanned</a:t>
            </a:r>
            <a:br>
              <a:rPr lang="en-US" sz="1600" dirty="0"/>
            </a:br>
            <a:r>
              <a:rPr lang="en-US" sz="1600" dirty="0"/>
              <a:t>system projects</a:t>
            </a:r>
          </a:p>
        </p:txBody>
      </p:sp>
      <p:cxnSp>
        <p:nvCxnSpPr>
          <p:cNvPr id="1156108" name="AutoShape 12"/>
          <p:cNvCxnSpPr>
            <a:cxnSpLocks noChangeShapeType="1"/>
            <a:stCxn id="1156100" idx="2"/>
            <a:endCxn id="1156101" idx="0"/>
          </p:cNvCxnSpPr>
          <p:nvPr/>
        </p:nvCxnSpPr>
        <p:spPr bwMode="auto">
          <a:xfrm>
            <a:off x="2438400" y="2209800"/>
            <a:ext cx="0" cy="228600"/>
          </a:xfrm>
          <a:prstGeom prst="straightConnector1">
            <a:avLst/>
          </a:prstGeom>
          <a:noFill/>
          <a:ln w="9525">
            <a:solidFill>
              <a:schemeClr val="tx1"/>
            </a:solidFill>
            <a:round/>
            <a:headEnd/>
            <a:tailEnd type="triangle" w="med" len="med"/>
          </a:ln>
          <a:effectLst/>
        </p:spPr>
      </p:cxnSp>
      <p:cxnSp>
        <p:nvCxnSpPr>
          <p:cNvPr id="1156109" name="AutoShape 13"/>
          <p:cNvCxnSpPr>
            <a:cxnSpLocks noChangeShapeType="1"/>
            <a:stCxn id="1156101" idx="2"/>
            <a:endCxn id="1156102" idx="0"/>
          </p:cNvCxnSpPr>
          <p:nvPr/>
        </p:nvCxnSpPr>
        <p:spPr bwMode="auto">
          <a:xfrm rot="16200000" flipH="1">
            <a:off x="3314700" y="1943100"/>
            <a:ext cx="381000" cy="2133600"/>
          </a:xfrm>
          <a:prstGeom prst="bentConnector3">
            <a:avLst>
              <a:gd name="adj1" fmla="val 50000"/>
            </a:avLst>
          </a:prstGeom>
          <a:noFill/>
          <a:ln w="9525">
            <a:solidFill>
              <a:schemeClr val="tx1"/>
            </a:solidFill>
            <a:miter lim="800000"/>
            <a:headEnd/>
            <a:tailEnd type="triangle" w="med" len="med"/>
          </a:ln>
          <a:effectLst/>
        </p:spPr>
      </p:cxnSp>
      <p:cxnSp>
        <p:nvCxnSpPr>
          <p:cNvPr id="1156111" name="AutoShape 15"/>
          <p:cNvCxnSpPr>
            <a:cxnSpLocks noChangeShapeType="1"/>
            <a:stCxn id="1156107" idx="2"/>
            <a:endCxn id="1156102" idx="0"/>
          </p:cNvCxnSpPr>
          <p:nvPr/>
        </p:nvCxnSpPr>
        <p:spPr bwMode="auto">
          <a:xfrm rot="5400000">
            <a:off x="5486400" y="1905000"/>
            <a:ext cx="381000" cy="2209800"/>
          </a:xfrm>
          <a:prstGeom prst="bentConnector3">
            <a:avLst>
              <a:gd name="adj1" fmla="val 50000"/>
            </a:avLst>
          </a:prstGeom>
          <a:noFill/>
          <a:ln w="9525">
            <a:solidFill>
              <a:schemeClr val="tx1"/>
            </a:solidFill>
            <a:miter lim="800000"/>
            <a:headEnd/>
            <a:tailEnd type="triangle" w="med" len="med"/>
          </a:ln>
          <a:effectLst/>
        </p:spPr>
      </p:cxnSp>
      <p:cxnSp>
        <p:nvCxnSpPr>
          <p:cNvPr id="1156112" name="AutoShape 16"/>
          <p:cNvCxnSpPr>
            <a:cxnSpLocks noChangeShapeType="1"/>
            <a:stCxn id="1156102" idx="2"/>
            <a:endCxn id="1156103" idx="0"/>
          </p:cNvCxnSpPr>
          <p:nvPr/>
        </p:nvCxnSpPr>
        <p:spPr bwMode="auto">
          <a:xfrm>
            <a:off x="4572000" y="3581400"/>
            <a:ext cx="0" cy="247650"/>
          </a:xfrm>
          <a:prstGeom prst="straightConnector1">
            <a:avLst/>
          </a:prstGeom>
          <a:noFill/>
          <a:ln w="9525">
            <a:solidFill>
              <a:schemeClr val="tx1"/>
            </a:solidFill>
            <a:round/>
            <a:headEnd/>
            <a:tailEnd type="triangle" w="med" len="med"/>
          </a:ln>
          <a:effectLst/>
        </p:spPr>
      </p:cxnSp>
      <p:cxnSp>
        <p:nvCxnSpPr>
          <p:cNvPr id="1156113" name="AutoShape 17"/>
          <p:cNvCxnSpPr>
            <a:cxnSpLocks noChangeShapeType="1"/>
            <a:stCxn id="1156103" idx="2"/>
            <a:endCxn id="1156104" idx="0"/>
          </p:cNvCxnSpPr>
          <p:nvPr/>
        </p:nvCxnSpPr>
        <p:spPr bwMode="auto">
          <a:xfrm>
            <a:off x="4572000" y="4210050"/>
            <a:ext cx="0" cy="247650"/>
          </a:xfrm>
          <a:prstGeom prst="straightConnector1">
            <a:avLst/>
          </a:prstGeom>
          <a:noFill/>
          <a:ln w="9525">
            <a:solidFill>
              <a:schemeClr val="tx1"/>
            </a:solidFill>
            <a:round/>
            <a:headEnd/>
            <a:tailEnd type="triangle" w="med" len="med"/>
          </a:ln>
          <a:effectLst/>
        </p:spPr>
      </p:cxnSp>
      <p:cxnSp>
        <p:nvCxnSpPr>
          <p:cNvPr id="1156114" name="AutoShape 18"/>
          <p:cNvCxnSpPr>
            <a:cxnSpLocks noChangeShapeType="1"/>
            <a:stCxn id="1156104" idx="2"/>
            <a:endCxn id="1156105" idx="0"/>
          </p:cNvCxnSpPr>
          <p:nvPr/>
        </p:nvCxnSpPr>
        <p:spPr bwMode="auto">
          <a:xfrm>
            <a:off x="4572000" y="4838700"/>
            <a:ext cx="0" cy="247650"/>
          </a:xfrm>
          <a:prstGeom prst="straightConnector1">
            <a:avLst/>
          </a:prstGeom>
          <a:noFill/>
          <a:ln w="9525">
            <a:solidFill>
              <a:schemeClr val="tx1"/>
            </a:solidFill>
            <a:round/>
            <a:headEnd/>
            <a:tailEnd type="triangle" w="med" len="med"/>
          </a:ln>
          <a:effectLst/>
        </p:spPr>
      </p:cxnSp>
      <p:cxnSp>
        <p:nvCxnSpPr>
          <p:cNvPr id="1156115" name="AutoShape 19"/>
          <p:cNvCxnSpPr>
            <a:cxnSpLocks noChangeShapeType="1"/>
            <a:stCxn id="1156105" idx="2"/>
            <a:endCxn id="1156106" idx="0"/>
          </p:cNvCxnSpPr>
          <p:nvPr/>
        </p:nvCxnSpPr>
        <p:spPr bwMode="auto">
          <a:xfrm>
            <a:off x="4572000" y="5467350"/>
            <a:ext cx="0" cy="247650"/>
          </a:xfrm>
          <a:prstGeom prst="straightConnector1">
            <a:avLst/>
          </a:prstGeom>
          <a:noFill/>
          <a:ln w="9525">
            <a:solidFill>
              <a:schemeClr val="tx1"/>
            </a:solidFill>
            <a:round/>
            <a:headEnd/>
            <a:tailEnd type="triangle" w="med" len="med"/>
          </a:ln>
          <a:effectLst/>
        </p:spPr>
      </p:cxnSp>
      <p:sp>
        <p:nvSpPr>
          <p:cNvPr id="19" name="Slide Number Placeholder 18"/>
          <p:cNvSpPr>
            <a:spLocks noGrp="1"/>
          </p:cNvSpPr>
          <p:nvPr>
            <p:ph type="sldNum" sz="quarter" idx="12"/>
          </p:nvPr>
        </p:nvSpPr>
        <p:spPr>
          <a:xfrm>
            <a:off x="228600" y="6324600"/>
            <a:ext cx="457200" cy="441325"/>
          </a:xfrm>
        </p:spPr>
        <p:txBody>
          <a:bodyPr/>
          <a:lstStyle/>
          <a:p>
            <a:pPr>
              <a:defRPr/>
            </a:pPr>
            <a:fld id="{9FCAA10D-97A9-408B-84EF-080C47E9F7DB}" type="slidenum">
              <a:rPr lang="en-US" smtClean="0"/>
              <a:pPr>
                <a:defRPr/>
              </a:pPr>
              <a:t>15</a:t>
            </a:fld>
            <a:endParaRPr lang="en-US" dirty="0"/>
          </a:p>
        </p:txBody>
      </p:sp>
      <p:sp>
        <p:nvSpPr>
          <p:cNvPr id="21" name="Date Placeholder 20"/>
          <p:cNvSpPr>
            <a:spLocks noGrp="1"/>
          </p:cNvSpPr>
          <p:nvPr>
            <p:ph type="dt" sz="half" idx="10"/>
          </p:nvPr>
        </p:nvSpPr>
        <p:spPr/>
        <p:txBody>
          <a:bodyPr/>
          <a:lstStyle/>
          <a:p>
            <a:pPr>
              <a:defRPr/>
            </a:pPr>
            <a:r>
              <a:rPr lang="en-US" smtClean="0"/>
              <a:t>2nd february,2012</a:t>
            </a:r>
            <a:endParaRPr lang="en-US"/>
          </a:p>
        </p:txBody>
      </p:sp>
    </p:spTree>
  </p:cSld>
  <p:clrMapOvr>
    <a:overrideClrMapping bg1="lt1" tx1="dk1" bg2="lt2" tx2="dk2" accent1="accent1" accent2="accent2" accent3="accent3" accent4="accent4" accent5="accent5" accent6="accent6" hlink="hlink" folHlink="folHlink"/>
  </p:clrMapOvr>
  <p:transition advTm="0">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156098"/>
                                        </p:tgtEl>
                                        <p:attrNameLst>
                                          <p:attrName>style.visibility</p:attrName>
                                        </p:attrNameLst>
                                      </p:cBhvr>
                                      <p:to>
                                        <p:strVal val="visible"/>
                                      </p:to>
                                    </p:set>
                                    <p:anim calcmode="lin" valueType="num">
                                      <p:cBhvr>
                                        <p:cTn id="7" dur="1000" fill="hold"/>
                                        <p:tgtEl>
                                          <p:spTgt spid="1156098"/>
                                        </p:tgtEl>
                                        <p:attrNameLst>
                                          <p:attrName>ppt_w</p:attrName>
                                        </p:attrNameLst>
                                      </p:cBhvr>
                                      <p:tavLst>
                                        <p:tav tm="0">
                                          <p:val>
                                            <p:strVal val="#ppt_w+.3"/>
                                          </p:val>
                                        </p:tav>
                                        <p:tav tm="100000">
                                          <p:val>
                                            <p:strVal val="#ppt_w"/>
                                          </p:val>
                                        </p:tav>
                                      </p:tavLst>
                                    </p:anim>
                                    <p:anim calcmode="lin" valueType="num">
                                      <p:cBhvr>
                                        <p:cTn id="8" dur="1000" fill="hold"/>
                                        <p:tgtEl>
                                          <p:spTgt spid="1156098"/>
                                        </p:tgtEl>
                                        <p:attrNameLst>
                                          <p:attrName>ppt_h</p:attrName>
                                        </p:attrNameLst>
                                      </p:cBhvr>
                                      <p:tavLst>
                                        <p:tav tm="0">
                                          <p:val>
                                            <p:strVal val="#ppt_h"/>
                                          </p:val>
                                        </p:tav>
                                        <p:tav tm="100000">
                                          <p:val>
                                            <p:strVal val="#ppt_h"/>
                                          </p:val>
                                        </p:tav>
                                      </p:tavLst>
                                    </p:anim>
                                    <p:animEffect transition="in" filter="fade">
                                      <p:cBhvr>
                                        <p:cTn id="9" dur="1000"/>
                                        <p:tgtEl>
                                          <p:spTgt spid="1156098"/>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1156100"/>
                                        </p:tgtEl>
                                        <p:attrNameLst>
                                          <p:attrName>style.visibility</p:attrName>
                                        </p:attrNameLst>
                                      </p:cBhvr>
                                      <p:to>
                                        <p:strVal val="visible"/>
                                      </p:to>
                                    </p:set>
                                    <p:anim calcmode="lin" valueType="num">
                                      <p:cBhvr>
                                        <p:cTn id="13" dur="1000" fill="hold"/>
                                        <p:tgtEl>
                                          <p:spTgt spid="1156100"/>
                                        </p:tgtEl>
                                        <p:attrNameLst>
                                          <p:attrName>ppt_w</p:attrName>
                                        </p:attrNameLst>
                                      </p:cBhvr>
                                      <p:tavLst>
                                        <p:tav tm="0">
                                          <p:val>
                                            <p:strVal val="#ppt_w+.3"/>
                                          </p:val>
                                        </p:tav>
                                        <p:tav tm="100000">
                                          <p:val>
                                            <p:strVal val="#ppt_w"/>
                                          </p:val>
                                        </p:tav>
                                      </p:tavLst>
                                    </p:anim>
                                    <p:anim calcmode="lin" valueType="num">
                                      <p:cBhvr>
                                        <p:cTn id="14" dur="1000" fill="hold"/>
                                        <p:tgtEl>
                                          <p:spTgt spid="1156100"/>
                                        </p:tgtEl>
                                        <p:attrNameLst>
                                          <p:attrName>ppt_h</p:attrName>
                                        </p:attrNameLst>
                                      </p:cBhvr>
                                      <p:tavLst>
                                        <p:tav tm="0">
                                          <p:val>
                                            <p:strVal val="#ppt_h"/>
                                          </p:val>
                                        </p:tav>
                                        <p:tav tm="100000">
                                          <p:val>
                                            <p:strVal val="#ppt_h"/>
                                          </p:val>
                                        </p:tav>
                                      </p:tavLst>
                                    </p:anim>
                                    <p:animEffect transition="in" filter="fade">
                                      <p:cBhvr>
                                        <p:cTn id="15" dur="1000"/>
                                        <p:tgtEl>
                                          <p:spTgt spid="1156100"/>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1156108"/>
                                        </p:tgtEl>
                                        <p:attrNameLst>
                                          <p:attrName>style.visibility</p:attrName>
                                        </p:attrNameLst>
                                      </p:cBhvr>
                                      <p:to>
                                        <p:strVal val="visible"/>
                                      </p:to>
                                    </p:set>
                                    <p:anim calcmode="lin" valueType="num">
                                      <p:cBhvr>
                                        <p:cTn id="19" dur="1000" fill="hold"/>
                                        <p:tgtEl>
                                          <p:spTgt spid="1156108"/>
                                        </p:tgtEl>
                                        <p:attrNameLst>
                                          <p:attrName>ppt_w</p:attrName>
                                        </p:attrNameLst>
                                      </p:cBhvr>
                                      <p:tavLst>
                                        <p:tav tm="0">
                                          <p:val>
                                            <p:strVal val="#ppt_w+.3"/>
                                          </p:val>
                                        </p:tav>
                                        <p:tav tm="100000">
                                          <p:val>
                                            <p:strVal val="#ppt_w"/>
                                          </p:val>
                                        </p:tav>
                                      </p:tavLst>
                                    </p:anim>
                                    <p:anim calcmode="lin" valueType="num">
                                      <p:cBhvr>
                                        <p:cTn id="20" dur="1000" fill="hold"/>
                                        <p:tgtEl>
                                          <p:spTgt spid="1156108"/>
                                        </p:tgtEl>
                                        <p:attrNameLst>
                                          <p:attrName>ppt_h</p:attrName>
                                        </p:attrNameLst>
                                      </p:cBhvr>
                                      <p:tavLst>
                                        <p:tav tm="0">
                                          <p:val>
                                            <p:strVal val="#ppt_h"/>
                                          </p:val>
                                        </p:tav>
                                        <p:tav tm="100000">
                                          <p:val>
                                            <p:strVal val="#ppt_h"/>
                                          </p:val>
                                        </p:tav>
                                      </p:tavLst>
                                    </p:anim>
                                    <p:animEffect transition="in" filter="fade">
                                      <p:cBhvr>
                                        <p:cTn id="21" dur="1000"/>
                                        <p:tgtEl>
                                          <p:spTgt spid="1156108"/>
                                        </p:tgtEl>
                                      </p:cBhvr>
                                    </p:animEffect>
                                  </p:childTnLst>
                                </p:cTn>
                              </p:par>
                            </p:childTnLst>
                          </p:cTn>
                        </p:par>
                        <p:par>
                          <p:cTn id="22" fill="hold">
                            <p:stCondLst>
                              <p:cond delay="3000"/>
                            </p:stCondLst>
                            <p:childTnLst>
                              <p:par>
                                <p:cTn id="23" presetID="50" presetClass="entr" presetSubtype="0" decel="100000" fill="hold" grpId="0" nodeType="afterEffect">
                                  <p:stCondLst>
                                    <p:cond delay="0"/>
                                  </p:stCondLst>
                                  <p:childTnLst>
                                    <p:set>
                                      <p:cBhvr>
                                        <p:cTn id="24" dur="1" fill="hold">
                                          <p:stCondLst>
                                            <p:cond delay="0"/>
                                          </p:stCondLst>
                                        </p:cTn>
                                        <p:tgtEl>
                                          <p:spTgt spid="1156101"/>
                                        </p:tgtEl>
                                        <p:attrNameLst>
                                          <p:attrName>style.visibility</p:attrName>
                                        </p:attrNameLst>
                                      </p:cBhvr>
                                      <p:to>
                                        <p:strVal val="visible"/>
                                      </p:to>
                                    </p:set>
                                    <p:anim calcmode="lin" valueType="num">
                                      <p:cBhvr>
                                        <p:cTn id="25" dur="1000" fill="hold"/>
                                        <p:tgtEl>
                                          <p:spTgt spid="1156101"/>
                                        </p:tgtEl>
                                        <p:attrNameLst>
                                          <p:attrName>ppt_w</p:attrName>
                                        </p:attrNameLst>
                                      </p:cBhvr>
                                      <p:tavLst>
                                        <p:tav tm="0">
                                          <p:val>
                                            <p:strVal val="#ppt_w+.3"/>
                                          </p:val>
                                        </p:tav>
                                        <p:tav tm="100000">
                                          <p:val>
                                            <p:strVal val="#ppt_w"/>
                                          </p:val>
                                        </p:tav>
                                      </p:tavLst>
                                    </p:anim>
                                    <p:anim calcmode="lin" valueType="num">
                                      <p:cBhvr>
                                        <p:cTn id="26" dur="1000" fill="hold"/>
                                        <p:tgtEl>
                                          <p:spTgt spid="1156101"/>
                                        </p:tgtEl>
                                        <p:attrNameLst>
                                          <p:attrName>ppt_h</p:attrName>
                                        </p:attrNameLst>
                                      </p:cBhvr>
                                      <p:tavLst>
                                        <p:tav tm="0">
                                          <p:val>
                                            <p:strVal val="#ppt_h"/>
                                          </p:val>
                                        </p:tav>
                                        <p:tav tm="100000">
                                          <p:val>
                                            <p:strVal val="#ppt_h"/>
                                          </p:val>
                                        </p:tav>
                                      </p:tavLst>
                                    </p:anim>
                                    <p:animEffect transition="in" filter="fade">
                                      <p:cBhvr>
                                        <p:cTn id="27" dur="1000"/>
                                        <p:tgtEl>
                                          <p:spTgt spid="1156101"/>
                                        </p:tgtEl>
                                      </p:cBhvr>
                                    </p:animEffect>
                                  </p:childTnLst>
                                </p:cTn>
                              </p:par>
                            </p:childTnLst>
                          </p:cTn>
                        </p:par>
                        <p:par>
                          <p:cTn id="28" fill="hold">
                            <p:stCondLst>
                              <p:cond delay="4000"/>
                            </p:stCondLst>
                            <p:childTnLst>
                              <p:par>
                                <p:cTn id="29" presetID="50" presetClass="entr" presetSubtype="0" decel="100000" fill="hold" grpId="0" nodeType="afterEffect">
                                  <p:stCondLst>
                                    <p:cond delay="0"/>
                                  </p:stCondLst>
                                  <p:childTnLst>
                                    <p:set>
                                      <p:cBhvr>
                                        <p:cTn id="30" dur="1" fill="hold">
                                          <p:stCondLst>
                                            <p:cond delay="0"/>
                                          </p:stCondLst>
                                        </p:cTn>
                                        <p:tgtEl>
                                          <p:spTgt spid="1156107"/>
                                        </p:tgtEl>
                                        <p:attrNameLst>
                                          <p:attrName>style.visibility</p:attrName>
                                        </p:attrNameLst>
                                      </p:cBhvr>
                                      <p:to>
                                        <p:strVal val="visible"/>
                                      </p:to>
                                    </p:set>
                                    <p:anim calcmode="lin" valueType="num">
                                      <p:cBhvr>
                                        <p:cTn id="31" dur="1000" fill="hold"/>
                                        <p:tgtEl>
                                          <p:spTgt spid="1156107"/>
                                        </p:tgtEl>
                                        <p:attrNameLst>
                                          <p:attrName>ppt_w</p:attrName>
                                        </p:attrNameLst>
                                      </p:cBhvr>
                                      <p:tavLst>
                                        <p:tav tm="0">
                                          <p:val>
                                            <p:strVal val="#ppt_w+.3"/>
                                          </p:val>
                                        </p:tav>
                                        <p:tav tm="100000">
                                          <p:val>
                                            <p:strVal val="#ppt_w"/>
                                          </p:val>
                                        </p:tav>
                                      </p:tavLst>
                                    </p:anim>
                                    <p:anim calcmode="lin" valueType="num">
                                      <p:cBhvr>
                                        <p:cTn id="32" dur="1000" fill="hold"/>
                                        <p:tgtEl>
                                          <p:spTgt spid="1156107"/>
                                        </p:tgtEl>
                                        <p:attrNameLst>
                                          <p:attrName>ppt_h</p:attrName>
                                        </p:attrNameLst>
                                      </p:cBhvr>
                                      <p:tavLst>
                                        <p:tav tm="0">
                                          <p:val>
                                            <p:strVal val="#ppt_h"/>
                                          </p:val>
                                        </p:tav>
                                        <p:tav tm="100000">
                                          <p:val>
                                            <p:strVal val="#ppt_h"/>
                                          </p:val>
                                        </p:tav>
                                      </p:tavLst>
                                    </p:anim>
                                    <p:animEffect transition="in" filter="fade">
                                      <p:cBhvr>
                                        <p:cTn id="33" dur="1000"/>
                                        <p:tgtEl>
                                          <p:spTgt spid="1156107"/>
                                        </p:tgtEl>
                                      </p:cBhvr>
                                    </p:animEffect>
                                  </p:childTnLst>
                                </p:cTn>
                              </p:par>
                            </p:childTnLst>
                          </p:cTn>
                        </p:par>
                        <p:par>
                          <p:cTn id="34" fill="hold">
                            <p:stCondLst>
                              <p:cond delay="5000"/>
                            </p:stCondLst>
                            <p:childTnLst>
                              <p:par>
                                <p:cTn id="35" presetID="50" presetClass="entr" presetSubtype="0" decel="100000" fill="hold" nodeType="afterEffect">
                                  <p:stCondLst>
                                    <p:cond delay="0"/>
                                  </p:stCondLst>
                                  <p:childTnLst>
                                    <p:set>
                                      <p:cBhvr>
                                        <p:cTn id="36" dur="1" fill="hold">
                                          <p:stCondLst>
                                            <p:cond delay="0"/>
                                          </p:stCondLst>
                                        </p:cTn>
                                        <p:tgtEl>
                                          <p:spTgt spid="1156111"/>
                                        </p:tgtEl>
                                        <p:attrNameLst>
                                          <p:attrName>style.visibility</p:attrName>
                                        </p:attrNameLst>
                                      </p:cBhvr>
                                      <p:to>
                                        <p:strVal val="visible"/>
                                      </p:to>
                                    </p:set>
                                    <p:anim calcmode="lin" valueType="num">
                                      <p:cBhvr>
                                        <p:cTn id="37" dur="1000" fill="hold"/>
                                        <p:tgtEl>
                                          <p:spTgt spid="1156111"/>
                                        </p:tgtEl>
                                        <p:attrNameLst>
                                          <p:attrName>ppt_w</p:attrName>
                                        </p:attrNameLst>
                                      </p:cBhvr>
                                      <p:tavLst>
                                        <p:tav tm="0">
                                          <p:val>
                                            <p:strVal val="#ppt_w+.3"/>
                                          </p:val>
                                        </p:tav>
                                        <p:tav tm="100000">
                                          <p:val>
                                            <p:strVal val="#ppt_w"/>
                                          </p:val>
                                        </p:tav>
                                      </p:tavLst>
                                    </p:anim>
                                    <p:anim calcmode="lin" valueType="num">
                                      <p:cBhvr>
                                        <p:cTn id="38" dur="1000" fill="hold"/>
                                        <p:tgtEl>
                                          <p:spTgt spid="1156111"/>
                                        </p:tgtEl>
                                        <p:attrNameLst>
                                          <p:attrName>ppt_h</p:attrName>
                                        </p:attrNameLst>
                                      </p:cBhvr>
                                      <p:tavLst>
                                        <p:tav tm="0">
                                          <p:val>
                                            <p:strVal val="#ppt_h"/>
                                          </p:val>
                                        </p:tav>
                                        <p:tav tm="100000">
                                          <p:val>
                                            <p:strVal val="#ppt_h"/>
                                          </p:val>
                                        </p:tav>
                                      </p:tavLst>
                                    </p:anim>
                                    <p:animEffect transition="in" filter="fade">
                                      <p:cBhvr>
                                        <p:cTn id="39" dur="1000"/>
                                        <p:tgtEl>
                                          <p:spTgt spid="1156111"/>
                                        </p:tgtEl>
                                      </p:cBhvr>
                                    </p:animEffect>
                                  </p:childTnLst>
                                </p:cTn>
                              </p:par>
                            </p:childTnLst>
                          </p:cTn>
                        </p:par>
                        <p:par>
                          <p:cTn id="40" fill="hold">
                            <p:stCondLst>
                              <p:cond delay="6000"/>
                            </p:stCondLst>
                            <p:childTnLst>
                              <p:par>
                                <p:cTn id="41" presetID="50" presetClass="entr" presetSubtype="0" decel="100000" fill="hold" grpId="0" nodeType="afterEffect">
                                  <p:stCondLst>
                                    <p:cond delay="0"/>
                                  </p:stCondLst>
                                  <p:childTnLst>
                                    <p:set>
                                      <p:cBhvr>
                                        <p:cTn id="42" dur="1" fill="hold">
                                          <p:stCondLst>
                                            <p:cond delay="0"/>
                                          </p:stCondLst>
                                        </p:cTn>
                                        <p:tgtEl>
                                          <p:spTgt spid="1156102"/>
                                        </p:tgtEl>
                                        <p:attrNameLst>
                                          <p:attrName>style.visibility</p:attrName>
                                        </p:attrNameLst>
                                      </p:cBhvr>
                                      <p:to>
                                        <p:strVal val="visible"/>
                                      </p:to>
                                    </p:set>
                                    <p:anim calcmode="lin" valueType="num">
                                      <p:cBhvr>
                                        <p:cTn id="43" dur="1000" fill="hold"/>
                                        <p:tgtEl>
                                          <p:spTgt spid="1156102"/>
                                        </p:tgtEl>
                                        <p:attrNameLst>
                                          <p:attrName>ppt_w</p:attrName>
                                        </p:attrNameLst>
                                      </p:cBhvr>
                                      <p:tavLst>
                                        <p:tav tm="0">
                                          <p:val>
                                            <p:strVal val="#ppt_w+.3"/>
                                          </p:val>
                                        </p:tav>
                                        <p:tav tm="100000">
                                          <p:val>
                                            <p:strVal val="#ppt_w"/>
                                          </p:val>
                                        </p:tav>
                                      </p:tavLst>
                                    </p:anim>
                                    <p:anim calcmode="lin" valueType="num">
                                      <p:cBhvr>
                                        <p:cTn id="44" dur="1000" fill="hold"/>
                                        <p:tgtEl>
                                          <p:spTgt spid="1156102"/>
                                        </p:tgtEl>
                                        <p:attrNameLst>
                                          <p:attrName>ppt_h</p:attrName>
                                        </p:attrNameLst>
                                      </p:cBhvr>
                                      <p:tavLst>
                                        <p:tav tm="0">
                                          <p:val>
                                            <p:strVal val="#ppt_h"/>
                                          </p:val>
                                        </p:tav>
                                        <p:tav tm="100000">
                                          <p:val>
                                            <p:strVal val="#ppt_h"/>
                                          </p:val>
                                        </p:tav>
                                      </p:tavLst>
                                    </p:anim>
                                    <p:animEffect transition="in" filter="fade">
                                      <p:cBhvr>
                                        <p:cTn id="45" dur="1000"/>
                                        <p:tgtEl>
                                          <p:spTgt spid="1156102"/>
                                        </p:tgtEl>
                                      </p:cBhvr>
                                    </p:animEffect>
                                  </p:childTnLst>
                                </p:cTn>
                              </p:par>
                            </p:childTnLst>
                          </p:cTn>
                        </p:par>
                        <p:par>
                          <p:cTn id="46" fill="hold">
                            <p:stCondLst>
                              <p:cond delay="7000"/>
                            </p:stCondLst>
                            <p:childTnLst>
                              <p:par>
                                <p:cTn id="47" presetID="50" presetClass="entr" presetSubtype="0" decel="100000" fill="hold" nodeType="afterEffect">
                                  <p:stCondLst>
                                    <p:cond delay="0"/>
                                  </p:stCondLst>
                                  <p:childTnLst>
                                    <p:set>
                                      <p:cBhvr>
                                        <p:cTn id="48" dur="1" fill="hold">
                                          <p:stCondLst>
                                            <p:cond delay="0"/>
                                          </p:stCondLst>
                                        </p:cTn>
                                        <p:tgtEl>
                                          <p:spTgt spid="1156112"/>
                                        </p:tgtEl>
                                        <p:attrNameLst>
                                          <p:attrName>style.visibility</p:attrName>
                                        </p:attrNameLst>
                                      </p:cBhvr>
                                      <p:to>
                                        <p:strVal val="visible"/>
                                      </p:to>
                                    </p:set>
                                    <p:anim calcmode="lin" valueType="num">
                                      <p:cBhvr>
                                        <p:cTn id="49" dur="1000" fill="hold"/>
                                        <p:tgtEl>
                                          <p:spTgt spid="1156112"/>
                                        </p:tgtEl>
                                        <p:attrNameLst>
                                          <p:attrName>ppt_w</p:attrName>
                                        </p:attrNameLst>
                                      </p:cBhvr>
                                      <p:tavLst>
                                        <p:tav tm="0">
                                          <p:val>
                                            <p:strVal val="#ppt_w+.3"/>
                                          </p:val>
                                        </p:tav>
                                        <p:tav tm="100000">
                                          <p:val>
                                            <p:strVal val="#ppt_w"/>
                                          </p:val>
                                        </p:tav>
                                      </p:tavLst>
                                    </p:anim>
                                    <p:anim calcmode="lin" valueType="num">
                                      <p:cBhvr>
                                        <p:cTn id="50" dur="1000" fill="hold"/>
                                        <p:tgtEl>
                                          <p:spTgt spid="1156112"/>
                                        </p:tgtEl>
                                        <p:attrNameLst>
                                          <p:attrName>ppt_h</p:attrName>
                                        </p:attrNameLst>
                                      </p:cBhvr>
                                      <p:tavLst>
                                        <p:tav tm="0">
                                          <p:val>
                                            <p:strVal val="#ppt_h"/>
                                          </p:val>
                                        </p:tav>
                                        <p:tav tm="100000">
                                          <p:val>
                                            <p:strVal val="#ppt_h"/>
                                          </p:val>
                                        </p:tav>
                                      </p:tavLst>
                                    </p:anim>
                                    <p:animEffect transition="in" filter="fade">
                                      <p:cBhvr>
                                        <p:cTn id="51" dur="1000"/>
                                        <p:tgtEl>
                                          <p:spTgt spid="1156112"/>
                                        </p:tgtEl>
                                      </p:cBhvr>
                                    </p:animEffect>
                                  </p:childTnLst>
                                </p:cTn>
                              </p:par>
                            </p:childTnLst>
                          </p:cTn>
                        </p:par>
                        <p:par>
                          <p:cTn id="52" fill="hold">
                            <p:stCondLst>
                              <p:cond delay="8000"/>
                            </p:stCondLst>
                            <p:childTnLst>
                              <p:par>
                                <p:cTn id="53" presetID="50" presetClass="entr" presetSubtype="0" decel="100000" fill="hold" grpId="0" nodeType="afterEffect">
                                  <p:stCondLst>
                                    <p:cond delay="0"/>
                                  </p:stCondLst>
                                  <p:childTnLst>
                                    <p:set>
                                      <p:cBhvr>
                                        <p:cTn id="54" dur="1" fill="hold">
                                          <p:stCondLst>
                                            <p:cond delay="0"/>
                                          </p:stCondLst>
                                        </p:cTn>
                                        <p:tgtEl>
                                          <p:spTgt spid="1156103"/>
                                        </p:tgtEl>
                                        <p:attrNameLst>
                                          <p:attrName>style.visibility</p:attrName>
                                        </p:attrNameLst>
                                      </p:cBhvr>
                                      <p:to>
                                        <p:strVal val="visible"/>
                                      </p:to>
                                    </p:set>
                                    <p:anim calcmode="lin" valueType="num">
                                      <p:cBhvr>
                                        <p:cTn id="55" dur="1000" fill="hold"/>
                                        <p:tgtEl>
                                          <p:spTgt spid="1156103"/>
                                        </p:tgtEl>
                                        <p:attrNameLst>
                                          <p:attrName>ppt_w</p:attrName>
                                        </p:attrNameLst>
                                      </p:cBhvr>
                                      <p:tavLst>
                                        <p:tav tm="0">
                                          <p:val>
                                            <p:strVal val="#ppt_w+.3"/>
                                          </p:val>
                                        </p:tav>
                                        <p:tav tm="100000">
                                          <p:val>
                                            <p:strVal val="#ppt_w"/>
                                          </p:val>
                                        </p:tav>
                                      </p:tavLst>
                                    </p:anim>
                                    <p:anim calcmode="lin" valueType="num">
                                      <p:cBhvr>
                                        <p:cTn id="56" dur="1000" fill="hold"/>
                                        <p:tgtEl>
                                          <p:spTgt spid="1156103"/>
                                        </p:tgtEl>
                                        <p:attrNameLst>
                                          <p:attrName>ppt_h</p:attrName>
                                        </p:attrNameLst>
                                      </p:cBhvr>
                                      <p:tavLst>
                                        <p:tav tm="0">
                                          <p:val>
                                            <p:strVal val="#ppt_h"/>
                                          </p:val>
                                        </p:tav>
                                        <p:tav tm="100000">
                                          <p:val>
                                            <p:strVal val="#ppt_h"/>
                                          </p:val>
                                        </p:tav>
                                      </p:tavLst>
                                    </p:anim>
                                    <p:animEffect transition="in" filter="fade">
                                      <p:cBhvr>
                                        <p:cTn id="57" dur="1000"/>
                                        <p:tgtEl>
                                          <p:spTgt spid="1156103"/>
                                        </p:tgtEl>
                                      </p:cBhvr>
                                    </p:animEffect>
                                  </p:childTnLst>
                                </p:cTn>
                              </p:par>
                            </p:childTnLst>
                          </p:cTn>
                        </p:par>
                        <p:par>
                          <p:cTn id="58" fill="hold">
                            <p:stCondLst>
                              <p:cond delay="9000"/>
                            </p:stCondLst>
                            <p:childTnLst>
                              <p:par>
                                <p:cTn id="59" presetID="50" presetClass="entr" presetSubtype="0" decel="100000" fill="hold" nodeType="afterEffect">
                                  <p:stCondLst>
                                    <p:cond delay="0"/>
                                  </p:stCondLst>
                                  <p:childTnLst>
                                    <p:set>
                                      <p:cBhvr>
                                        <p:cTn id="60" dur="1" fill="hold">
                                          <p:stCondLst>
                                            <p:cond delay="0"/>
                                          </p:stCondLst>
                                        </p:cTn>
                                        <p:tgtEl>
                                          <p:spTgt spid="1156113"/>
                                        </p:tgtEl>
                                        <p:attrNameLst>
                                          <p:attrName>style.visibility</p:attrName>
                                        </p:attrNameLst>
                                      </p:cBhvr>
                                      <p:to>
                                        <p:strVal val="visible"/>
                                      </p:to>
                                    </p:set>
                                    <p:anim calcmode="lin" valueType="num">
                                      <p:cBhvr>
                                        <p:cTn id="61" dur="1000" fill="hold"/>
                                        <p:tgtEl>
                                          <p:spTgt spid="1156113"/>
                                        </p:tgtEl>
                                        <p:attrNameLst>
                                          <p:attrName>ppt_w</p:attrName>
                                        </p:attrNameLst>
                                      </p:cBhvr>
                                      <p:tavLst>
                                        <p:tav tm="0">
                                          <p:val>
                                            <p:strVal val="#ppt_w+.3"/>
                                          </p:val>
                                        </p:tav>
                                        <p:tav tm="100000">
                                          <p:val>
                                            <p:strVal val="#ppt_w"/>
                                          </p:val>
                                        </p:tav>
                                      </p:tavLst>
                                    </p:anim>
                                    <p:anim calcmode="lin" valueType="num">
                                      <p:cBhvr>
                                        <p:cTn id="62" dur="1000" fill="hold"/>
                                        <p:tgtEl>
                                          <p:spTgt spid="1156113"/>
                                        </p:tgtEl>
                                        <p:attrNameLst>
                                          <p:attrName>ppt_h</p:attrName>
                                        </p:attrNameLst>
                                      </p:cBhvr>
                                      <p:tavLst>
                                        <p:tav tm="0">
                                          <p:val>
                                            <p:strVal val="#ppt_h"/>
                                          </p:val>
                                        </p:tav>
                                        <p:tav tm="100000">
                                          <p:val>
                                            <p:strVal val="#ppt_h"/>
                                          </p:val>
                                        </p:tav>
                                      </p:tavLst>
                                    </p:anim>
                                    <p:animEffect transition="in" filter="fade">
                                      <p:cBhvr>
                                        <p:cTn id="63" dur="1000"/>
                                        <p:tgtEl>
                                          <p:spTgt spid="1156113"/>
                                        </p:tgtEl>
                                      </p:cBhvr>
                                    </p:animEffect>
                                  </p:childTnLst>
                                </p:cTn>
                              </p:par>
                            </p:childTnLst>
                          </p:cTn>
                        </p:par>
                        <p:par>
                          <p:cTn id="64" fill="hold">
                            <p:stCondLst>
                              <p:cond delay="10000"/>
                            </p:stCondLst>
                            <p:childTnLst>
                              <p:par>
                                <p:cTn id="65" presetID="50" presetClass="entr" presetSubtype="0" decel="100000" fill="hold" grpId="0" nodeType="afterEffect">
                                  <p:stCondLst>
                                    <p:cond delay="0"/>
                                  </p:stCondLst>
                                  <p:childTnLst>
                                    <p:set>
                                      <p:cBhvr>
                                        <p:cTn id="66" dur="1" fill="hold">
                                          <p:stCondLst>
                                            <p:cond delay="0"/>
                                          </p:stCondLst>
                                        </p:cTn>
                                        <p:tgtEl>
                                          <p:spTgt spid="1156104"/>
                                        </p:tgtEl>
                                        <p:attrNameLst>
                                          <p:attrName>style.visibility</p:attrName>
                                        </p:attrNameLst>
                                      </p:cBhvr>
                                      <p:to>
                                        <p:strVal val="visible"/>
                                      </p:to>
                                    </p:set>
                                    <p:anim calcmode="lin" valueType="num">
                                      <p:cBhvr>
                                        <p:cTn id="67" dur="1000" fill="hold"/>
                                        <p:tgtEl>
                                          <p:spTgt spid="1156104"/>
                                        </p:tgtEl>
                                        <p:attrNameLst>
                                          <p:attrName>ppt_w</p:attrName>
                                        </p:attrNameLst>
                                      </p:cBhvr>
                                      <p:tavLst>
                                        <p:tav tm="0">
                                          <p:val>
                                            <p:strVal val="#ppt_w+.3"/>
                                          </p:val>
                                        </p:tav>
                                        <p:tav tm="100000">
                                          <p:val>
                                            <p:strVal val="#ppt_w"/>
                                          </p:val>
                                        </p:tav>
                                      </p:tavLst>
                                    </p:anim>
                                    <p:anim calcmode="lin" valueType="num">
                                      <p:cBhvr>
                                        <p:cTn id="68" dur="1000" fill="hold"/>
                                        <p:tgtEl>
                                          <p:spTgt spid="1156104"/>
                                        </p:tgtEl>
                                        <p:attrNameLst>
                                          <p:attrName>ppt_h</p:attrName>
                                        </p:attrNameLst>
                                      </p:cBhvr>
                                      <p:tavLst>
                                        <p:tav tm="0">
                                          <p:val>
                                            <p:strVal val="#ppt_h"/>
                                          </p:val>
                                        </p:tav>
                                        <p:tav tm="100000">
                                          <p:val>
                                            <p:strVal val="#ppt_h"/>
                                          </p:val>
                                        </p:tav>
                                      </p:tavLst>
                                    </p:anim>
                                    <p:animEffect transition="in" filter="fade">
                                      <p:cBhvr>
                                        <p:cTn id="69" dur="1000"/>
                                        <p:tgtEl>
                                          <p:spTgt spid="1156104"/>
                                        </p:tgtEl>
                                      </p:cBhvr>
                                    </p:animEffect>
                                  </p:childTnLst>
                                </p:cTn>
                              </p:par>
                            </p:childTnLst>
                          </p:cTn>
                        </p:par>
                        <p:par>
                          <p:cTn id="70" fill="hold">
                            <p:stCondLst>
                              <p:cond delay="11000"/>
                            </p:stCondLst>
                            <p:childTnLst>
                              <p:par>
                                <p:cTn id="71" presetID="50" presetClass="entr" presetSubtype="0" decel="100000" fill="hold" nodeType="afterEffect">
                                  <p:stCondLst>
                                    <p:cond delay="0"/>
                                  </p:stCondLst>
                                  <p:childTnLst>
                                    <p:set>
                                      <p:cBhvr>
                                        <p:cTn id="72" dur="1" fill="hold">
                                          <p:stCondLst>
                                            <p:cond delay="0"/>
                                          </p:stCondLst>
                                        </p:cTn>
                                        <p:tgtEl>
                                          <p:spTgt spid="1156114"/>
                                        </p:tgtEl>
                                        <p:attrNameLst>
                                          <p:attrName>style.visibility</p:attrName>
                                        </p:attrNameLst>
                                      </p:cBhvr>
                                      <p:to>
                                        <p:strVal val="visible"/>
                                      </p:to>
                                    </p:set>
                                    <p:anim calcmode="lin" valueType="num">
                                      <p:cBhvr>
                                        <p:cTn id="73" dur="1000" fill="hold"/>
                                        <p:tgtEl>
                                          <p:spTgt spid="1156114"/>
                                        </p:tgtEl>
                                        <p:attrNameLst>
                                          <p:attrName>ppt_w</p:attrName>
                                        </p:attrNameLst>
                                      </p:cBhvr>
                                      <p:tavLst>
                                        <p:tav tm="0">
                                          <p:val>
                                            <p:strVal val="#ppt_w+.3"/>
                                          </p:val>
                                        </p:tav>
                                        <p:tav tm="100000">
                                          <p:val>
                                            <p:strVal val="#ppt_w"/>
                                          </p:val>
                                        </p:tav>
                                      </p:tavLst>
                                    </p:anim>
                                    <p:anim calcmode="lin" valueType="num">
                                      <p:cBhvr>
                                        <p:cTn id="74" dur="1000" fill="hold"/>
                                        <p:tgtEl>
                                          <p:spTgt spid="1156114"/>
                                        </p:tgtEl>
                                        <p:attrNameLst>
                                          <p:attrName>ppt_h</p:attrName>
                                        </p:attrNameLst>
                                      </p:cBhvr>
                                      <p:tavLst>
                                        <p:tav tm="0">
                                          <p:val>
                                            <p:strVal val="#ppt_h"/>
                                          </p:val>
                                        </p:tav>
                                        <p:tav tm="100000">
                                          <p:val>
                                            <p:strVal val="#ppt_h"/>
                                          </p:val>
                                        </p:tav>
                                      </p:tavLst>
                                    </p:anim>
                                    <p:animEffect transition="in" filter="fade">
                                      <p:cBhvr>
                                        <p:cTn id="75" dur="1000"/>
                                        <p:tgtEl>
                                          <p:spTgt spid="1156114"/>
                                        </p:tgtEl>
                                      </p:cBhvr>
                                    </p:animEffect>
                                  </p:childTnLst>
                                </p:cTn>
                              </p:par>
                            </p:childTnLst>
                          </p:cTn>
                        </p:par>
                        <p:par>
                          <p:cTn id="76" fill="hold">
                            <p:stCondLst>
                              <p:cond delay="12000"/>
                            </p:stCondLst>
                            <p:childTnLst>
                              <p:par>
                                <p:cTn id="77" presetID="50" presetClass="entr" presetSubtype="0" decel="100000" fill="hold" grpId="0" nodeType="afterEffect">
                                  <p:stCondLst>
                                    <p:cond delay="0"/>
                                  </p:stCondLst>
                                  <p:childTnLst>
                                    <p:set>
                                      <p:cBhvr>
                                        <p:cTn id="78" dur="1" fill="hold">
                                          <p:stCondLst>
                                            <p:cond delay="0"/>
                                          </p:stCondLst>
                                        </p:cTn>
                                        <p:tgtEl>
                                          <p:spTgt spid="1156105"/>
                                        </p:tgtEl>
                                        <p:attrNameLst>
                                          <p:attrName>style.visibility</p:attrName>
                                        </p:attrNameLst>
                                      </p:cBhvr>
                                      <p:to>
                                        <p:strVal val="visible"/>
                                      </p:to>
                                    </p:set>
                                    <p:anim calcmode="lin" valueType="num">
                                      <p:cBhvr>
                                        <p:cTn id="79" dur="1000" fill="hold"/>
                                        <p:tgtEl>
                                          <p:spTgt spid="1156105"/>
                                        </p:tgtEl>
                                        <p:attrNameLst>
                                          <p:attrName>ppt_w</p:attrName>
                                        </p:attrNameLst>
                                      </p:cBhvr>
                                      <p:tavLst>
                                        <p:tav tm="0">
                                          <p:val>
                                            <p:strVal val="#ppt_w+.3"/>
                                          </p:val>
                                        </p:tav>
                                        <p:tav tm="100000">
                                          <p:val>
                                            <p:strVal val="#ppt_w"/>
                                          </p:val>
                                        </p:tav>
                                      </p:tavLst>
                                    </p:anim>
                                    <p:anim calcmode="lin" valueType="num">
                                      <p:cBhvr>
                                        <p:cTn id="80" dur="1000" fill="hold"/>
                                        <p:tgtEl>
                                          <p:spTgt spid="1156105"/>
                                        </p:tgtEl>
                                        <p:attrNameLst>
                                          <p:attrName>ppt_h</p:attrName>
                                        </p:attrNameLst>
                                      </p:cBhvr>
                                      <p:tavLst>
                                        <p:tav tm="0">
                                          <p:val>
                                            <p:strVal val="#ppt_h"/>
                                          </p:val>
                                        </p:tav>
                                        <p:tav tm="100000">
                                          <p:val>
                                            <p:strVal val="#ppt_h"/>
                                          </p:val>
                                        </p:tav>
                                      </p:tavLst>
                                    </p:anim>
                                    <p:animEffect transition="in" filter="fade">
                                      <p:cBhvr>
                                        <p:cTn id="81" dur="1000"/>
                                        <p:tgtEl>
                                          <p:spTgt spid="1156105"/>
                                        </p:tgtEl>
                                      </p:cBhvr>
                                    </p:animEffect>
                                  </p:childTnLst>
                                </p:cTn>
                              </p:par>
                            </p:childTnLst>
                          </p:cTn>
                        </p:par>
                        <p:par>
                          <p:cTn id="82" fill="hold">
                            <p:stCondLst>
                              <p:cond delay="13000"/>
                            </p:stCondLst>
                            <p:childTnLst>
                              <p:par>
                                <p:cTn id="83" presetID="50" presetClass="entr" presetSubtype="0" decel="100000" fill="hold" nodeType="afterEffect">
                                  <p:stCondLst>
                                    <p:cond delay="0"/>
                                  </p:stCondLst>
                                  <p:childTnLst>
                                    <p:set>
                                      <p:cBhvr>
                                        <p:cTn id="84" dur="1" fill="hold">
                                          <p:stCondLst>
                                            <p:cond delay="0"/>
                                          </p:stCondLst>
                                        </p:cTn>
                                        <p:tgtEl>
                                          <p:spTgt spid="1156115"/>
                                        </p:tgtEl>
                                        <p:attrNameLst>
                                          <p:attrName>style.visibility</p:attrName>
                                        </p:attrNameLst>
                                      </p:cBhvr>
                                      <p:to>
                                        <p:strVal val="visible"/>
                                      </p:to>
                                    </p:set>
                                    <p:anim calcmode="lin" valueType="num">
                                      <p:cBhvr>
                                        <p:cTn id="85" dur="1000" fill="hold"/>
                                        <p:tgtEl>
                                          <p:spTgt spid="1156115"/>
                                        </p:tgtEl>
                                        <p:attrNameLst>
                                          <p:attrName>ppt_w</p:attrName>
                                        </p:attrNameLst>
                                      </p:cBhvr>
                                      <p:tavLst>
                                        <p:tav tm="0">
                                          <p:val>
                                            <p:strVal val="#ppt_w+.3"/>
                                          </p:val>
                                        </p:tav>
                                        <p:tav tm="100000">
                                          <p:val>
                                            <p:strVal val="#ppt_w"/>
                                          </p:val>
                                        </p:tav>
                                      </p:tavLst>
                                    </p:anim>
                                    <p:anim calcmode="lin" valueType="num">
                                      <p:cBhvr>
                                        <p:cTn id="86" dur="1000" fill="hold"/>
                                        <p:tgtEl>
                                          <p:spTgt spid="1156115"/>
                                        </p:tgtEl>
                                        <p:attrNameLst>
                                          <p:attrName>ppt_h</p:attrName>
                                        </p:attrNameLst>
                                      </p:cBhvr>
                                      <p:tavLst>
                                        <p:tav tm="0">
                                          <p:val>
                                            <p:strVal val="#ppt_h"/>
                                          </p:val>
                                        </p:tav>
                                        <p:tav tm="100000">
                                          <p:val>
                                            <p:strVal val="#ppt_h"/>
                                          </p:val>
                                        </p:tav>
                                      </p:tavLst>
                                    </p:anim>
                                    <p:animEffect transition="in" filter="fade">
                                      <p:cBhvr>
                                        <p:cTn id="87" dur="1000"/>
                                        <p:tgtEl>
                                          <p:spTgt spid="1156115"/>
                                        </p:tgtEl>
                                      </p:cBhvr>
                                    </p:animEffect>
                                  </p:childTnLst>
                                </p:cTn>
                              </p:par>
                            </p:childTnLst>
                          </p:cTn>
                        </p:par>
                        <p:par>
                          <p:cTn id="88" fill="hold">
                            <p:stCondLst>
                              <p:cond delay="14000"/>
                            </p:stCondLst>
                            <p:childTnLst>
                              <p:par>
                                <p:cTn id="89" presetID="50" presetClass="entr" presetSubtype="0" decel="100000" fill="hold" grpId="0" nodeType="afterEffect">
                                  <p:stCondLst>
                                    <p:cond delay="0"/>
                                  </p:stCondLst>
                                  <p:childTnLst>
                                    <p:set>
                                      <p:cBhvr>
                                        <p:cTn id="90" dur="1" fill="hold">
                                          <p:stCondLst>
                                            <p:cond delay="0"/>
                                          </p:stCondLst>
                                        </p:cTn>
                                        <p:tgtEl>
                                          <p:spTgt spid="1156106"/>
                                        </p:tgtEl>
                                        <p:attrNameLst>
                                          <p:attrName>style.visibility</p:attrName>
                                        </p:attrNameLst>
                                      </p:cBhvr>
                                      <p:to>
                                        <p:strVal val="visible"/>
                                      </p:to>
                                    </p:set>
                                    <p:anim calcmode="lin" valueType="num">
                                      <p:cBhvr>
                                        <p:cTn id="91" dur="1000" fill="hold"/>
                                        <p:tgtEl>
                                          <p:spTgt spid="1156106"/>
                                        </p:tgtEl>
                                        <p:attrNameLst>
                                          <p:attrName>ppt_w</p:attrName>
                                        </p:attrNameLst>
                                      </p:cBhvr>
                                      <p:tavLst>
                                        <p:tav tm="0">
                                          <p:val>
                                            <p:strVal val="#ppt_w+.3"/>
                                          </p:val>
                                        </p:tav>
                                        <p:tav tm="100000">
                                          <p:val>
                                            <p:strVal val="#ppt_w"/>
                                          </p:val>
                                        </p:tav>
                                      </p:tavLst>
                                    </p:anim>
                                    <p:anim calcmode="lin" valueType="num">
                                      <p:cBhvr>
                                        <p:cTn id="92" dur="1000" fill="hold"/>
                                        <p:tgtEl>
                                          <p:spTgt spid="1156106"/>
                                        </p:tgtEl>
                                        <p:attrNameLst>
                                          <p:attrName>ppt_h</p:attrName>
                                        </p:attrNameLst>
                                      </p:cBhvr>
                                      <p:tavLst>
                                        <p:tav tm="0">
                                          <p:val>
                                            <p:strVal val="#ppt_h"/>
                                          </p:val>
                                        </p:tav>
                                        <p:tav tm="100000">
                                          <p:val>
                                            <p:strVal val="#ppt_h"/>
                                          </p:val>
                                        </p:tav>
                                      </p:tavLst>
                                    </p:anim>
                                    <p:animEffect transition="in" filter="fade">
                                      <p:cBhvr>
                                        <p:cTn id="93" dur="1000"/>
                                        <p:tgtEl>
                                          <p:spTgt spid="1156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6098" grpId="0"/>
      <p:bldP spid="1156100" grpId="0" animBg="1"/>
      <p:bldP spid="1156101" grpId="0" animBg="1"/>
      <p:bldP spid="1156102" grpId="0" animBg="1"/>
      <p:bldP spid="1156103" grpId="0" animBg="1"/>
      <p:bldP spid="1156104" grpId="0" animBg="1"/>
      <p:bldP spid="1156105" grpId="0" animBg="1"/>
      <p:bldP spid="1156106" grpId="0" animBg="1"/>
      <p:bldP spid="115610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157122" name="Rectangle 2"/>
          <p:cNvSpPr>
            <a:spLocks noGrp="1" noChangeArrowheads="1"/>
          </p:cNvSpPr>
          <p:nvPr>
            <p:ph type="title"/>
          </p:nvPr>
        </p:nvSpPr>
        <p:spPr>
          <a:xfrm>
            <a:off x="685800" y="0"/>
            <a:ext cx="8077200" cy="1447800"/>
          </a:xfrm>
        </p:spPr>
        <p:txBody>
          <a:bodyPr/>
          <a:lstStyle/>
          <a:p>
            <a:r>
              <a:rPr lang="en-U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lgerian" pitchFamily="82" charset="0"/>
              </a:rPr>
              <a:t>ESTABLISHING OBJECTIVES FOR SYSTEMS DEVELOPMENT</a:t>
            </a:r>
            <a:endParaRPr lang="en-US"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lgerian" pitchFamily="82" charset="0"/>
            </a:endParaRPr>
          </a:p>
        </p:txBody>
      </p:sp>
      <p:sp>
        <p:nvSpPr>
          <p:cNvPr id="1157123" name="Rectangle 3"/>
          <p:cNvSpPr>
            <a:spLocks noGrp="1" noChangeArrowheads="1"/>
          </p:cNvSpPr>
          <p:nvPr>
            <p:ph sz="quarter" idx="1"/>
          </p:nvPr>
        </p:nvSpPr>
        <p:spPr>
          <a:xfrm>
            <a:off x="609600" y="1752600"/>
            <a:ext cx="8153400" cy="4495800"/>
          </a:xfrm>
        </p:spPr>
        <p:txBody>
          <a:bodyPr/>
          <a:lstStyle/>
          <a:p>
            <a:pPr>
              <a:lnSpc>
                <a:spcPct val="90000"/>
              </a:lnSpc>
            </a:pPr>
            <a:r>
              <a:rPr lang="en-US" sz="2800" dirty="0">
                <a:latin typeface="Bauhaus 93" pitchFamily="82" charset="0"/>
              </a:rPr>
              <a:t>Performance objectives</a:t>
            </a:r>
          </a:p>
          <a:p>
            <a:pPr lvl="1">
              <a:lnSpc>
                <a:spcPct val="90000"/>
              </a:lnSpc>
            </a:pPr>
            <a:r>
              <a:rPr lang="en-US" sz="2400" dirty="0">
                <a:latin typeface="Monotype Corsiva" pitchFamily="66" charset="0"/>
              </a:rPr>
              <a:t>Quality or usefulness of the output</a:t>
            </a:r>
          </a:p>
          <a:p>
            <a:pPr lvl="1">
              <a:lnSpc>
                <a:spcPct val="90000"/>
              </a:lnSpc>
            </a:pPr>
            <a:r>
              <a:rPr lang="en-US" sz="2400" dirty="0">
                <a:latin typeface="Monotype Corsiva" pitchFamily="66" charset="0"/>
              </a:rPr>
              <a:t>The quality or usefulness of the format of the output</a:t>
            </a:r>
          </a:p>
          <a:p>
            <a:pPr lvl="1">
              <a:lnSpc>
                <a:spcPct val="90000"/>
              </a:lnSpc>
            </a:pPr>
            <a:r>
              <a:rPr lang="en-US" sz="2400" dirty="0">
                <a:latin typeface="Monotype Corsiva" pitchFamily="66" charset="0"/>
              </a:rPr>
              <a:t>The speed at which the output is generated</a:t>
            </a:r>
          </a:p>
          <a:p>
            <a:pPr>
              <a:lnSpc>
                <a:spcPct val="90000"/>
              </a:lnSpc>
            </a:pPr>
            <a:r>
              <a:rPr lang="en-US" sz="2800" dirty="0">
                <a:latin typeface="Bauhaus 93" pitchFamily="82" charset="0"/>
              </a:rPr>
              <a:t>Cost objectives</a:t>
            </a:r>
          </a:p>
          <a:p>
            <a:pPr lvl="1">
              <a:lnSpc>
                <a:spcPct val="90000"/>
              </a:lnSpc>
            </a:pPr>
            <a:r>
              <a:rPr lang="en-US" sz="2400" dirty="0">
                <a:latin typeface="Monotype Corsiva" pitchFamily="66" charset="0"/>
              </a:rPr>
              <a:t>Development costs</a:t>
            </a:r>
          </a:p>
          <a:p>
            <a:pPr lvl="1">
              <a:lnSpc>
                <a:spcPct val="90000"/>
              </a:lnSpc>
            </a:pPr>
            <a:r>
              <a:rPr lang="en-US" sz="2400" dirty="0">
                <a:latin typeface="Monotype Corsiva" pitchFamily="66" charset="0"/>
              </a:rPr>
              <a:t>Costs related to the uniqueness of the system application</a:t>
            </a:r>
          </a:p>
          <a:p>
            <a:pPr lvl="1">
              <a:lnSpc>
                <a:spcPct val="90000"/>
              </a:lnSpc>
            </a:pPr>
            <a:r>
              <a:rPr lang="en-US" sz="2400" dirty="0">
                <a:latin typeface="Monotype Corsiva" pitchFamily="66" charset="0"/>
              </a:rPr>
              <a:t>Fixed investments in hardware and related equipment</a:t>
            </a:r>
          </a:p>
          <a:p>
            <a:pPr lvl="1">
              <a:lnSpc>
                <a:spcPct val="90000"/>
              </a:lnSpc>
            </a:pPr>
            <a:r>
              <a:rPr lang="en-US" sz="2400" dirty="0">
                <a:latin typeface="Monotype Corsiva" pitchFamily="66" charset="0"/>
              </a:rPr>
              <a:t>On-going operating costs of the system</a:t>
            </a:r>
          </a:p>
          <a:p>
            <a:pPr>
              <a:lnSpc>
                <a:spcPct val="90000"/>
              </a:lnSpc>
            </a:pPr>
            <a:endParaRPr lang="en-US" sz="2800" dirty="0"/>
          </a:p>
        </p:txBody>
      </p:sp>
      <p:sp>
        <p:nvSpPr>
          <p:cNvPr id="4" name="Slide Number Placeholder 3"/>
          <p:cNvSpPr>
            <a:spLocks noGrp="1"/>
          </p:cNvSpPr>
          <p:nvPr>
            <p:ph type="sldNum" sz="quarter" idx="12"/>
          </p:nvPr>
        </p:nvSpPr>
        <p:spPr>
          <a:xfrm>
            <a:off x="152400" y="6400800"/>
            <a:ext cx="533400" cy="244476"/>
          </a:xfrm>
        </p:spPr>
        <p:txBody>
          <a:bodyPr>
            <a:normAutofit fontScale="85000" lnSpcReduction="20000"/>
          </a:bodyPr>
          <a:lstStyle/>
          <a:p>
            <a:pPr>
              <a:defRPr/>
            </a:pPr>
            <a:fld id="{9FCAA10D-97A9-408B-84EF-080C47E9F7DB}" type="slidenum">
              <a:rPr lang="en-US" smtClean="0"/>
              <a:pPr>
                <a:defRPr/>
              </a:pPr>
              <a:t>16</a:t>
            </a:fld>
            <a:endParaRPr lang="en-US" dirty="0"/>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overrideClrMapping bg1="lt1" tx1="dk1" bg2="lt2" tx2="dk2" accent1="accent1" accent2="accent2" accent3="accent3" accent4="accent4" accent5="accent5" accent6="accent6" hlink="hlink" folHlink="folHlink"/>
  </p:clrMapOvr>
  <p:transition advTm="0">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grpId="0" nodeType="afterEffect">
                                  <p:stCondLst>
                                    <p:cond delay="0"/>
                                  </p:stCondLst>
                                  <p:childTnLst>
                                    <p:animClr clrSpc="hsl">
                                      <p:cBhvr override="childStyle">
                                        <p:cTn id="6" dur="1000" fill="hold"/>
                                        <p:tgtEl>
                                          <p:spTgt spid="1157122"/>
                                        </p:tgtEl>
                                        <p:attrNameLst>
                                          <p:attrName>style.color</p:attrName>
                                        </p:attrNameLst>
                                      </p:cBhvr>
                                      <p:by>
                                        <p:hsl h="0" s="-12549" l="-25098"/>
                                      </p:by>
                                    </p:animClr>
                                    <p:animClr clrSpc="hsl">
                                      <p:cBhvr>
                                        <p:cTn id="7" dur="1000" fill="hold"/>
                                        <p:tgtEl>
                                          <p:spTgt spid="1157122"/>
                                        </p:tgtEl>
                                        <p:attrNameLst>
                                          <p:attrName>fillcolor</p:attrName>
                                        </p:attrNameLst>
                                      </p:cBhvr>
                                      <p:by>
                                        <p:hsl h="0" s="-12549" l="-25098"/>
                                      </p:by>
                                    </p:animClr>
                                    <p:animClr clrSpc="hsl">
                                      <p:cBhvr>
                                        <p:cTn id="8" dur="1000" fill="hold"/>
                                        <p:tgtEl>
                                          <p:spTgt spid="1157122"/>
                                        </p:tgtEl>
                                        <p:attrNameLst>
                                          <p:attrName>stroke.color</p:attrName>
                                        </p:attrNameLst>
                                      </p:cBhvr>
                                      <p:by>
                                        <p:hsl h="0" s="-12549" l="-25098"/>
                                      </p:by>
                                    </p:animClr>
                                    <p:set>
                                      <p:cBhvr>
                                        <p:cTn id="9" dur="1000" fill="hold"/>
                                        <p:tgtEl>
                                          <p:spTgt spid="1157122"/>
                                        </p:tgtEl>
                                        <p:attrNameLst>
                                          <p:attrName>fill.type</p:attrName>
                                        </p:attrNameLst>
                                      </p:cBhvr>
                                      <p:to>
                                        <p:strVal val="solid"/>
                                      </p:to>
                                    </p:set>
                                  </p:childTnLst>
                                </p:cTn>
                              </p:par>
                              <p:par>
                                <p:cTn id="10" presetID="40" presetClass="entr" presetSubtype="0" fill="hold" grpId="0" nodeType="withEffect">
                                  <p:stCondLst>
                                    <p:cond delay="0"/>
                                  </p:stCondLst>
                                  <p:iterate type="lt">
                                    <p:tmPct val="10000"/>
                                  </p:iterate>
                                  <p:childTnLst>
                                    <p:set>
                                      <p:cBhvr>
                                        <p:cTn id="11" dur="1" fill="hold">
                                          <p:stCondLst>
                                            <p:cond delay="0"/>
                                          </p:stCondLst>
                                        </p:cTn>
                                        <p:tgtEl>
                                          <p:spTgt spid="1157123">
                                            <p:txEl>
                                              <p:pRg st="0" end="0"/>
                                            </p:txEl>
                                          </p:spTgt>
                                        </p:tgtEl>
                                        <p:attrNameLst>
                                          <p:attrName>style.visibility</p:attrName>
                                        </p:attrNameLst>
                                      </p:cBhvr>
                                      <p:to>
                                        <p:strVal val="visible"/>
                                      </p:to>
                                    </p:set>
                                    <p:animEffect transition="in" filter="fade">
                                      <p:cBhvr>
                                        <p:cTn id="12" dur="500"/>
                                        <p:tgtEl>
                                          <p:spTgt spid="1157123">
                                            <p:txEl>
                                              <p:pRg st="0" end="0"/>
                                            </p:txEl>
                                          </p:spTgt>
                                        </p:tgtEl>
                                      </p:cBhvr>
                                    </p:animEffect>
                                    <p:anim calcmode="lin" valueType="num">
                                      <p:cBhvr>
                                        <p:cTn id="13" dur="500" fill="hold"/>
                                        <p:tgtEl>
                                          <p:spTgt spid="1157123">
                                            <p:txEl>
                                              <p:pRg st="0" end="0"/>
                                            </p:txEl>
                                          </p:spTgt>
                                        </p:tgtEl>
                                        <p:attrNameLst>
                                          <p:attrName>ppt_x</p:attrName>
                                        </p:attrNameLst>
                                      </p:cBhvr>
                                      <p:tavLst>
                                        <p:tav tm="0">
                                          <p:val>
                                            <p:strVal val="#ppt_x-.1"/>
                                          </p:val>
                                        </p:tav>
                                        <p:tav tm="100000">
                                          <p:val>
                                            <p:strVal val="#ppt_x"/>
                                          </p:val>
                                        </p:tav>
                                      </p:tavLst>
                                    </p:anim>
                                    <p:anim calcmode="lin" valueType="num">
                                      <p:cBhvr>
                                        <p:cTn id="14" dur="500" fill="hold"/>
                                        <p:tgtEl>
                                          <p:spTgt spid="1157123">
                                            <p:txEl>
                                              <p:pRg st="0" end="0"/>
                                            </p:txEl>
                                          </p:spTgt>
                                        </p:tgtEl>
                                        <p:attrNameLst>
                                          <p:attrName>ppt_y</p:attrName>
                                        </p:attrNameLst>
                                      </p:cBhvr>
                                      <p:tavLst>
                                        <p:tav tm="0">
                                          <p:val>
                                            <p:strVal val="#ppt_y"/>
                                          </p:val>
                                        </p:tav>
                                        <p:tav tm="100000">
                                          <p:val>
                                            <p:strVal val="#ppt_y"/>
                                          </p:val>
                                        </p:tav>
                                      </p:tavLst>
                                    </p:anim>
                                  </p:childTnLst>
                                </p:cTn>
                              </p:par>
                              <p:par>
                                <p:cTn id="15" presetID="40" presetClass="entr" presetSubtype="0" fill="hold" grpId="0" nodeType="withEffect">
                                  <p:stCondLst>
                                    <p:cond delay="0"/>
                                  </p:stCondLst>
                                  <p:iterate type="lt">
                                    <p:tmPct val="10000"/>
                                  </p:iterate>
                                  <p:childTnLst>
                                    <p:set>
                                      <p:cBhvr>
                                        <p:cTn id="16" dur="1" fill="hold">
                                          <p:stCondLst>
                                            <p:cond delay="0"/>
                                          </p:stCondLst>
                                        </p:cTn>
                                        <p:tgtEl>
                                          <p:spTgt spid="1157123">
                                            <p:txEl>
                                              <p:pRg st="1" end="1"/>
                                            </p:txEl>
                                          </p:spTgt>
                                        </p:tgtEl>
                                        <p:attrNameLst>
                                          <p:attrName>style.visibility</p:attrName>
                                        </p:attrNameLst>
                                      </p:cBhvr>
                                      <p:to>
                                        <p:strVal val="visible"/>
                                      </p:to>
                                    </p:set>
                                    <p:animEffect transition="in" filter="fade">
                                      <p:cBhvr>
                                        <p:cTn id="17" dur="500"/>
                                        <p:tgtEl>
                                          <p:spTgt spid="1157123">
                                            <p:txEl>
                                              <p:pRg st="1" end="1"/>
                                            </p:txEl>
                                          </p:spTgt>
                                        </p:tgtEl>
                                      </p:cBhvr>
                                    </p:animEffect>
                                    <p:anim calcmode="lin" valueType="num">
                                      <p:cBhvr>
                                        <p:cTn id="18" dur="500" fill="hold"/>
                                        <p:tgtEl>
                                          <p:spTgt spid="1157123">
                                            <p:txEl>
                                              <p:pRg st="1" end="1"/>
                                            </p:txEl>
                                          </p:spTgt>
                                        </p:tgtEl>
                                        <p:attrNameLst>
                                          <p:attrName>ppt_x</p:attrName>
                                        </p:attrNameLst>
                                      </p:cBhvr>
                                      <p:tavLst>
                                        <p:tav tm="0">
                                          <p:val>
                                            <p:strVal val="#ppt_x-.1"/>
                                          </p:val>
                                        </p:tav>
                                        <p:tav tm="100000">
                                          <p:val>
                                            <p:strVal val="#ppt_x"/>
                                          </p:val>
                                        </p:tav>
                                      </p:tavLst>
                                    </p:anim>
                                    <p:anim calcmode="lin" valueType="num">
                                      <p:cBhvr>
                                        <p:cTn id="19" dur="500" fill="hold"/>
                                        <p:tgtEl>
                                          <p:spTgt spid="1157123">
                                            <p:txEl>
                                              <p:pRg st="1" end="1"/>
                                            </p:txEl>
                                          </p:spTgt>
                                        </p:tgtEl>
                                        <p:attrNameLst>
                                          <p:attrName>ppt_y</p:attrName>
                                        </p:attrNameLst>
                                      </p:cBhvr>
                                      <p:tavLst>
                                        <p:tav tm="0">
                                          <p:val>
                                            <p:strVal val="#ppt_y"/>
                                          </p:val>
                                        </p:tav>
                                        <p:tav tm="100000">
                                          <p:val>
                                            <p:strVal val="#ppt_y"/>
                                          </p:val>
                                        </p:tav>
                                      </p:tavLst>
                                    </p:anim>
                                  </p:childTnLst>
                                </p:cTn>
                              </p:par>
                              <p:par>
                                <p:cTn id="20" presetID="40" presetClass="entr" presetSubtype="0" fill="hold" grpId="0" nodeType="withEffect">
                                  <p:stCondLst>
                                    <p:cond delay="0"/>
                                  </p:stCondLst>
                                  <p:iterate type="lt">
                                    <p:tmPct val="10000"/>
                                  </p:iterate>
                                  <p:childTnLst>
                                    <p:set>
                                      <p:cBhvr>
                                        <p:cTn id="21" dur="1" fill="hold">
                                          <p:stCondLst>
                                            <p:cond delay="0"/>
                                          </p:stCondLst>
                                        </p:cTn>
                                        <p:tgtEl>
                                          <p:spTgt spid="1157123">
                                            <p:txEl>
                                              <p:pRg st="2" end="2"/>
                                            </p:txEl>
                                          </p:spTgt>
                                        </p:tgtEl>
                                        <p:attrNameLst>
                                          <p:attrName>style.visibility</p:attrName>
                                        </p:attrNameLst>
                                      </p:cBhvr>
                                      <p:to>
                                        <p:strVal val="visible"/>
                                      </p:to>
                                    </p:set>
                                    <p:animEffect transition="in" filter="fade">
                                      <p:cBhvr>
                                        <p:cTn id="22" dur="500"/>
                                        <p:tgtEl>
                                          <p:spTgt spid="1157123">
                                            <p:txEl>
                                              <p:pRg st="2" end="2"/>
                                            </p:txEl>
                                          </p:spTgt>
                                        </p:tgtEl>
                                      </p:cBhvr>
                                    </p:animEffect>
                                    <p:anim calcmode="lin" valueType="num">
                                      <p:cBhvr>
                                        <p:cTn id="23" dur="500" fill="hold"/>
                                        <p:tgtEl>
                                          <p:spTgt spid="1157123">
                                            <p:txEl>
                                              <p:pRg st="2" end="2"/>
                                            </p:txEl>
                                          </p:spTgt>
                                        </p:tgtEl>
                                        <p:attrNameLst>
                                          <p:attrName>ppt_x</p:attrName>
                                        </p:attrNameLst>
                                      </p:cBhvr>
                                      <p:tavLst>
                                        <p:tav tm="0">
                                          <p:val>
                                            <p:strVal val="#ppt_x-.1"/>
                                          </p:val>
                                        </p:tav>
                                        <p:tav tm="100000">
                                          <p:val>
                                            <p:strVal val="#ppt_x"/>
                                          </p:val>
                                        </p:tav>
                                      </p:tavLst>
                                    </p:anim>
                                    <p:anim calcmode="lin" valueType="num">
                                      <p:cBhvr>
                                        <p:cTn id="24" dur="500" fill="hold"/>
                                        <p:tgtEl>
                                          <p:spTgt spid="1157123">
                                            <p:txEl>
                                              <p:pRg st="2" end="2"/>
                                            </p:txEl>
                                          </p:spTgt>
                                        </p:tgtEl>
                                        <p:attrNameLst>
                                          <p:attrName>ppt_y</p:attrName>
                                        </p:attrNameLst>
                                      </p:cBhvr>
                                      <p:tavLst>
                                        <p:tav tm="0">
                                          <p:val>
                                            <p:strVal val="#ppt_y"/>
                                          </p:val>
                                        </p:tav>
                                        <p:tav tm="100000">
                                          <p:val>
                                            <p:strVal val="#ppt_y"/>
                                          </p:val>
                                        </p:tav>
                                      </p:tavLst>
                                    </p:anim>
                                  </p:childTnLst>
                                </p:cTn>
                              </p:par>
                              <p:par>
                                <p:cTn id="25" presetID="40" presetClass="entr" presetSubtype="0" fill="hold" grpId="0" nodeType="withEffect">
                                  <p:stCondLst>
                                    <p:cond delay="0"/>
                                  </p:stCondLst>
                                  <p:iterate type="lt">
                                    <p:tmPct val="10000"/>
                                  </p:iterate>
                                  <p:childTnLst>
                                    <p:set>
                                      <p:cBhvr>
                                        <p:cTn id="26" dur="1" fill="hold">
                                          <p:stCondLst>
                                            <p:cond delay="0"/>
                                          </p:stCondLst>
                                        </p:cTn>
                                        <p:tgtEl>
                                          <p:spTgt spid="1157123">
                                            <p:txEl>
                                              <p:pRg st="3" end="3"/>
                                            </p:txEl>
                                          </p:spTgt>
                                        </p:tgtEl>
                                        <p:attrNameLst>
                                          <p:attrName>style.visibility</p:attrName>
                                        </p:attrNameLst>
                                      </p:cBhvr>
                                      <p:to>
                                        <p:strVal val="visible"/>
                                      </p:to>
                                    </p:set>
                                    <p:animEffect transition="in" filter="fade">
                                      <p:cBhvr>
                                        <p:cTn id="27" dur="500"/>
                                        <p:tgtEl>
                                          <p:spTgt spid="1157123">
                                            <p:txEl>
                                              <p:pRg st="3" end="3"/>
                                            </p:txEl>
                                          </p:spTgt>
                                        </p:tgtEl>
                                      </p:cBhvr>
                                    </p:animEffect>
                                    <p:anim calcmode="lin" valueType="num">
                                      <p:cBhvr>
                                        <p:cTn id="28" dur="500" fill="hold"/>
                                        <p:tgtEl>
                                          <p:spTgt spid="1157123">
                                            <p:txEl>
                                              <p:pRg st="3" end="3"/>
                                            </p:txEl>
                                          </p:spTgt>
                                        </p:tgtEl>
                                        <p:attrNameLst>
                                          <p:attrName>ppt_x</p:attrName>
                                        </p:attrNameLst>
                                      </p:cBhvr>
                                      <p:tavLst>
                                        <p:tav tm="0">
                                          <p:val>
                                            <p:strVal val="#ppt_x-.1"/>
                                          </p:val>
                                        </p:tav>
                                        <p:tav tm="100000">
                                          <p:val>
                                            <p:strVal val="#ppt_x"/>
                                          </p:val>
                                        </p:tav>
                                      </p:tavLst>
                                    </p:anim>
                                    <p:anim calcmode="lin" valueType="num">
                                      <p:cBhvr>
                                        <p:cTn id="29" dur="500" fill="hold"/>
                                        <p:tgtEl>
                                          <p:spTgt spid="1157123">
                                            <p:txEl>
                                              <p:pRg st="3" end="3"/>
                                            </p:txEl>
                                          </p:spTgt>
                                        </p:tgtEl>
                                        <p:attrNameLst>
                                          <p:attrName>ppt_y</p:attrName>
                                        </p:attrNameLst>
                                      </p:cBhvr>
                                      <p:tavLst>
                                        <p:tav tm="0">
                                          <p:val>
                                            <p:strVal val="#ppt_y"/>
                                          </p:val>
                                        </p:tav>
                                        <p:tav tm="100000">
                                          <p:val>
                                            <p:strVal val="#ppt_y"/>
                                          </p:val>
                                        </p:tav>
                                      </p:tavLst>
                                    </p:anim>
                                  </p:childTnLst>
                                </p:cTn>
                              </p:par>
                              <p:par>
                                <p:cTn id="30" presetID="40" presetClass="entr" presetSubtype="0" fill="hold" grpId="0" nodeType="withEffect">
                                  <p:stCondLst>
                                    <p:cond delay="0"/>
                                  </p:stCondLst>
                                  <p:iterate type="lt">
                                    <p:tmPct val="10000"/>
                                  </p:iterate>
                                  <p:childTnLst>
                                    <p:set>
                                      <p:cBhvr>
                                        <p:cTn id="31" dur="1" fill="hold">
                                          <p:stCondLst>
                                            <p:cond delay="0"/>
                                          </p:stCondLst>
                                        </p:cTn>
                                        <p:tgtEl>
                                          <p:spTgt spid="1157123">
                                            <p:txEl>
                                              <p:pRg st="4" end="4"/>
                                            </p:txEl>
                                          </p:spTgt>
                                        </p:tgtEl>
                                        <p:attrNameLst>
                                          <p:attrName>style.visibility</p:attrName>
                                        </p:attrNameLst>
                                      </p:cBhvr>
                                      <p:to>
                                        <p:strVal val="visible"/>
                                      </p:to>
                                    </p:set>
                                    <p:animEffect transition="in" filter="fade">
                                      <p:cBhvr>
                                        <p:cTn id="32" dur="500"/>
                                        <p:tgtEl>
                                          <p:spTgt spid="1157123">
                                            <p:txEl>
                                              <p:pRg st="4" end="4"/>
                                            </p:txEl>
                                          </p:spTgt>
                                        </p:tgtEl>
                                      </p:cBhvr>
                                    </p:animEffect>
                                    <p:anim calcmode="lin" valueType="num">
                                      <p:cBhvr>
                                        <p:cTn id="33" dur="500" fill="hold"/>
                                        <p:tgtEl>
                                          <p:spTgt spid="1157123">
                                            <p:txEl>
                                              <p:pRg st="4" end="4"/>
                                            </p:txEl>
                                          </p:spTgt>
                                        </p:tgtEl>
                                        <p:attrNameLst>
                                          <p:attrName>ppt_x</p:attrName>
                                        </p:attrNameLst>
                                      </p:cBhvr>
                                      <p:tavLst>
                                        <p:tav tm="0">
                                          <p:val>
                                            <p:strVal val="#ppt_x-.1"/>
                                          </p:val>
                                        </p:tav>
                                        <p:tav tm="100000">
                                          <p:val>
                                            <p:strVal val="#ppt_x"/>
                                          </p:val>
                                        </p:tav>
                                      </p:tavLst>
                                    </p:anim>
                                    <p:anim calcmode="lin" valueType="num">
                                      <p:cBhvr>
                                        <p:cTn id="34" dur="500" fill="hold"/>
                                        <p:tgtEl>
                                          <p:spTgt spid="1157123">
                                            <p:txEl>
                                              <p:pRg st="4" end="4"/>
                                            </p:txEl>
                                          </p:spTgt>
                                        </p:tgtEl>
                                        <p:attrNameLst>
                                          <p:attrName>ppt_y</p:attrName>
                                        </p:attrNameLst>
                                      </p:cBhvr>
                                      <p:tavLst>
                                        <p:tav tm="0">
                                          <p:val>
                                            <p:strVal val="#ppt_y"/>
                                          </p:val>
                                        </p:tav>
                                        <p:tav tm="100000">
                                          <p:val>
                                            <p:strVal val="#ppt_y"/>
                                          </p:val>
                                        </p:tav>
                                      </p:tavLst>
                                    </p:anim>
                                  </p:childTnLst>
                                </p:cTn>
                              </p:par>
                              <p:par>
                                <p:cTn id="35" presetID="40" presetClass="entr" presetSubtype="0" fill="hold" grpId="0" nodeType="withEffect">
                                  <p:stCondLst>
                                    <p:cond delay="0"/>
                                  </p:stCondLst>
                                  <p:iterate type="lt">
                                    <p:tmPct val="10000"/>
                                  </p:iterate>
                                  <p:childTnLst>
                                    <p:set>
                                      <p:cBhvr>
                                        <p:cTn id="36" dur="1" fill="hold">
                                          <p:stCondLst>
                                            <p:cond delay="0"/>
                                          </p:stCondLst>
                                        </p:cTn>
                                        <p:tgtEl>
                                          <p:spTgt spid="1157123">
                                            <p:txEl>
                                              <p:pRg st="5" end="5"/>
                                            </p:txEl>
                                          </p:spTgt>
                                        </p:tgtEl>
                                        <p:attrNameLst>
                                          <p:attrName>style.visibility</p:attrName>
                                        </p:attrNameLst>
                                      </p:cBhvr>
                                      <p:to>
                                        <p:strVal val="visible"/>
                                      </p:to>
                                    </p:set>
                                    <p:animEffect transition="in" filter="fade">
                                      <p:cBhvr>
                                        <p:cTn id="37" dur="500"/>
                                        <p:tgtEl>
                                          <p:spTgt spid="1157123">
                                            <p:txEl>
                                              <p:pRg st="5" end="5"/>
                                            </p:txEl>
                                          </p:spTgt>
                                        </p:tgtEl>
                                      </p:cBhvr>
                                    </p:animEffect>
                                    <p:anim calcmode="lin" valueType="num">
                                      <p:cBhvr>
                                        <p:cTn id="38" dur="500" fill="hold"/>
                                        <p:tgtEl>
                                          <p:spTgt spid="1157123">
                                            <p:txEl>
                                              <p:pRg st="5" end="5"/>
                                            </p:txEl>
                                          </p:spTgt>
                                        </p:tgtEl>
                                        <p:attrNameLst>
                                          <p:attrName>ppt_x</p:attrName>
                                        </p:attrNameLst>
                                      </p:cBhvr>
                                      <p:tavLst>
                                        <p:tav tm="0">
                                          <p:val>
                                            <p:strVal val="#ppt_x-.1"/>
                                          </p:val>
                                        </p:tav>
                                        <p:tav tm="100000">
                                          <p:val>
                                            <p:strVal val="#ppt_x"/>
                                          </p:val>
                                        </p:tav>
                                      </p:tavLst>
                                    </p:anim>
                                    <p:anim calcmode="lin" valueType="num">
                                      <p:cBhvr>
                                        <p:cTn id="39" dur="500" fill="hold"/>
                                        <p:tgtEl>
                                          <p:spTgt spid="1157123">
                                            <p:txEl>
                                              <p:pRg st="5" end="5"/>
                                            </p:txEl>
                                          </p:spTgt>
                                        </p:tgtEl>
                                        <p:attrNameLst>
                                          <p:attrName>ppt_y</p:attrName>
                                        </p:attrNameLst>
                                      </p:cBhvr>
                                      <p:tavLst>
                                        <p:tav tm="0">
                                          <p:val>
                                            <p:strVal val="#ppt_y"/>
                                          </p:val>
                                        </p:tav>
                                        <p:tav tm="100000">
                                          <p:val>
                                            <p:strVal val="#ppt_y"/>
                                          </p:val>
                                        </p:tav>
                                      </p:tavLst>
                                    </p:anim>
                                  </p:childTnLst>
                                </p:cTn>
                              </p:par>
                              <p:par>
                                <p:cTn id="40" presetID="40" presetClass="entr" presetSubtype="0" fill="hold" grpId="0" nodeType="withEffect">
                                  <p:stCondLst>
                                    <p:cond delay="0"/>
                                  </p:stCondLst>
                                  <p:iterate type="lt">
                                    <p:tmPct val="10000"/>
                                  </p:iterate>
                                  <p:childTnLst>
                                    <p:set>
                                      <p:cBhvr>
                                        <p:cTn id="41" dur="1" fill="hold">
                                          <p:stCondLst>
                                            <p:cond delay="0"/>
                                          </p:stCondLst>
                                        </p:cTn>
                                        <p:tgtEl>
                                          <p:spTgt spid="1157123">
                                            <p:txEl>
                                              <p:pRg st="6" end="6"/>
                                            </p:txEl>
                                          </p:spTgt>
                                        </p:tgtEl>
                                        <p:attrNameLst>
                                          <p:attrName>style.visibility</p:attrName>
                                        </p:attrNameLst>
                                      </p:cBhvr>
                                      <p:to>
                                        <p:strVal val="visible"/>
                                      </p:to>
                                    </p:set>
                                    <p:animEffect transition="in" filter="fade">
                                      <p:cBhvr>
                                        <p:cTn id="42" dur="500"/>
                                        <p:tgtEl>
                                          <p:spTgt spid="1157123">
                                            <p:txEl>
                                              <p:pRg st="6" end="6"/>
                                            </p:txEl>
                                          </p:spTgt>
                                        </p:tgtEl>
                                      </p:cBhvr>
                                    </p:animEffect>
                                    <p:anim calcmode="lin" valueType="num">
                                      <p:cBhvr>
                                        <p:cTn id="43" dur="500" fill="hold"/>
                                        <p:tgtEl>
                                          <p:spTgt spid="1157123">
                                            <p:txEl>
                                              <p:pRg st="6" end="6"/>
                                            </p:txEl>
                                          </p:spTgt>
                                        </p:tgtEl>
                                        <p:attrNameLst>
                                          <p:attrName>ppt_x</p:attrName>
                                        </p:attrNameLst>
                                      </p:cBhvr>
                                      <p:tavLst>
                                        <p:tav tm="0">
                                          <p:val>
                                            <p:strVal val="#ppt_x-.1"/>
                                          </p:val>
                                        </p:tav>
                                        <p:tav tm="100000">
                                          <p:val>
                                            <p:strVal val="#ppt_x"/>
                                          </p:val>
                                        </p:tav>
                                      </p:tavLst>
                                    </p:anim>
                                    <p:anim calcmode="lin" valueType="num">
                                      <p:cBhvr>
                                        <p:cTn id="44" dur="500" fill="hold"/>
                                        <p:tgtEl>
                                          <p:spTgt spid="1157123">
                                            <p:txEl>
                                              <p:pRg st="6" end="6"/>
                                            </p:txEl>
                                          </p:spTgt>
                                        </p:tgtEl>
                                        <p:attrNameLst>
                                          <p:attrName>ppt_y</p:attrName>
                                        </p:attrNameLst>
                                      </p:cBhvr>
                                      <p:tavLst>
                                        <p:tav tm="0">
                                          <p:val>
                                            <p:strVal val="#ppt_y"/>
                                          </p:val>
                                        </p:tav>
                                        <p:tav tm="100000">
                                          <p:val>
                                            <p:strVal val="#ppt_y"/>
                                          </p:val>
                                        </p:tav>
                                      </p:tavLst>
                                    </p:anim>
                                  </p:childTnLst>
                                </p:cTn>
                              </p:par>
                              <p:par>
                                <p:cTn id="45" presetID="40" presetClass="entr" presetSubtype="0" fill="hold" grpId="0" nodeType="withEffect">
                                  <p:stCondLst>
                                    <p:cond delay="0"/>
                                  </p:stCondLst>
                                  <p:iterate type="lt">
                                    <p:tmPct val="10000"/>
                                  </p:iterate>
                                  <p:childTnLst>
                                    <p:set>
                                      <p:cBhvr>
                                        <p:cTn id="46" dur="1" fill="hold">
                                          <p:stCondLst>
                                            <p:cond delay="0"/>
                                          </p:stCondLst>
                                        </p:cTn>
                                        <p:tgtEl>
                                          <p:spTgt spid="1157123">
                                            <p:txEl>
                                              <p:pRg st="7" end="7"/>
                                            </p:txEl>
                                          </p:spTgt>
                                        </p:tgtEl>
                                        <p:attrNameLst>
                                          <p:attrName>style.visibility</p:attrName>
                                        </p:attrNameLst>
                                      </p:cBhvr>
                                      <p:to>
                                        <p:strVal val="visible"/>
                                      </p:to>
                                    </p:set>
                                    <p:animEffect transition="in" filter="fade">
                                      <p:cBhvr>
                                        <p:cTn id="47" dur="500"/>
                                        <p:tgtEl>
                                          <p:spTgt spid="1157123">
                                            <p:txEl>
                                              <p:pRg st="7" end="7"/>
                                            </p:txEl>
                                          </p:spTgt>
                                        </p:tgtEl>
                                      </p:cBhvr>
                                    </p:animEffect>
                                    <p:anim calcmode="lin" valueType="num">
                                      <p:cBhvr>
                                        <p:cTn id="48" dur="500" fill="hold"/>
                                        <p:tgtEl>
                                          <p:spTgt spid="1157123">
                                            <p:txEl>
                                              <p:pRg st="7" end="7"/>
                                            </p:txEl>
                                          </p:spTgt>
                                        </p:tgtEl>
                                        <p:attrNameLst>
                                          <p:attrName>ppt_x</p:attrName>
                                        </p:attrNameLst>
                                      </p:cBhvr>
                                      <p:tavLst>
                                        <p:tav tm="0">
                                          <p:val>
                                            <p:strVal val="#ppt_x-.1"/>
                                          </p:val>
                                        </p:tav>
                                        <p:tav tm="100000">
                                          <p:val>
                                            <p:strVal val="#ppt_x"/>
                                          </p:val>
                                        </p:tav>
                                      </p:tavLst>
                                    </p:anim>
                                    <p:anim calcmode="lin" valueType="num">
                                      <p:cBhvr>
                                        <p:cTn id="49" dur="500" fill="hold"/>
                                        <p:tgtEl>
                                          <p:spTgt spid="1157123">
                                            <p:txEl>
                                              <p:pRg st="7" end="7"/>
                                            </p:txEl>
                                          </p:spTgt>
                                        </p:tgtEl>
                                        <p:attrNameLst>
                                          <p:attrName>ppt_y</p:attrName>
                                        </p:attrNameLst>
                                      </p:cBhvr>
                                      <p:tavLst>
                                        <p:tav tm="0">
                                          <p:val>
                                            <p:strVal val="#ppt_y"/>
                                          </p:val>
                                        </p:tav>
                                        <p:tav tm="100000">
                                          <p:val>
                                            <p:strVal val="#ppt_y"/>
                                          </p:val>
                                        </p:tav>
                                      </p:tavLst>
                                    </p:anim>
                                  </p:childTnLst>
                                </p:cTn>
                              </p:par>
                              <p:par>
                                <p:cTn id="50" presetID="40" presetClass="entr" presetSubtype="0" fill="hold" grpId="0" nodeType="withEffect">
                                  <p:stCondLst>
                                    <p:cond delay="0"/>
                                  </p:stCondLst>
                                  <p:iterate type="lt">
                                    <p:tmPct val="10000"/>
                                  </p:iterate>
                                  <p:childTnLst>
                                    <p:set>
                                      <p:cBhvr>
                                        <p:cTn id="51" dur="1" fill="hold">
                                          <p:stCondLst>
                                            <p:cond delay="0"/>
                                          </p:stCondLst>
                                        </p:cTn>
                                        <p:tgtEl>
                                          <p:spTgt spid="1157123">
                                            <p:txEl>
                                              <p:pRg st="8" end="8"/>
                                            </p:txEl>
                                          </p:spTgt>
                                        </p:tgtEl>
                                        <p:attrNameLst>
                                          <p:attrName>style.visibility</p:attrName>
                                        </p:attrNameLst>
                                      </p:cBhvr>
                                      <p:to>
                                        <p:strVal val="visible"/>
                                      </p:to>
                                    </p:set>
                                    <p:animEffect transition="in" filter="fade">
                                      <p:cBhvr>
                                        <p:cTn id="52" dur="500"/>
                                        <p:tgtEl>
                                          <p:spTgt spid="1157123">
                                            <p:txEl>
                                              <p:pRg st="8" end="8"/>
                                            </p:txEl>
                                          </p:spTgt>
                                        </p:tgtEl>
                                      </p:cBhvr>
                                    </p:animEffect>
                                    <p:anim calcmode="lin" valueType="num">
                                      <p:cBhvr>
                                        <p:cTn id="53" dur="500" fill="hold"/>
                                        <p:tgtEl>
                                          <p:spTgt spid="1157123">
                                            <p:txEl>
                                              <p:pRg st="8" end="8"/>
                                            </p:txEl>
                                          </p:spTgt>
                                        </p:tgtEl>
                                        <p:attrNameLst>
                                          <p:attrName>ppt_x</p:attrName>
                                        </p:attrNameLst>
                                      </p:cBhvr>
                                      <p:tavLst>
                                        <p:tav tm="0">
                                          <p:val>
                                            <p:strVal val="#ppt_x-.1"/>
                                          </p:val>
                                        </p:tav>
                                        <p:tav tm="100000">
                                          <p:val>
                                            <p:strVal val="#ppt_x"/>
                                          </p:val>
                                        </p:tav>
                                      </p:tavLst>
                                    </p:anim>
                                    <p:anim calcmode="lin" valueType="num">
                                      <p:cBhvr>
                                        <p:cTn id="54" dur="500" fill="hold"/>
                                        <p:tgtEl>
                                          <p:spTgt spid="115712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22" grpId="0"/>
      <p:bldP spid="115712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158146" name="Rectangle 2"/>
          <p:cNvSpPr>
            <a:spLocks noGrp="1" noChangeArrowheads="1"/>
          </p:cNvSpPr>
          <p:nvPr>
            <p:ph type="title"/>
          </p:nvPr>
        </p:nvSpPr>
        <p:spPr>
          <a:xfrm>
            <a:off x="609600" y="152400"/>
            <a:ext cx="7086600" cy="1371600"/>
          </a:xfrm>
        </p:spPr>
        <p:txBody>
          <a:bodyPr>
            <a:normAutofit fontScale="90000"/>
          </a:bodyPr>
          <a:lstStyle/>
          <a:p>
            <a:pPr algn="ctr"/>
            <a:r>
              <a:rPr lang="en-US" sz="4400" cap="none"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rPr>
              <a:t>SYSTEMS DEVELOPMENT                 AND THE INTERNET</a:t>
            </a:r>
            <a:endParaRPr lang="en-US" sz="4400" cap="none"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ndParaRPr>
          </a:p>
        </p:txBody>
      </p:sp>
      <p:sp>
        <p:nvSpPr>
          <p:cNvPr id="1158147" name="Rectangle 3"/>
          <p:cNvSpPr>
            <a:spLocks noGrp="1" noChangeArrowheads="1"/>
          </p:cNvSpPr>
          <p:nvPr>
            <p:ph sz="quarter" idx="1"/>
          </p:nvPr>
        </p:nvSpPr>
        <p:spPr/>
        <p:txBody>
          <a:bodyPr/>
          <a:lstStyle/>
          <a:p>
            <a:pPr>
              <a:lnSpc>
                <a:spcPct val="80000"/>
              </a:lnSpc>
            </a:pPr>
            <a:r>
              <a:rPr lang="en-US" sz="2800" dirty="0">
                <a:solidFill>
                  <a:srgbClr val="CC3399"/>
                </a:solidFill>
              </a:rPr>
              <a:t>Applications being moved  to the Internet</a:t>
            </a:r>
          </a:p>
          <a:p>
            <a:pPr lvl="1">
              <a:lnSpc>
                <a:spcPct val="80000"/>
              </a:lnSpc>
            </a:pPr>
            <a:r>
              <a:rPr lang="en-US" sz="2400" dirty="0">
                <a:solidFill>
                  <a:srgbClr val="CC3399"/>
                </a:solidFill>
              </a:rPr>
              <a:t>Sales</a:t>
            </a:r>
          </a:p>
          <a:p>
            <a:pPr lvl="1">
              <a:lnSpc>
                <a:spcPct val="80000"/>
              </a:lnSpc>
            </a:pPr>
            <a:r>
              <a:rPr lang="en-US" sz="2400" dirty="0">
                <a:solidFill>
                  <a:srgbClr val="CC3399"/>
                </a:solidFill>
              </a:rPr>
              <a:t>Order placement</a:t>
            </a:r>
          </a:p>
          <a:p>
            <a:pPr lvl="1">
              <a:lnSpc>
                <a:spcPct val="80000"/>
              </a:lnSpc>
            </a:pPr>
            <a:r>
              <a:rPr lang="en-US" sz="2400" dirty="0">
                <a:solidFill>
                  <a:srgbClr val="CC3399"/>
                </a:solidFill>
              </a:rPr>
              <a:t>Product information access</a:t>
            </a:r>
          </a:p>
          <a:p>
            <a:pPr>
              <a:lnSpc>
                <a:spcPct val="80000"/>
              </a:lnSpc>
            </a:pPr>
            <a:r>
              <a:rPr lang="en-US" sz="2800" dirty="0">
                <a:solidFill>
                  <a:srgbClr val="CC3399"/>
                </a:solidFill>
              </a:rPr>
              <a:t>Building a static Web site</a:t>
            </a:r>
          </a:p>
          <a:p>
            <a:pPr>
              <a:lnSpc>
                <a:spcPct val="80000"/>
              </a:lnSpc>
            </a:pPr>
            <a:r>
              <a:rPr lang="en-US" sz="2800" dirty="0">
                <a:solidFill>
                  <a:srgbClr val="CC3399"/>
                </a:solidFill>
              </a:rPr>
              <a:t>Intranet tools</a:t>
            </a:r>
          </a:p>
          <a:p>
            <a:pPr lvl="1">
              <a:lnSpc>
                <a:spcPct val="80000"/>
              </a:lnSpc>
            </a:pPr>
            <a:r>
              <a:rPr lang="en-US" sz="2400" dirty="0" smtClean="0">
                <a:solidFill>
                  <a:srgbClr val="CC3399"/>
                </a:solidFill>
              </a:rPr>
              <a:t>Net Dynamics</a:t>
            </a:r>
            <a:endParaRPr lang="en-US" sz="2400" dirty="0">
              <a:solidFill>
                <a:srgbClr val="CC3399"/>
              </a:solidFill>
            </a:endParaRPr>
          </a:p>
          <a:p>
            <a:pPr lvl="1">
              <a:lnSpc>
                <a:spcPct val="80000"/>
              </a:lnSpc>
            </a:pPr>
            <a:r>
              <a:rPr lang="en-US" sz="2400" dirty="0" smtClean="0">
                <a:solidFill>
                  <a:srgbClr val="CC3399"/>
                </a:solidFill>
              </a:rPr>
              <a:t>Silver Stream</a:t>
            </a:r>
            <a:endParaRPr lang="en-US" sz="2400" dirty="0">
              <a:solidFill>
                <a:srgbClr val="CC3399"/>
              </a:solidFill>
            </a:endParaRPr>
          </a:p>
          <a:p>
            <a:pPr lvl="1">
              <a:lnSpc>
                <a:spcPct val="80000"/>
              </a:lnSpc>
            </a:pPr>
            <a:r>
              <a:rPr lang="en-US" sz="2400" dirty="0">
                <a:solidFill>
                  <a:srgbClr val="CC3399"/>
                </a:solidFill>
              </a:rPr>
              <a:t>Web-Logic</a:t>
            </a:r>
          </a:p>
          <a:p>
            <a:pPr lvl="1">
              <a:lnSpc>
                <a:spcPct val="80000"/>
              </a:lnSpc>
            </a:pPr>
            <a:r>
              <a:rPr lang="en-US" sz="2400" dirty="0" smtClean="0">
                <a:solidFill>
                  <a:srgbClr val="CC3399"/>
                </a:solidFill>
              </a:rPr>
              <a:t>Novara</a:t>
            </a:r>
            <a:endParaRPr lang="en-US" sz="2400" dirty="0">
              <a:solidFill>
                <a:srgbClr val="CC3399"/>
              </a:solidFill>
            </a:endParaRPr>
          </a:p>
          <a:p>
            <a:pPr lvl="1">
              <a:lnSpc>
                <a:spcPct val="80000"/>
              </a:lnSpc>
            </a:pPr>
            <a:r>
              <a:rPr lang="en-US" sz="2400" dirty="0">
                <a:solidFill>
                  <a:srgbClr val="CC3399"/>
                </a:solidFill>
              </a:rPr>
              <a:t>Netscape Communications</a:t>
            </a:r>
          </a:p>
        </p:txBody>
      </p:sp>
      <p:sp>
        <p:nvSpPr>
          <p:cNvPr id="4" name="Slide Number Placeholder 3"/>
          <p:cNvSpPr>
            <a:spLocks noGrp="1"/>
          </p:cNvSpPr>
          <p:nvPr>
            <p:ph type="sldNum" sz="quarter" idx="15"/>
          </p:nvPr>
        </p:nvSpPr>
        <p:spPr/>
        <p:txBody>
          <a:bodyPr/>
          <a:lstStyle/>
          <a:p>
            <a:pPr>
              <a:defRPr/>
            </a:pPr>
            <a:fld id="{9FCAA10D-97A9-408B-84EF-080C47E9F7DB}" type="slidenum">
              <a:rPr lang="en-US" smtClean="0"/>
              <a:pPr>
                <a:defRPr/>
              </a:pPr>
              <a:t>17</a:t>
            </a:fld>
            <a:endParaRPr lang="en-US"/>
          </a:p>
        </p:txBody>
      </p:sp>
      <p:sp>
        <p:nvSpPr>
          <p:cNvPr id="6" name="Date Placeholder 5"/>
          <p:cNvSpPr>
            <a:spLocks noGrp="1"/>
          </p:cNvSpPr>
          <p:nvPr>
            <p:ph type="dt" sz="half" idx="14"/>
          </p:nvPr>
        </p:nvSpPr>
        <p:spPr/>
        <p:txBody>
          <a:bodyPr/>
          <a:lstStyle/>
          <a:p>
            <a:pPr>
              <a:defRPr/>
            </a:pPr>
            <a:r>
              <a:rPr lang="en-US" smtClean="0"/>
              <a:t>2nd february,2012</a:t>
            </a:r>
            <a:endParaRPr lang="en-US"/>
          </a:p>
        </p:txBody>
      </p:sp>
    </p:spTree>
  </p:cSld>
  <p:clrMapOvr>
    <a:masterClrMapping/>
  </p:clrMapOvr>
  <p:transition advTm="1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1158146"/>
                                        </p:tgtEl>
                                        <p:attrNameLst>
                                          <p:attrName>style.visibility</p:attrName>
                                        </p:attrNameLst>
                                      </p:cBhvr>
                                      <p:to>
                                        <p:strVal val="visible"/>
                                      </p:to>
                                    </p:set>
                                    <p:anim calcmode="lin" valueType="num">
                                      <p:cBhvr>
                                        <p:cTn id="7" dur="3000" fill="hold"/>
                                        <p:tgtEl>
                                          <p:spTgt spid="1158146"/>
                                        </p:tgtEl>
                                        <p:attrNameLst>
                                          <p:attrName>ppt_w</p:attrName>
                                        </p:attrNameLst>
                                      </p:cBhvr>
                                      <p:tavLst>
                                        <p:tav tm="0" fmla="#ppt_w*sin(2.5*pi*$)">
                                          <p:val>
                                            <p:fltVal val="0"/>
                                          </p:val>
                                        </p:tav>
                                        <p:tav tm="100000">
                                          <p:val>
                                            <p:fltVal val="1"/>
                                          </p:val>
                                        </p:tav>
                                      </p:tavLst>
                                    </p:anim>
                                    <p:anim calcmode="lin" valueType="num">
                                      <p:cBhvr>
                                        <p:cTn id="8" dur="3000" fill="hold"/>
                                        <p:tgtEl>
                                          <p:spTgt spid="1158146"/>
                                        </p:tgtEl>
                                        <p:attrNameLst>
                                          <p:attrName>ppt_h</p:attrName>
                                        </p:attrNameLst>
                                      </p:cBhvr>
                                      <p:tavLst>
                                        <p:tav tm="0">
                                          <p:val>
                                            <p:strVal val="#ppt_h"/>
                                          </p:val>
                                        </p:tav>
                                        <p:tav tm="100000">
                                          <p:val>
                                            <p:strVal val="#ppt_h"/>
                                          </p:val>
                                        </p:tav>
                                      </p:tavLst>
                                    </p:anim>
                                  </p:childTnLst>
                                </p:cTn>
                              </p:par>
                            </p:childTnLst>
                          </p:cTn>
                        </p:par>
                        <p:par>
                          <p:cTn id="9" fill="hold">
                            <p:stCondLst>
                              <p:cond delay="3000"/>
                            </p:stCondLst>
                            <p:childTnLst>
                              <p:par>
                                <p:cTn id="10" presetID="51" presetClass="entr" presetSubtype="0" fill="hold" grpId="0" nodeType="afterEffect">
                                  <p:stCondLst>
                                    <p:cond delay="0"/>
                                  </p:stCondLst>
                                  <p:childTnLst>
                                    <p:set>
                                      <p:cBhvr>
                                        <p:cTn id="11" dur="1" fill="hold">
                                          <p:stCondLst>
                                            <p:cond delay="0"/>
                                          </p:stCondLst>
                                        </p:cTn>
                                        <p:tgtEl>
                                          <p:spTgt spid="1158147">
                                            <p:txEl>
                                              <p:pRg st="0" end="0"/>
                                            </p:txEl>
                                          </p:spTgt>
                                        </p:tgtEl>
                                        <p:attrNameLst>
                                          <p:attrName>style.visibility</p:attrName>
                                        </p:attrNameLst>
                                      </p:cBhvr>
                                      <p:to>
                                        <p:strVal val="visible"/>
                                      </p:to>
                                    </p:set>
                                    <p:animEffect transition="in" filter="fade">
                                      <p:cBhvr>
                                        <p:cTn id="12" dur="385" decel="100000"/>
                                        <p:tgtEl>
                                          <p:spTgt spid="1158147">
                                            <p:txEl>
                                              <p:pRg st="0" end="0"/>
                                            </p:txEl>
                                          </p:spTgt>
                                        </p:tgtEl>
                                      </p:cBhvr>
                                    </p:animEffect>
                                    <p:animScale>
                                      <p:cBhvr>
                                        <p:cTn id="13" dur="385" decel="100000"/>
                                        <p:tgtEl>
                                          <p:spTgt spid="1158147">
                                            <p:txEl>
                                              <p:pRg st="0" end="0"/>
                                            </p:txEl>
                                          </p:spTgt>
                                        </p:tgtEl>
                                      </p:cBhvr>
                                      <p:from x="10000" y="10000"/>
                                      <p:to x="200000" y="450000"/>
                                    </p:animScale>
                                    <p:animScale>
                                      <p:cBhvr>
                                        <p:cTn id="14" dur="615" accel="100000" fill="hold">
                                          <p:stCondLst>
                                            <p:cond delay="385"/>
                                          </p:stCondLst>
                                        </p:cTn>
                                        <p:tgtEl>
                                          <p:spTgt spid="1158147">
                                            <p:txEl>
                                              <p:pRg st="0" end="0"/>
                                            </p:txEl>
                                          </p:spTgt>
                                        </p:tgtEl>
                                      </p:cBhvr>
                                      <p:from x="200000" y="450000"/>
                                      <p:to x="100000" y="100000"/>
                                    </p:animScale>
                                    <p:set>
                                      <p:cBhvr>
                                        <p:cTn id="15" dur="385" fill="hold"/>
                                        <p:tgtEl>
                                          <p:spTgt spid="1158147">
                                            <p:txEl>
                                              <p:pRg st="0" end="0"/>
                                            </p:txEl>
                                          </p:spTgt>
                                        </p:tgtEl>
                                        <p:attrNameLst>
                                          <p:attrName>ppt_x</p:attrName>
                                        </p:attrNameLst>
                                      </p:cBhvr>
                                      <p:to>
                                        <p:strVal val="(0.5)"/>
                                      </p:to>
                                    </p:set>
                                    <p:anim from="(0.5)" to="(#ppt_x)" calcmode="lin" valueType="num">
                                      <p:cBhvr>
                                        <p:cTn id="16" dur="615" accel="100000" fill="hold">
                                          <p:stCondLst>
                                            <p:cond delay="385"/>
                                          </p:stCondLst>
                                        </p:cTn>
                                        <p:tgtEl>
                                          <p:spTgt spid="1158147">
                                            <p:txEl>
                                              <p:pRg st="0" end="0"/>
                                            </p:txEl>
                                          </p:spTgt>
                                        </p:tgtEl>
                                        <p:attrNameLst>
                                          <p:attrName>ppt_x</p:attrName>
                                        </p:attrNameLst>
                                      </p:cBhvr>
                                    </p:anim>
                                    <p:set>
                                      <p:cBhvr>
                                        <p:cTn id="17" dur="385" fill="hold"/>
                                        <p:tgtEl>
                                          <p:spTgt spid="1158147">
                                            <p:txEl>
                                              <p:pRg st="0" end="0"/>
                                            </p:txEl>
                                          </p:spTgt>
                                        </p:tgtEl>
                                        <p:attrNameLst>
                                          <p:attrName>ppt_y</p:attrName>
                                        </p:attrNameLst>
                                      </p:cBhvr>
                                      <p:to>
                                        <p:strVal val="(#ppt_y+0.4)"/>
                                      </p:to>
                                    </p:set>
                                    <p:anim from="(#ppt_y+0.4)" to="(#ppt_y)" calcmode="lin" valueType="num">
                                      <p:cBhvr>
                                        <p:cTn id="18" dur="615" accel="100000" fill="hold">
                                          <p:stCondLst>
                                            <p:cond delay="385"/>
                                          </p:stCondLst>
                                        </p:cTn>
                                        <p:tgtEl>
                                          <p:spTgt spid="1158147">
                                            <p:txEl>
                                              <p:pRg st="0" end="0"/>
                                            </p:txEl>
                                          </p:spTgt>
                                        </p:tgtEl>
                                        <p:attrNameLst>
                                          <p:attrName>ppt_y</p:attrName>
                                        </p:attrNameLst>
                                      </p:cBhvr>
                                    </p:anim>
                                  </p:childTnLst>
                                </p:cTn>
                              </p:par>
                            </p:childTnLst>
                          </p:cTn>
                        </p:par>
                        <p:par>
                          <p:cTn id="19" fill="hold">
                            <p:stCondLst>
                              <p:cond delay="4000"/>
                            </p:stCondLst>
                            <p:childTnLst>
                              <p:par>
                                <p:cTn id="20" presetID="51" presetClass="entr" presetSubtype="0" fill="hold" grpId="0" nodeType="afterEffect">
                                  <p:stCondLst>
                                    <p:cond delay="0"/>
                                  </p:stCondLst>
                                  <p:childTnLst>
                                    <p:set>
                                      <p:cBhvr>
                                        <p:cTn id="21" dur="1" fill="hold">
                                          <p:stCondLst>
                                            <p:cond delay="0"/>
                                          </p:stCondLst>
                                        </p:cTn>
                                        <p:tgtEl>
                                          <p:spTgt spid="1158147">
                                            <p:txEl>
                                              <p:pRg st="1" end="1"/>
                                            </p:txEl>
                                          </p:spTgt>
                                        </p:tgtEl>
                                        <p:attrNameLst>
                                          <p:attrName>style.visibility</p:attrName>
                                        </p:attrNameLst>
                                      </p:cBhvr>
                                      <p:to>
                                        <p:strVal val="visible"/>
                                      </p:to>
                                    </p:set>
                                    <p:animEffect transition="in" filter="fade">
                                      <p:cBhvr>
                                        <p:cTn id="22" dur="385" decel="100000"/>
                                        <p:tgtEl>
                                          <p:spTgt spid="1158147">
                                            <p:txEl>
                                              <p:pRg st="1" end="1"/>
                                            </p:txEl>
                                          </p:spTgt>
                                        </p:tgtEl>
                                      </p:cBhvr>
                                    </p:animEffect>
                                    <p:animScale>
                                      <p:cBhvr>
                                        <p:cTn id="23" dur="385" decel="100000"/>
                                        <p:tgtEl>
                                          <p:spTgt spid="1158147">
                                            <p:txEl>
                                              <p:pRg st="1" end="1"/>
                                            </p:txEl>
                                          </p:spTgt>
                                        </p:tgtEl>
                                      </p:cBhvr>
                                      <p:from x="10000" y="10000"/>
                                      <p:to x="200000" y="450000"/>
                                    </p:animScale>
                                    <p:animScale>
                                      <p:cBhvr>
                                        <p:cTn id="24" dur="615" accel="100000" fill="hold">
                                          <p:stCondLst>
                                            <p:cond delay="385"/>
                                          </p:stCondLst>
                                        </p:cTn>
                                        <p:tgtEl>
                                          <p:spTgt spid="1158147">
                                            <p:txEl>
                                              <p:pRg st="1" end="1"/>
                                            </p:txEl>
                                          </p:spTgt>
                                        </p:tgtEl>
                                      </p:cBhvr>
                                      <p:from x="200000" y="450000"/>
                                      <p:to x="100000" y="100000"/>
                                    </p:animScale>
                                    <p:set>
                                      <p:cBhvr>
                                        <p:cTn id="25" dur="385" fill="hold"/>
                                        <p:tgtEl>
                                          <p:spTgt spid="1158147">
                                            <p:txEl>
                                              <p:pRg st="1" end="1"/>
                                            </p:txEl>
                                          </p:spTgt>
                                        </p:tgtEl>
                                        <p:attrNameLst>
                                          <p:attrName>ppt_x</p:attrName>
                                        </p:attrNameLst>
                                      </p:cBhvr>
                                      <p:to>
                                        <p:strVal val="(0.5)"/>
                                      </p:to>
                                    </p:set>
                                    <p:anim from="(0.5)" to="(#ppt_x)" calcmode="lin" valueType="num">
                                      <p:cBhvr>
                                        <p:cTn id="26" dur="615" accel="100000" fill="hold">
                                          <p:stCondLst>
                                            <p:cond delay="385"/>
                                          </p:stCondLst>
                                        </p:cTn>
                                        <p:tgtEl>
                                          <p:spTgt spid="1158147">
                                            <p:txEl>
                                              <p:pRg st="1" end="1"/>
                                            </p:txEl>
                                          </p:spTgt>
                                        </p:tgtEl>
                                        <p:attrNameLst>
                                          <p:attrName>ppt_x</p:attrName>
                                        </p:attrNameLst>
                                      </p:cBhvr>
                                    </p:anim>
                                    <p:set>
                                      <p:cBhvr>
                                        <p:cTn id="27" dur="385" fill="hold"/>
                                        <p:tgtEl>
                                          <p:spTgt spid="1158147">
                                            <p:txEl>
                                              <p:pRg st="1" end="1"/>
                                            </p:txEl>
                                          </p:spTgt>
                                        </p:tgtEl>
                                        <p:attrNameLst>
                                          <p:attrName>ppt_y</p:attrName>
                                        </p:attrNameLst>
                                      </p:cBhvr>
                                      <p:to>
                                        <p:strVal val="(#ppt_y+0.4)"/>
                                      </p:to>
                                    </p:set>
                                    <p:anim from="(#ppt_y+0.4)" to="(#ppt_y)" calcmode="lin" valueType="num">
                                      <p:cBhvr>
                                        <p:cTn id="28" dur="615" accel="100000" fill="hold">
                                          <p:stCondLst>
                                            <p:cond delay="385"/>
                                          </p:stCondLst>
                                        </p:cTn>
                                        <p:tgtEl>
                                          <p:spTgt spid="1158147">
                                            <p:txEl>
                                              <p:pRg st="1" end="1"/>
                                            </p:txEl>
                                          </p:spTgt>
                                        </p:tgtEl>
                                        <p:attrNameLst>
                                          <p:attrName>ppt_y</p:attrName>
                                        </p:attrNameLst>
                                      </p:cBhvr>
                                    </p:anim>
                                  </p:childTnLst>
                                </p:cTn>
                              </p:par>
                            </p:childTnLst>
                          </p:cTn>
                        </p:par>
                        <p:par>
                          <p:cTn id="29" fill="hold">
                            <p:stCondLst>
                              <p:cond delay="5000"/>
                            </p:stCondLst>
                            <p:childTnLst>
                              <p:par>
                                <p:cTn id="30" presetID="51" presetClass="entr" presetSubtype="0" fill="hold" grpId="0" nodeType="afterEffect">
                                  <p:stCondLst>
                                    <p:cond delay="0"/>
                                  </p:stCondLst>
                                  <p:childTnLst>
                                    <p:set>
                                      <p:cBhvr>
                                        <p:cTn id="31" dur="1" fill="hold">
                                          <p:stCondLst>
                                            <p:cond delay="0"/>
                                          </p:stCondLst>
                                        </p:cTn>
                                        <p:tgtEl>
                                          <p:spTgt spid="1158147">
                                            <p:txEl>
                                              <p:pRg st="2" end="2"/>
                                            </p:txEl>
                                          </p:spTgt>
                                        </p:tgtEl>
                                        <p:attrNameLst>
                                          <p:attrName>style.visibility</p:attrName>
                                        </p:attrNameLst>
                                      </p:cBhvr>
                                      <p:to>
                                        <p:strVal val="visible"/>
                                      </p:to>
                                    </p:set>
                                    <p:animEffect transition="in" filter="fade">
                                      <p:cBhvr>
                                        <p:cTn id="32" dur="385" decel="100000"/>
                                        <p:tgtEl>
                                          <p:spTgt spid="1158147">
                                            <p:txEl>
                                              <p:pRg st="2" end="2"/>
                                            </p:txEl>
                                          </p:spTgt>
                                        </p:tgtEl>
                                      </p:cBhvr>
                                    </p:animEffect>
                                    <p:animScale>
                                      <p:cBhvr>
                                        <p:cTn id="33" dur="385" decel="100000"/>
                                        <p:tgtEl>
                                          <p:spTgt spid="1158147">
                                            <p:txEl>
                                              <p:pRg st="2" end="2"/>
                                            </p:txEl>
                                          </p:spTgt>
                                        </p:tgtEl>
                                      </p:cBhvr>
                                      <p:from x="10000" y="10000"/>
                                      <p:to x="200000" y="450000"/>
                                    </p:animScale>
                                    <p:animScale>
                                      <p:cBhvr>
                                        <p:cTn id="34" dur="615" accel="100000" fill="hold">
                                          <p:stCondLst>
                                            <p:cond delay="385"/>
                                          </p:stCondLst>
                                        </p:cTn>
                                        <p:tgtEl>
                                          <p:spTgt spid="1158147">
                                            <p:txEl>
                                              <p:pRg st="2" end="2"/>
                                            </p:txEl>
                                          </p:spTgt>
                                        </p:tgtEl>
                                      </p:cBhvr>
                                      <p:from x="200000" y="450000"/>
                                      <p:to x="100000" y="100000"/>
                                    </p:animScale>
                                    <p:set>
                                      <p:cBhvr>
                                        <p:cTn id="35" dur="385" fill="hold"/>
                                        <p:tgtEl>
                                          <p:spTgt spid="1158147">
                                            <p:txEl>
                                              <p:pRg st="2" end="2"/>
                                            </p:txEl>
                                          </p:spTgt>
                                        </p:tgtEl>
                                        <p:attrNameLst>
                                          <p:attrName>ppt_x</p:attrName>
                                        </p:attrNameLst>
                                      </p:cBhvr>
                                      <p:to>
                                        <p:strVal val="(0.5)"/>
                                      </p:to>
                                    </p:set>
                                    <p:anim from="(0.5)" to="(#ppt_x)" calcmode="lin" valueType="num">
                                      <p:cBhvr>
                                        <p:cTn id="36" dur="615" accel="100000" fill="hold">
                                          <p:stCondLst>
                                            <p:cond delay="385"/>
                                          </p:stCondLst>
                                        </p:cTn>
                                        <p:tgtEl>
                                          <p:spTgt spid="1158147">
                                            <p:txEl>
                                              <p:pRg st="2" end="2"/>
                                            </p:txEl>
                                          </p:spTgt>
                                        </p:tgtEl>
                                        <p:attrNameLst>
                                          <p:attrName>ppt_x</p:attrName>
                                        </p:attrNameLst>
                                      </p:cBhvr>
                                    </p:anim>
                                    <p:set>
                                      <p:cBhvr>
                                        <p:cTn id="37" dur="385" fill="hold"/>
                                        <p:tgtEl>
                                          <p:spTgt spid="1158147">
                                            <p:txEl>
                                              <p:pRg st="2" end="2"/>
                                            </p:txEl>
                                          </p:spTgt>
                                        </p:tgtEl>
                                        <p:attrNameLst>
                                          <p:attrName>ppt_y</p:attrName>
                                        </p:attrNameLst>
                                      </p:cBhvr>
                                      <p:to>
                                        <p:strVal val="(#ppt_y+0.4)"/>
                                      </p:to>
                                    </p:set>
                                    <p:anim from="(#ppt_y+0.4)" to="(#ppt_y)" calcmode="lin" valueType="num">
                                      <p:cBhvr>
                                        <p:cTn id="38" dur="615" accel="100000" fill="hold">
                                          <p:stCondLst>
                                            <p:cond delay="385"/>
                                          </p:stCondLst>
                                        </p:cTn>
                                        <p:tgtEl>
                                          <p:spTgt spid="1158147">
                                            <p:txEl>
                                              <p:pRg st="2" end="2"/>
                                            </p:txEl>
                                          </p:spTgt>
                                        </p:tgtEl>
                                        <p:attrNameLst>
                                          <p:attrName>ppt_y</p:attrName>
                                        </p:attrNameLst>
                                      </p:cBhvr>
                                    </p:anim>
                                  </p:childTnLst>
                                </p:cTn>
                              </p:par>
                            </p:childTnLst>
                          </p:cTn>
                        </p:par>
                        <p:par>
                          <p:cTn id="39" fill="hold">
                            <p:stCondLst>
                              <p:cond delay="6000"/>
                            </p:stCondLst>
                            <p:childTnLst>
                              <p:par>
                                <p:cTn id="40" presetID="51" presetClass="entr" presetSubtype="0" fill="hold" grpId="0" nodeType="afterEffect">
                                  <p:stCondLst>
                                    <p:cond delay="0"/>
                                  </p:stCondLst>
                                  <p:childTnLst>
                                    <p:set>
                                      <p:cBhvr>
                                        <p:cTn id="41" dur="1" fill="hold">
                                          <p:stCondLst>
                                            <p:cond delay="0"/>
                                          </p:stCondLst>
                                        </p:cTn>
                                        <p:tgtEl>
                                          <p:spTgt spid="1158147">
                                            <p:txEl>
                                              <p:pRg st="3" end="3"/>
                                            </p:txEl>
                                          </p:spTgt>
                                        </p:tgtEl>
                                        <p:attrNameLst>
                                          <p:attrName>style.visibility</p:attrName>
                                        </p:attrNameLst>
                                      </p:cBhvr>
                                      <p:to>
                                        <p:strVal val="visible"/>
                                      </p:to>
                                    </p:set>
                                    <p:animEffect transition="in" filter="fade">
                                      <p:cBhvr>
                                        <p:cTn id="42" dur="385" decel="100000"/>
                                        <p:tgtEl>
                                          <p:spTgt spid="1158147">
                                            <p:txEl>
                                              <p:pRg st="3" end="3"/>
                                            </p:txEl>
                                          </p:spTgt>
                                        </p:tgtEl>
                                      </p:cBhvr>
                                    </p:animEffect>
                                    <p:animScale>
                                      <p:cBhvr>
                                        <p:cTn id="43" dur="385" decel="100000"/>
                                        <p:tgtEl>
                                          <p:spTgt spid="1158147">
                                            <p:txEl>
                                              <p:pRg st="3" end="3"/>
                                            </p:txEl>
                                          </p:spTgt>
                                        </p:tgtEl>
                                      </p:cBhvr>
                                      <p:from x="10000" y="10000"/>
                                      <p:to x="200000" y="450000"/>
                                    </p:animScale>
                                    <p:animScale>
                                      <p:cBhvr>
                                        <p:cTn id="44" dur="615" accel="100000" fill="hold">
                                          <p:stCondLst>
                                            <p:cond delay="385"/>
                                          </p:stCondLst>
                                        </p:cTn>
                                        <p:tgtEl>
                                          <p:spTgt spid="1158147">
                                            <p:txEl>
                                              <p:pRg st="3" end="3"/>
                                            </p:txEl>
                                          </p:spTgt>
                                        </p:tgtEl>
                                      </p:cBhvr>
                                      <p:from x="200000" y="450000"/>
                                      <p:to x="100000" y="100000"/>
                                    </p:animScale>
                                    <p:set>
                                      <p:cBhvr>
                                        <p:cTn id="45" dur="385" fill="hold"/>
                                        <p:tgtEl>
                                          <p:spTgt spid="1158147">
                                            <p:txEl>
                                              <p:pRg st="3" end="3"/>
                                            </p:txEl>
                                          </p:spTgt>
                                        </p:tgtEl>
                                        <p:attrNameLst>
                                          <p:attrName>ppt_x</p:attrName>
                                        </p:attrNameLst>
                                      </p:cBhvr>
                                      <p:to>
                                        <p:strVal val="(0.5)"/>
                                      </p:to>
                                    </p:set>
                                    <p:anim from="(0.5)" to="(#ppt_x)" calcmode="lin" valueType="num">
                                      <p:cBhvr>
                                        <p:cTn id="46" dur="615" accel="100000" fill="hold">
                                          <p:stCondLst>
                                            <p:cond delay="385"/>
                                          </p:stCondLst>
                                        </p:cTn>
                                        <p:tgtEl>
                                          <p:spTgt spid="1158147">
                                            <p:txEl>
                                              <p:pRg st="3" end="3"/>
                                            </p:txEl>
                                          </p:spTgt>
                                        </p:tgtEl>
                                        <p:attrNameLst>
                                          <p:attrName>ppt_x</p:attrName>
                                        </p:attrNameLst>
                                      </p:cBhvr>
                                    </p:anim>
                                    <p:set>
                                      <p:cBhvr>
                                        <p:cTn id="47" dur="385" fill="hold"/>
                                        <p:tgtEl>
                                          <p:spTgt spid="1158147">
                                            <p:txEl>
                                              <p:pRg st="3" end="3"/>
                                            </p:txEl>
                                          </p:spTgt>
                                        </p:tgtEl>
                                        <p:attrNameLst>
                                          <p:attrName>ppt_y</p:attrName>
                                        </p:attrNameLst>
                                      </p:cBhvr>
                                      <p:to>
                                        <p:strVal val="(#ppt_y+0.4)"/>
                                      </p:to>
                                    </p:set>
                                    <p:anim from="(#ppt_y+0.4)" to="(#ppt_y)" calcmode="lin" valueType="num">
                                      <p:cBhvr>
                                        <p:cTn id="48" dur="615" accel="100000" fill="hold">
                                          <p:stCondLst>
                                            <p:cond delay="385"/>
                                          </p:stCondLst>
                                        </p:cTn>
                                        <p:tgtEl>
                                          <p:spTgt spid="1158147">
                                            <p:txEl>
                                              <p:pRg st="3" end="3"/>
                                            </p:txEl>
                                          </p:spTgt>
                                        </p:tgtEl>
                                        <p:attrNameLst>
                                          <p:attrName>ppt_y</p:attrName>
                                        </p:attrNameLst>
                                      </p:cBhvr>
                                    </p:anim>
                                  </p:childTnLst>
                                </p:cTn>
                              </p:par>
                            </p:childTnLst>
                          </p:cTn>
                        </p:par>
                        <p:par>
                          <p:cTn id="49" fill="hold">
                            <p:stCondLst>
                              <p:cond delay="7000"/>
                            </p:stCondLst>
                            <p:childTnLst>
                              <p:par>
                                <p:cTn id="50" presetID="51" presetClass="entr" presetSubtype="0" fill="hold" grpId="0" nodeType="afterEffect">
                                  <p:stCondLst>
                                    <p:cond delay="0"/>
                                  </p:stCondLst>
                                  <p:childTnLst>
                                    <p:set>
                                      <p:cBhvr>
                                        <p:cTn id="51" dur="1" fill="hold">
                                          <p:stCondLst>
                                            <p:cond delay="0"/>
                                          </p:stCondLst>
                                        </p:cTn>
                                        <p:tgtEl>
                                          <p:spTgt spid="1158147">
                                            <p:txEl>
                                              <p:pRg st="4" end="4"/>
                                            </p:txEl>
                                          </p:spTgt>
                                        </p:tgtEl>
                                        <p:attrNameLst>
                                          <p:attrName>style.visibility</p:attrName>
                                        </p:attrNameLst>
                                      </p:cBhvr>
                                      <p:to>
                                        <p:strVal val="visible"/>
                                      </p:to>
                                    </p:set>
                                    <p:animEffect transition="in" filter="fade">
                                      <p:cBhvr>
                                        <p:cTn id="52" dur="385" decel="100000"/>
                                        <p:tgtEl>
                                          <p:spTgt spid="1158147">
                                            <p:txEl>
                                              <p:pRg st="4" end="4"/>
                                            </p:txEl>
                                          </p:spTgt>
                                        </p:tgtEl>
                                      </p:cBhvr>
                                    </p:animEffect>
                                    <p:animScale>
                                      <p:cBhvr>
                                        <p:cTn id="53" dur="385" decel="100000"/>
                                        <p:tgtEl>
                                          <p:spTgt spid="1158147">
                                            <p:txEl>
                                              <p:pRg st="4" end="4"/>
                                            </p:txEl>
                                          </p:spTgt>
                                        </p:tgtEl>
                                      </p:cBhvr>
                                      <p:from x="10000" y="10000"/>
                                      <p:to x="200000" y="450000"/>
                                    </p:animScale>
                                    <p:animScale>
                                      <p:cBhvr>
                                        <p:cTn id="54" dur="615" accel="100000" fill="hold">
                                          <p:stCondLst>
                                            <p:cond delay="385"/>
                                          </p:stCondLst>
                                        </p:cTn>
                                        <p:tgtEl>
                                          <p:spTgt spid="1158147">
                                            <p:txEl>
                                              <p:pRg st="4" end="4"/>
                                            </p:txEl>
                                          </p:spTgt>
                                        </p:tgtEl>
                                      </p:cBhvr>
                                      <p:from x="200000" y="450000"/>
                                      <p:to x="100000" y="100000"/>
                                    </p:animScale>
                                    <p:set>
                                      <p:cBhvr>
                                        <p:cTn id="55" dur="385" fill="hold"/>
                                        <p:tgtEl>
                                          <p:spTgt spid="1158147">
                                            <p:txEl>
                                              <p:pRg st="4" end="4"/>
                                            </p:txEl>
                                          </p:spTgt>
                                        </p:tgtEl>
                                        <p:attrNameLst>
                                          <p:attrName>ppt_x</p:attrName>
                                        </p:attrNameLst>
                                      </p:cBhvr>
                                      <p:to>
                                        <p:strVal val="(0.5)"/>
                                      </p:to>
                                    </p:set>
                                    <p:anim from="(0.5)" to="(#ppt_x)" calcmode="lin" valueType="num">
                                      <p:cBhvr>
                                        <p:cTn id="56" dur="615" accel="100000" fill="hold">
                                          <p:stCondLst>
                                            <p:cond delay="385"/>
                                          </p:stCondLst>
                                        </p:cTn>
                                        <p:tgtEl>
                                          <p:spTgt spid="1158147">
                                            <p:txEl>
                                              <p:pRg st="4" end="4"/>
                                            </p:txEl>
                                          </p:spTgt>
                                        </p:tgtEl>
                                        <p:attrNameLst>
                                          <p:attrName>ppt_x</p:attrName>
                                        </p:attrNameLst>
                                      </p:cBhvr>
                                    </p:anim>
                                    <p:set>
                                      <p:cBhvr>
                                        <p:cTn id="57" dur="385" fill="hold"/>
                                        <p:tgtEl>
                                          <p:spTgt spid="1158147">
                                            <p:txEl>
                                              <p:pRg st="4" end="4"/>
                                            </p:txEl>
                                          </p:spTgt>
                                        </p:tgtEl>
                                        <p:attrNameLst>
                                          <p:attrName>ppt_y</p:attrName>
                                        </p:attrNameLst>
                                      </p:cBhvr>
                                      <p:to>
                                        <p:strVal val="(#ppt_y+0.4)"/>
                                      </p:to>
                                    </p:set>
                                    <p:anim from="(#ppt_y+0.4)" to="(#ppt_y)" calcmode="lin" valueType="num">
                                      <p:cBhvr>
                                        <p:cTn id="58" dur="615" accel="100000" fill="hold">
                                          <p:stCondLst>
                                            <p:cond delay="385"/>
                                          </p:stCondLst>
                                        </p:cTn>
                                        <p:tgtEl>
                                          <p:spTgt spid="1158147">
                                            <p:txEl>
                                              <p:pRg st="4" end="4"/>
                                            </p:txEl>
                                          </p:spTgt>
                                        </p:tgtEl>
                                        <p:attrNameLst>
                                          <p:attrName>ppt_y</p:attrName>
                                        </p:attrNameLst>
                                      </p:cBhvr>
                                    </p:anim>
                                  </p:childTnLst>
                                </p:cTn>
                              </p:par>
                            </p:childTnLst>
                          </p:cTn>
                        </p:par>
                        <p:par>
                          <p:cTn id="59" fill="hold">
                            <p:stCondLst>
                              <p:cond delay="8000"/>
                            </p:stCondLst>
                            <p:childTnLst>
                              <p:par>
                                <p:cTn id="60" presetID="51" presetClass="entr" presetSubtype="0" fill="hold" grpId="0" nodeType="afterEffect">
                                  <p:stCondLst>
                                    <p:cond delay="0"/>
                                  </p:stCondLst>
                                  <p:childTnLst>
                                    <p:set>
                                      <p:cBhvr>
                                        <p:cTn id="61" dur="1" fill="hold">
                                          <p:stCondLst>
                                            <p:cond delay="0"/>
                                          </p:stCondLst>
                                        </p:cTn>
                                        <p:tgtEl>
                                          <p:spTgt spid="1158147">
                                            <p:txEl>
                                              <p:pRg st="5" end="5"/>
                                            </p:txEl>
                                          </p:spTgt>
                                        </p:tgtEl>
                                        <p:attrNameLst>
                                          <p:attrName>style.visibility</p:attrName>
                                        </p:attrNameLst>
                                      </p:cBhvr>
                                      <p:to>
                                        <p:strVal val="visible"/>
                                      </p:to>
                                    </p:set>
                                    <p:animEffect transition="in" filter="fade">
                                      <p:cBhvr>
                                        <p:cTn id="62" dur="385" decel="100000"/>
                                        <p:tgtEl>
                                          <p:spTgt spid="1158147">
                                            <p:txEl>
                                              <p:pRg st="5" end="5"/>
                                            </p:txEl>
                                          </p:spTgt>
                                        </p:tgtEl>
                                      </p:cBhvr>
                                    </p:animEffect>
                                    <p:animScale>
                                      <p:cBhvr>
                                        <p:cTn id="63" dur="385" decel="100000"/>
                                        <p:tgtEl>
                                          <p:spTgt spid="1158147">
                                            <p:txEl>
                                              <p:pRg st="5" end="5"/>
                                            </p:txEl>
                                          </p:spTgt>
                                        </p:tgtEl>
                                      </p:cBhvr>
                                      <p:from x="10000" y="10000"/>
                                      <p:to x="200000" y="450000"/>
                                    </p:animScale>
                                    <p:animScale>
                                      <p:cBhvr>
                                        <p:cTn id="64" dur="615" accel="100000" fill="hold">
                                          <p:stCondLst>
                                            <p:cond delay="385"/>
                                          </p:stCondLst>
                                        </p:cTn>
                                        <p:tgtEl>
                                          <p:spTgt spid="1158147">
                                            <p:txEl>
                                              <p:pRg st="5" end="5"/>
                                            </p:txEl>
                                          </p:spTgt>
                                        </p:tgtEl>
                                      </p:cBhvr>
                                      <p:from x="200000" y="450000"/>
                                      <p:to x="100000" y="100000"/>
                                    </p:animScale>
                                    <p:set>
                                      <p:cBhvr>
                                        <p:cTn id="65" dur="385" fill="hold"/>
                                        <p:tgtEl>
                                          <p:spTgt spid="1158147">
                                            <p:txEl>
                                              <p:pRg st="5" end="5"/>
                                            </p:txEl>
                                          </p:spTgt>
                                        </p:tgtEl>
                                        <p:attrNameLst>
                                          <p:attrName>ppt_x</p:attrName>
                                        </p:attrNameLst>
                                      </p:cBhvr>
                                      <p:to>
                                        <p:strVal val="(0.5)"/>
                                      </p:to>
                                    </p:set>
                                    <p:anim from="(0.5)" to="(#ppt_x)" calcmode="lin" valueType="num">
                                      <p:cBhvr>
                                        <p:cTn id="66" dur="615" accel="100000" fill="hold">
                                          <p:stCondLst>
                                            <p:cond delay="385"/>
                                          </p:stCondLst>
                                        </p:cTn>
                                        <p:tgtEl>
                                          <p:spTgt spid="1158147">
                                            <p:txEl>
                                              <p:pRg st="5" end="5"/>
                                            </p:txEl>
                                          </p:spTgt>
                                        </p:tgtEl>
                                        <p:attrNameLst>
                                          <p:attrName>ppt_x</p:attrName>
                                        </p:attrNameLst>
                                      </p:cBhvr>
                                    </p:anim>
                                    <p:set>
                                      <p:cBhvr>
                                        <p:cTn id="67" dur="385" fill="hold"/>
                                        <p:tgtEl>
                                          <p:spTgt spid="1158147">
                                            <p:txEl>
                                              <p:pRg st="5" end="5"/>
                                            </p:txEl>
                                          </p:spTgt>
                                        </p:tgtEl>
                                        <p:attrNameLst>
                                          <p:attrName>ppt_y</p:attrName>
                                        </p:attrNameLst>
                                      </p:cBhvr>
                                      <p:to>
                                        <p:strVal val="(#ppt_y+0.4)"/>
                                      </p:to>
                                    </p:set>
                                    <p:anim from="(#ppt_y+0.4)" to="(#ppt_y)" calcmode="lin" valueType="num">
                                      <p:cBhvr>
                                        <p:cTn id="68" dur="615" accel="100000" fill="hold">
                                          <p:stCondLst>
                                            <p:cond delay="385"/>
                                          </p:stCondLst>
                                        </p:cTn>
                                        <p:tgtEl>
                                          <p:spTgt spid="1158147">
                                            <p:txEl>
                                              <p:pRg st="5" end="5"/>
                                            </p:txEl>
                                          </p:spTgt>
                                        </p:tgtEl>
                                        <p:attrNameLst>
                                          <p:attrName>ppt_y</p:attrName>
                                        </p:attrNameLst>
                                      </p:cBhvr>
                                    </p:anim>
                                  </p:childTnLst>
                                </p:cTn>
                              </p:par>
                            </p:childTnLst>
                          </p:cTn>
                        </p:par>
                        <p:par>
                          <p:cTn id="69" fill="hold">
                            <p:stCondLst>
                              <p:cond delay="9000"/>
                            </p:stCondLst>
                            <p:childTnLst>
                              <p:par>
                                <p:cTn id="70" presetID="51" presetClass="entr" presetSubtype="0" fill="hold" grpId="0" nodeType="afterEffect">
                                  <p:stCondLst>
                                    <p:cond delay="0"/>
                                  </p:stCondLst>
                                  <p:childTnLst>
                                    <p:set>
                                      <p:cBhvr>
                                        <p:cTn id="71" dur="1" fill="hold">
                                          <p:stCondLst>
                                            <p:cond delay="0"/>
                                          </p:stCondLst>
                                        </p:cTn>
                                        <p:tgtEl>
                                          <p:spTgt spid="1158147">
                                            <p:txEl>
                                              <p:pRg st="6" end="6"/>
                                            </p:txEl>
                                          </p:spTgt>
                                        </p:tgtEl>
                                        <p:attrNameLst>
                                          <p:attrName>style.visibility</p:attrName>
                                        </p:attrNameLst>
                                      </p:cBhvr>
                                      <p:to>
                                        <p:strVal val="visible"/>
                                      </p:to>
                                    </p:set>
                                    <p:animEffect transition="in" filter="fade">
                                      <p:cBhvr>
                                        <p:cTn id="72" dur="385" decel="100000"/>
                                        <p:tgtEl>
                                          <p:spTgt spid="1158147">
                                            <p:txEl>
                                              <p:pRg st="6" end="6"/>
                                            </p:txEl>
                                          </p:spTgt>
                                        </p:tgtEl>
                                      </p:cBhvr>
                                    </p:animEffect>
                                    <p:animScale>
                                      <p:cBhvr>
                                        <p:cTn id="73" dur="385" decel="100000"/>
                                        <p:tgtEl>
                                          <p:spTgt spid="1158147">
                                            <p:txEl>
                                              <p:pRg st="6" end="6"/>
                                            </p:txEl>
                                          </p:spTgt>
                                        </p:tgtEl>
                                      </p:cBhvr>
                                      <p:from x="10000" y="10000"/>
                                      <p:to x="200000" y="450000"/>
                                    </p:animScale>
                                    <p:animScale>
                                      <p:cBhvr>
                                        <p:cTn id="74" dur="615" accel="100000" fill="hold">
                                          <p:stCondLst>
                                            <p:cond delay="385"/>
                                          </p:stCondLst>
                                        </p:cTn>
                                        <p:tgtEl>
                                          <p:spTgt spid="1158147">
                                            <p:txEl>
                                              <p:pRg st="6" end="6"/>
                                            </p:txEl>
                                          </p:spTgt>
                                        </p:tgtEl>
                                      </p:cBhvr>
                                      <p:from x="200000" y="450000"/>
                                      <p:to x="100000" y="100000"/>
                                    </p:animScale>
                                    <p:set>
                                      <p:cBhvr>
                                        <p:cTn id="75" dur="385" fill="hold"/>
                                        <p:tgtEl>
                                          <p:spTgt spid="1158147">
                                            <p:txEl>
                                              <p:pRg st="6" end="6"/>
                                            </p:txEl>
                                          </p:spTgt>
                                        </p:tgtEl>
                                        <p:attrNameLst>
                                          <p:attrName>ppt_x</p:attrName>
                                        </p:attrNameLst>
                                      </p:cBhvr>
                                      <p:to>
                                        <p:strVal val="(0.5)"/>
                                      </p:to>
                                    </p:set>
                                    <p:anim from="(0.5)" to="(#ppt_x)" calcmode="lin" valueType="num">
                                      <p:cBhvr>
                                        <p:cTn id="76" dur="615" accel="100000" fill="hold">
                                          <p:stCondLst>
                                            <p:cond delay="385"/>
                                          </p:stCondLst>
                                        </p:cTn>
                                        <p:tgtEl>
                                          <p:spTgt spid="1158147">
                                            <p:txEl>
                                              <p:pRg st="6" end="6"/>
                                            </p:txEl>
                                          </p:spTgt>
                                        </p:tgtEl>
                                        <p:attrNameLst>
                                          <p:attrName>ppt_x</p:attrName>
                                        </p:attrNameLst>
                                      </p:cBhvr>
                                    </p:anim>
                                    <p:set>
                                      <p:cBhvr>
                                        <p:cTn id="77" dur="385" fill="hold"/>
                                        <p:tgtEl>
                                          <p:spTgt spid="1158147">
                                            <p:txEl>
                                              <p:pRg st="6" end="6"/>
                                            </p:txEl>
                                          </p:spTgt>
                                        </p:tgtEl>
                                        <p:attrNameLst>
                                          <p:attrName>ppt_y</p:attrName>
                                        </p:attrNameLst>
                                      </p:cBhvr>
                                      <p:to>
                                        <p:strVal val="(#ppt_y+0.4)"/>
                                      </p:to>
                                    </p:set>
                                    <p:anim from="(#ppt_y+0.4)" to="(#ppt_y)" calcmode="lin" valueType="num">
                                      <p:cBhvr>
                                        <p:cTn id="78" dur="615" accel="100000" fill="hold">
                                          <p:stCondLst>
                                            <p:cond delay="385"/>
                                          </p:stCondLst>
                                        </p:cTn>
                                        <p:tgtEl>
                                          <p:spTgt spid="1158147">
                                            <p:txEl>
                                              <p:pRg st="6" end="6"/>
                                            </p:txEl>
                                          </p:spTgt>
                                        </p:tgtEl>
                                        <p:attrNameLst>
                                          <p:attrName>ppt_y</p:attrName>
                                        </p:attrNameLst>
                                      </p:cBhvr>
                                    </p:anim>
                                  </p:childTnLst>
                                </p:cTn>
                              </p:par>
                            </p:childTnLst>
                          </p:cTn>
                        </p:par>
                        <p:par>
                          <p:cTn id="79" fill="hold">
                            <p:stCondLst>
                              <p:cond delay="10000"/>
                            </p:stCondLst>
                            <p:childTnLst>
                              <p:par>
                                <p:cTn id="80" presetID="51" presetClass="entr" presetSubtype="0" fill="hold" grpId="0" nodeType="afterEffect">
                                  <p:stCondLst>
                                    <p:cond delay="0"/>
                                  </p:stCondLst>
                                  <p:childTnLst>
                                    <p:set>
                                      <p:cBhvr>
                                        <p:cTn id="81" dur="1" fill="hold">
                                          <p:stCondLst>
                                            <p:cond delay="0"/>
                                          </p:stCondLst>
                                        </p:cTn>
                                        <p:tgtEl>
                                          <p:spTgt spid="1158147">
                                            <p:txEl>
                                              <p:pRg st="7" end="7"/>
                                            </p:txEl>
                                          </p:spTgt>
                                        </p:tgtEl>
                                        <p:attrNameLst>
                                          <p:attrName>style.visibility</p:attrName>
                                        </p:attrNameLst>
                                      </p:cBhvr>
                                      <p:to>
                                        <p:strVal val="visible"/>
                                      </p:to>
                                    </p:set>
                                    <p:animEffect transition="in" filter="fade">
                                      <p:cBhvr>
                                        <p:cTn id="82" dur="385" decel="100000"/>
                                        <p:tgtEl>
                                          <p:spTgt spid="1158147">
                                            <p:txEl>
                                              <p:pRg st="7" end="7"/>
                                            </p:txEl>
                                          </p:spTgt>
                                        </p:tgtEl>
                                      </p:cBhvr>
                                    </p:animEffect>
                                    <p:animScale>
                                      <p:cBhvr>
                                        <p:cTn id="83" dur="385" decel="100000"/>
                                        <p:tgtEl>
                                          <p:spTgt spid="1158147">
                                            <p:txEl>
                                              <p:pRg st="7" end="7"/>
                                            </p:txEl>
                                          </p:spTgt>
                                        </p:tgtEl>
                                      </p:cBhvr>
                                      <p:from x="10000" y="10000"/>
                                      <p:to x="200000" y="450000"/>
                                    </p:animScale>
                                    <p:animScale>
                                      <p:cBhvr>
                                        <p:cTn id="84" dur="615" accel="100000" fill="hold">
                                          <p:stCondLst>
                                            <p:cond delay="385"/>
                                          </p:stCondLst>
                                        </p:cTn>
                                        <p:tgtEl>
                                          <p:spTgt spid="1158147">
                                            <p:txEl>
                                              <p:pRg st="7" end="7"/>
                                            </p:txEl>
                                          </p:spTgt>
                                        </p:tgtEl>
                                      </p:cBhvr>
                                      <p:from x="200000" y="450000"/>
                                      <p:to x="100000" y="100000"/>
                                    </p:animScale>
                                    <p:set>
                                      <p:cBhvr>
                                        <p:cTn id="85" dur="385" fill="hold"/>
                                        <p:tgtEl>
                                          <p:spTgt spid="1158147">
                                            <p:txEl>
                                              <p:pRg st="7" end="7"/>
                                            </p:txEl>
                                          </p:spTgt>
                                        </p:tgtEl>
                                        <p:attrNameLst>
                                          <p:attrName>ppt_x</p:attrName>
                                        </p:attrNameLst>
                                      </p:cBhvr>
                                      <p:to>
                                        <p:strVal val="(0.5)"/>
                                      </p:to>
                                    </p:set>
                                    <p:anim from="(0.5)" to="(#ppt_x)" calcmode="lin" valueType="num">
                                      <p:cBhvr>
                                        <p:cTn id="86" dur="615" accel="100000" fill="hold">
                                          <p:stCondLst>
                                            <p:cond delay="385"/>
                                          </p:stCondLst>
                                        </p:cTn>
                                        <p:tgtEl>
                                          <p:spTgt spid="1158147">
                                            <p:txEl>
                                              <p:pRg st="7" end="7"/>
                                            </p:txEl>
                                          </p:spTgt>
                                        </p:tgtEl>
                                        <p:attrNameLst>
                                          <p:attrName>ppt_x</p:attrName>
                                        </p:attrNameLst>
                                      </p:cBhvr>
                                    </p:anim>
                                    <p:set>
                                      <p:cBhvr>
                                        <p:cTn id="87" dur="385" fill="hold"/>
                                        <p:tgtEl>
                                          <p:spTgt spid="1158147">
                                            <p:txEl>
                                              <p:pRg st="7" end="7"/>
                                            </p:txEl>
                                          </p:spTgt>
                                        </p:tgtEl>
                                        <p:attrNameLst>
                                          <p:attrName>ppt_y</p:attrName>
                                        </p:attrNameLst>
                                      </p:cBhvr>
                                      <p:to>
                                        <p:strVal val="(#ppt_y+0.4)"/>
                                      </p:to>
                                    </p:set>
                                    <p:anim from="(#ppt_y+0.4)" to="(#ppt_y)" calcmode="lin" valueType="num">
                                      <p:cBhvr>
                                        <p:cTn id="88" dur="615" accel="100000" fill="hold">
                                          <p:stCondLst>
                                            <p:cond delay="385"/>
                                          </p:stCondLst>
                                        </p:cTn>
                                        <p:tgtEl>
                                          <p:spTgt spid="1158147">
                                            <p:txEl>
                                              <p:pRg st="7" end="7"/>
                                            </p:txEl>
                                          </p:spTgt>
                                        </p:tgtEl>
                                        <p:attrNameLst>
                                          <p:attrName>ppt_y</p:attrName>
                                        </p:attrNameLst>
                                      </p:cBhvr>
                                    </p:anim>
                                  </p:childTnLst>
                                </p:cTn>
                              </p:par>
                            </p:childTnLst>
                          </p:cTn>
                        </p:par>
                        <p:par>
                          <p:cTn id="89" fill="hold">
                            <p:stCondLst>
                              <p:cond delay="11000"/>
                            </p:stCondLst>
                            <p:childTnLst>
                              <p:par>
                                <p:cTn id="90" presetID="51" presetClass="entr" presetSubtype="0" fill="hold" grpId="0" nodeType="afterEffect">
                                  <p:stCondLst>
                                    <p:cond delay="0"/>
                                  </p:stCondLst>
                                  <p:childTnLst>
                                    <p:set>
                                      <p:cBhvr>
                                        <p:cTn id="91" dur="1" fill="hold">
                                          <p:stCondLst>
                                            <p:cond delay="0"/>
                                          </p:stCondLst>
                                        </p:cTn>
                                        <p:tgtEl>
                                          <p:spTgt spid="1158147">
                                            <p:txEl>
                                              <p:pRg st="8" end="8"/>
                                            </p:txEl>
                                          </p:spTgt>
                                        </p:tgtEl>
                                        <p:attrNameLst>
                                          <p:attrName>style.visibility</p:attrName>
                                        </p:attrNameLst>
                                      </p:cBhvr>
                                      <p:to>
                                        <p:strVal val="visible"/>
                                      </p:to>
                                    </p:set>
                                    <p:animEffect transition="in" filter="fade">
                                      <p:cBhvr>
                                        <p:cTn id="92" dur="385" decel="100000"/>
                                        <p:tgtEl>
                                          <p:spTgt spid="1158147">
                                            <p:txEl>
                                              <p:pRg st="8" end="8"/>
                                            </p:txEl>
                                          </p:spTgt>
                                        </p:tgtEl>
                                      </p:cBhvr>
                                    </p:animEffect>
                                    <p:animScale>
                                      <p:cBhvr>
                                        <p:cTn id="93" dur="385" decel="100000"/>
                                        <p:tgtEl>
                                          <p:spTgt spid="1158147">
                                            <p:txEl>
                                              <p:pRg st="8" end="8"/>
                                            </p:txEl>
                                          </p:spTgt>
                                        </p:tgtEl>
                                      </p:cBhvr>
                                      <p:from x="10000" y="10000"/>
                                      <p:to x="200000" y="450000"/>
                                    </p:animScale>
                                    <p:animScale>
                                      <p:cBhvr>
                                        <p:cTn id="94" dur="615" accel="100000" fill="hold">
                                          <p:stCondLst>
                                            <p:cond delay="385"/>
                                          </p:stCondLst>
                                        </p:cTn>
                                        <p:tgtEl>
                                          <p:spTgt spid="1158147">
                                            <p:txEl>
                                              <p:pRg st="8" end="8"/>
                                            </p:txEl>
                                          </p:spTgt>
                                        </p:tgtEl>
                                      </p:cBhvr>
                                      <p:from x="200000" y="450000"/>
                                      <p:to x="100000" y="100000"/>
                                    </p:animScale>
                                    <p:set>
                                      <p:cBhvr>
                                        <p:cTn id="95" dur="385" fill="hold"/>
                                        <p:tgtEl>
                                          <p:spTgt spid="1158147">
                                            <p:txEl>
                                              <p:pRg st="8" end="8"/>
                                            </p:txEl>
                                          </p:spTgt>
                                        </p:tgtEl>
                                        <p:attrNameLst>
                                          <p:attrName>ppt_x</p:attrName>
                                        </p:attrNameLst>
                                      </p:cBhvr>
                                      <p:to>
                                        <p:strVal val="(0.5)"/>
                                      </p:to>
                                    </p:set>
                                    <p:anim from="(0.5)" to="(#ppt_x)" calcmode="lin" valueType="num">
                                      <p:cBhvr>
                                        <p:cTn id="96" dur="615" accel="100000" fill="hold">
                                          <p:stCondLst>
                                            <p:cond delay="385"/>
                                          </p:stCondLst>
                                        </p:cTn>
                                        <p:tgtEl>
                                          <p:spTgt spid="1158147">
                                            <p:txEl>
                                              <p:pRg st="8" end="8"/>
                                            </p:txEl>
                                          </p:spTgt>
                                        </p:tgtEl>
                                        <p:attrNameLst>
                                          <p:attrName>ppt_x</p:attrName>
                                        </p:attrNameLst>
                                      </p:cBhvr>
                                    </p:anim>
                                    <p:set>
                                      <p:cBhvr>
                                        <p:cTn id="97" dur="385" fill="hold"/>
                                        <p:tgtEl>
                                          <p:spTgt spid="1158147">
                                            <p:txEl>
                                              <p:pRg st="8" end="8"/>
                                            </p:txEl>
                                          </p:spTgt>
                                        </p:tgtEl>
                                        <p:attrNameLst>
                                          <p:attrName>ppt_y</p:attrName>
                                        </p:attrNameLst>
                                      </p:cBhvr>
                                      <p:to>
                                        <p:strVal val="(#ppt_y+0.4)"/>
                                      </p:to>
                                    </p:set>
                                    <p:anim from="(#ppt_y+0.4)" to="(#ppt_y)" calcmode="lin" valueType="num">
                                      <p:cBhvr>
                                        <p:cTn id="98" dur="615" accel="100000" fill="hold">
                                          <p:stCondLst>
                                            <p:cond delay="385"/>
                                          </p:stCondLst>
                                        </p:cTn>
                                        <p:tgtEl>
                                          <p:spTgt spid="1158147">
                                            <p:txEl>
                                              <p:pRg st="8" end="8"/>
                                            </p:txEl>
                                          </p:spTgt>
                                        </p:tgtEl>
                                        <p:attrNameLst>
                                          <p:attrName>ppt_y</p:attrName>
                                        </p:attrNameLst>
                                      </p:cBhvr>
                                    </p:anim>
                                  </p:childTnLst>
                                </p:cTn>
                              </p:par>
                            </p:childTnLst>
                          </p:cTn>
                        </p:par>
                        <p:par>
                          <p:cTn id="99" fill="hold">
                            <p:stCondLst>
                              <p:cond delay="12000"/>
                            </p:stCondLst>
                            <p:childTnLst>
                              <p:par>
                                <p:cTn id="100" presetID="51" presetClass="entr" presetSubtype="0" fill="hold" grpId="0" nodeType="afterEffect">
                                  <p:stCondLst>
                                    <p:cond delay="0"/>
                                  </p:stCondLst>
                                  <p:childTnLst>
                                    <p:set>
                                      <p:cBhvr>
                                        <p:cTn id="101" dur="1" fill="hold">
                                          <p:stCondLst>
                                            <p:cond delay="0"/>
                                          </p:stCondLst>
                                        </p:cTn>
                                        <p:tgtEl>
                                          <p:spTgt spid="1158147">
                                            <p:txEl>
                                              <p:pRg st="9" end="9"/>
                                            </p:txEl>
                                          </p:spTgt>
                                        </p:tgtEl>
                                        <p:attrNameLst>
                                          <p:attrName>style.visibility</p:attrName>
                                        </p:attrNameLst>
                                      </p:cBhvr>
                                      <p:to>
                                        <p:strVal val="visible"/>
                                      </p:to>
                                    </p:set>
                                    <p:animEffect transition="in" filter="fade">
                                      <p:cBhvr>
                                        <p:cTn id="102" dur="385" decel="100000"/>
                                        <p:tgtEl>
                                          <p:spTgt spid="1158147">
                                            <p:txEl>
                                              <p:pRg st="9" end="9"/>
                                            </p:txEl>
                                          </p:spTgt>
                                        </p:tgtEl>
                                      </p:cBhvr>
                                    </p:animEffect>
                                    <p:animScale>
                                      <p:cBhvr>
                                        <p:cTn id="103" dur="385" decel="100000"/>
                                        <p:tgtEl>
                                          <p:spTgt spid="1158147">
                                            <p:txEl>
                                              <p:pRg st="9" end="9"/>
                                            </p:txEl>
                                          </p:spTgt>
                                        </p:tgtEl>
                                      </p:cBhvr>
                                      <p:from x="10000" y="10000"/>
                                      <p:to x="200000" y="450000"/>
                                    </p:animScale>
                                    <p:animScale>
                                      <p:cBhvr>
                                        <p:cTn id="104" dur="615" accel="100000" fill="hold">
                                          <p:stCondLst>
                                            <p:cond delay="385"/>
                                          </p:stCondLst>
                                        </p:cTn>
                                        <p:tgtEl>
                                          <p:spTgt spid="1158147">
                                            <p:txEl>
                                              <p:pRg st="9" end="9"/>
                                            </p:txEl>
                                          </p:spTgt>
                                        </p:tgtEl>
                                      </p:cBhvr>
                                      <p:from x="200000" y="450000"/>
                                      <p:to x="100000" y="100000"/>
                                    </p:animScale>
                                    <p:set>
                                      <p:cBhvr>
                                        <p:cTn id="105" dur="385" fill="hold"/>
                                        <p:tgtEl>
                                          <p:spTgt spid="1158147">
                                            <p:txEl>
                                              <p:pRg st="9" end="9"/>
                                            </p:txEl>
                                          </p:spTgt>
                                        </p:tgtEl>
                                        <p:attrNameLst>
                                          <p:attrName>ppt_x</p:attrName>
                                        </p:attrNameLst>
                                      </p:cBhvr>
                                      <p:to>
                                        <p:strVal val="(0.5)"/>
                                      </p:to>
                                    </p:set>
                                    <p:anim from="(0.5)" to="(#ppt_x)" calcmode="lin" valueType="num">
                                      <p:cBhvr>
                                        <p:cTn id="106" dur="615" accel="100000" fill="hold">
                                          <p:stCondLst>
                                            <p:cond delay="385"/>
                                          </p:stCondLst>
                                        </p:cTn>
                                        <p:tgtEl>
                                          <p:spTgt spid="1158147">
                                            <p:txEl>
                                              <p:pRg st="9" end="9"/>
                                            </p:txEl>
                                          </p:spTgt>
                                        </p:tgtEl>
                                        <p:attrNameLst>
                                          <p:attrName>ppt_x</p:attrName>
                                        </p:attrNameLst>
                                      </p:cBhvr>
                                    </p:anim>
                                    <p:set>
                                      <p:cBhvr>
                                        <p:cTn id="107" dur="385" fill="hold"/>
                                        <p:tgtEl>
                                          <p:spTgt spid="1158147">
                                            <p:txEl>
                                              <p:pRg st="9" end="9"/>
                                            </p:txEl>
                                          </p:spTgt>
                                        </p:tgtEl>
                                        <p:attrNameLst>
                                          <p:attrName>ppt_y</p:attrName>
                                        </p:attrNameLst>
                                      </p:cBhvr>
                                      <p:to>
                                        <p:strVal val="(#ppt_y+0.4)"/>
                                      </p:to>
                                    </p:set>
                                    <p:anim from="(#ppt_y+0.4)" to="(#ppt_y)" calcmode="lin" valueType="num">
                                      <p:cBhvr>
                                        <p:cTn id="108" dur="615" accel="100000" fill="hold">
                                          <p:stCondLst>
                                            <p:cond delay="385"/>
                                          </p:stCondLst>
                                        </p:cTn>
                                        <p:tgtEl>
                                          <p:spTgt spid="1158147">
                                            <p:txEl>
                                              <p:pRg st="9" end="9"/>
                                            </p:txEl>
                                          </p:spTgt>
                                        </p:tgtEl>
                                        <p:attrNameLst>
                                          <p:attrName>ppt_y</p:attrName>
                                        </p:attrNameLst>
                                      </p:cBhvr>
                                    </p:anim>
                                  </p:childTnLst>
                                </p:cTn>
                              </p:par>
                            </p:childTnLst>
                          </p:cTn>
                        </p:par>
                        <p:par>
                          <p:cTn id="109" fill="hold">
                            <p:stCondLst>
                              <p:cond delay="13000"/>
                            </p:stCondLst>
                            <p:childTnLst>
                              <p:par>
                                <p:cTn id="110" presetID="51" presetClass="entr" presetSubtype="0" fill="hold" grpId="0" nodeType="afterEffect">
                                  <p:stCondLst>
                                    <p:cond delay="0"/>
                                  </p:stCondLst>
                                  <p:childTnLst>
                                    <p:set>
                                      <p:cBhvr>
                                        <p:cTn id="111" dur="1" fill="hold">
                                          <p:stCondLst>
                                            <p:cond delay="0"/>
                                          </p:stCondLst>
                                        </p:cTn>
                                        <p:tgtEl>
                                          <p:spTgt spid="1158147">
                                            <p:txEl>
                                              <p:pRg st="10" end="10"/>
                                            </p:txEl>
                                          </p:spTgt>
                                        </p:tgtEl>
                                        <p:attrNameLst>
                                          <p:attrName>style.visibility</p:attrName>
                                        </p:attrNameLst>
                                      </p:cBhvr>
                                      <p:to>
                                        <p:strVal val="visible"/>
                                      </p:to>
                                    </p:set>
                                    <p:animEffect transition="in" filter="fade">
                                      <p:cBhvr>
                                        <p:cTn id="112" dur="385" decel="100000"/>
                                        <p:tgtEl>
                                          <p:spTgt spid="1158147">
                                            <p:txEl>
                                              <p:pRg st="10" end="10"/>
                                            </p:txEl>
                                          </p:spTgt>
                                        </p:tgtEl>
                                      </p:cBhvr>
                                    </p:animEffect>
                                    <p:animScale>
                                      <p:cBhvr>
                                        <p:cTn id="113" dur="385" decel="100000"/>
                                        <p:tgtEl>
                                          <p:spTgt spid="1158147">
                                            <p:txEl>
                                              <p:pRg st="10" end="10"/>
                                            </p:txEl>
                                          </p:spTgt>
                                        </p:tgtEl>
                                      </p:cBhvr>
                                      <p:from x="10000" y="10000"/>
                                      <p:to x="200000" y="450000"/>
                                    </p:animScale>
                                    <p:animScale>
                                      <p:cBhvr>
                                        <p:cTn id="114" dur="615" accel="100000" fill="hold">
                                          <p:stCondLst>
                                            <p:cond delay="385"/>
                                          </p:stCondLst>
                                        </p:cTn>
                                        <p:tgtEl>
                                          <p:spTgt spid="1158147">
                                            <p:txEl>
                                              <p:pRg st="10" end="10"/>
                                            </p:txEl>
                                          </p:spTgt>
                                        </p:tgtEl>
                                      </p:cBhvr>
                                      <p:from x="200000" y="450000"/>
                                      <p:to x="100000" y="100000"/>
                                    </p:animScale>
                                    <p:set>
                                      <p:cBhvr>
                                        <p:cTn id="115" dur="385" fill="hold"/>
                                        <p:tgtEl>
                                          <p:spTgt spid="1158147">
                                            <p:txEl>
                                              <p:pRg st="10" end="10"/>
                                            </p:txEl>
                                          </p:spTgt>
                                        </p:tgtEl>
                                        <p:attrNameLst>
                                          <p:attrName>ppt_x</p:attrName>
                                        </p:attrNameLst>
                                      </p:cBhvr>
                                      <p:to>
                                        <p:strVal val="(0.5)"/>
                                      </p:to>
                                    </p:set>
                                    <p:anim from="(0.5)" to="(#ppt_x)" calcmode="lin" valueType="num">
                                      <p:cBhvr>
                                        <p:cTn id="116" dur="615" accel="100000" fill="hold">
                                          <p:stCondLst>
                                            <p:cond delay="385"/>
                                          </p:stCondLst>
                                        </p:cTn>
                                        <p:tgtEl>
                                          <p:spTgt spid="1158147">
                                            <p:txEl>
                                              <p:pRg st="10" end="10"/>
                                            </p:txEl>
                                          </p:spTgt>
                                        </p:tgtEl>
                                        <p:attrNameLst>
                                          <p:attrName>ppt_x</p:attrName>
                                        </p:attrNameLst>
                                      </p:cBhvr>
                                    </p:anim>
                                    <p:set>
                                      <p:cBhvr>
                                        <p:cTn id="117" dur="385" fill="hold"/>
                                        <p:tgtEl>
                                          <p:spTgt spid="1158147">
                                            <p:txEl>
                                              <p:pRg st="10" end="10"/>
                                            </p:txEl>
                                          </p:spTgt>
                                        </p:tgtEl>
                                        <p:attrNameLst>
                                          <p:attrName>ppt_y</p:attrName>
                                        </p:attrNameLst>
                                      </p:cBhvr>
                                      <p:to>
                                        <p:strVal val="(#ppt_y+0.4)"/>
                                      </p:to>
                                    </p:set>
                                    <p:anim from="(#ppt_y+0.4)" to="(#ppt_y)" calcmode="lin" valueType="num">
                                      <p:cBhvr>
                                        <p:cTn id="118" dur="615" accel="100000" fill="hold">
                                          <p:stCondLst>
                                            <p:cond delay="385"/>
                                          </p:stCondLst>
                                        </p:cTn>
                                        <p:tgtEl>
                                          <p:spTgt spid="1158147">
                                            <p:txEl>
                                              <p:pRg st="10" end="10"/>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8146" grpId="0"/>
      <p:bldP spid="115814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8000" b="-58000"/>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228600"/>
            <a:ext cx="8610600" cy="1431925"/>
          </a:xfrm>
        </p:spPr>
        <p:txBody>
          <a:bodyPr>
            <a:noAutofit/>
            <a:scene3d>
              <a:camera prst="orthographicFront"/>
              <a:lightRig rig="threePt" dir="t"/>
            </a:scene3d>
            <a:sp3d extrusionH="57150">
              <a:bevelT w="38100" h="38100"/>
            </a:sp3d>
          </a:bodyPr>
          <a:lstStyle/>
          <a:p>
            <a:pPr algn="ctr" eaLnBrk="1" hangingPunct="1">
              <a:defRPr/>
            </a:pPr>
            <a:r>
              <a:rPr lang="en-US" sz="54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6">
                      <a:satMod val="175000"/>
                      <a:alpha val="40000"/>
                    </a:schemeClr>
                  </a:glow>
                </a:effectLst>
                <a:latin typeface="Algerian" pitchFamily="82" charset="0"/>
              </a:rPr>
              <a:t>Approaches to Systems Development</a:t>
            </a:r>
          </a:p>
        </p:txBody>
      </p:sp>
      <p:sp>
        <p:nvSpPr>
          <p:cNvPr id="14339" name="Rectangle 3"/>
          <p:cNvSpPr>
            <a:spLocks noGrp="1" noChangeArrowheads="1"/>
          </p:cNvSpPr>
          <p:nvPr>
            <p:ph sz="quarter" idx="1"/>
          </p:nvPr>
        </p:nvSpPr>
        <p:spPr>
          <a:xfrm>
            <a:off x="1066800" y="1600200"/>
            <a:ext cx="7543800" cy="4953000"/>
          </a:xfrm>
        </p:spPr>
        <p:txBody>
          <a:bodyPr>
            <a:normAutofit lnSpcReduction="10000"/>
          </a:bodyPr>
          <a:lstStyle/>
          <a:p>
            <a:pPr>
              <a:buFont typeface="Wingdings" pitchFamily="2" charset="2"/>
              <a:buNone/>
              <a:defRPr/>
            </a:pPr>
            <a:r>
              <a:rPr lang="en-US" sz="2000" dirty="0" smtClean="0"/>
              <a:t>     Essentially there are two methodical approaches to system development; the traditional step-by-step or “waterfall” (because one stage flows into the next in a logical sequence) approach, and Rapid Application Development (“RAD”).</a:t>
            </a:r>
          </a:p>
          <a:p>
            <a:pPr>
              <a:buFont typeface="Wingdings" pitchFamily="2" charset="2"/>
              <a:buNone/>
              <a:defRPr/>
            </a:pPr>
            <a:endParaRPr lang="en-US" sz="2000" dirty="0" smtClean="0"/>
          </a:p>
          <a:p>
            <a:pPr>
              <a:defRPr/>
            </a:pPr>
            <a:r>
              <a:rPr lang="en-US" sz="2000" dirty="0" smtClean="0"/>
              <a:t>     The </a:t>
            </a:r>
            <a:r>
              <a:rPr lang="en-US" b="1" u="sng" spc="50" dirty="0" smtClean="0">
                <a:ln w="12700" cmpd="sng">
                  <a:solidFill>
                    <a:schemeClr val="accent6">
                      <a:satMod val="120000"/>
                      <a:shade val="80000"/>
                    </a:schemeClr>
                  </a:solidFill>
                  <a:prstDash val="solid"/>
                </a:ln>
                <a:solidFill>
                  <a:srgbClr val="CC3399"/>
                </a:solidFill>
                <a:effectLst>
                  <a:glow rad="63500">
                    <a:schemeClr val="accent2">
                      <a:satMod val="175000"/>
                      <a:alpha val="40000"/>
                    </a:schemeClr>
                  </a:glow>
                </a:effectLst>
                <a:latin typeface="Brush Script MT" pitchFamily="66" charset="0"/>
              </a:rPr>
              <a:t>WATERFALL APPROACH </a:t>
            </a:r>
            <a:r>
              <a:rPr lang="en-US" sz="2000" dirty="0" smtClean="0"/>
              <a:t>comprises a number a discrete steps. In theory a step does not start until the previous step has been completed, although in practice there is often considerable overlap.</a:t>
            </a:r>
          </a:p>
          <a:p>
            <a:pPr>
              <a:buFont typeface="Courier New" pitchFamily="49" charset="0"/>
              <a:buChar char="o"/>
              <a:defRPr/>
            </a:pPr>
            <a:r>
              <a:rPr lang="en-US" sz="2000" dirty="0" smtClean="0"/>
              <a:t>          The </a:t>
            </a:r>
            <a:r>
              <a:rPr lang="en-US" b="1" u="sng" spc="50" dirty="0" smtClean="0">
                <a:ln w="12700" cmpd="sng">
                  <a:solidFill>
                    <a:schemeClr val="accent6">
                      <a:satMod val="120000"/>
                      <a:shade val="80000"/>
                    </a:schemeClr>
                  </a:solidFill>
                  <a:prstDash val="solid"/>
                </a:ln>
                <a:solidFill>
                  <a:srgbClr val="0000FF"/>
                </a:solidFill>
                <a:effectLst>
                  <a:glow rad="53100">
                    <a:schemeClr val="accent6">
                      <a:satMod val="180000"/>
                      <a:alpha val="30000"/>
                    </a:schemeClr>
                  </a:glow>
                </a:effectLst>
                <a:latin typeface="Brush Script MT" pitchFamily="66" charset="0"/>
              </a:rPr>
              <a:t>RAD PHILOSOPHY </a:t>
            </a:r>
            <a:r>
              <a:rPr lang="en-US" sz="2000" dirty="0" smtClean="0"/>
              <a:t>is based on a recognition that businesses now rely on information technology. As a result, they must be capable of developing and deploying new information systems rapidly if they are to maintain competitive advantage or meet their political deadlines as the case may be.</a:t>
            </a:r>
          </a:p>
          <a:p>
            <a:pPr>
              <a:buFont typeface="Wingdings" pitchFamily="2" charset="2"/>
              <a:buNone/>
              <a:defRPr/>
            </a:pPr>
            <a:r>
              <a:rPr lang="en-US" sz="2000" dirty="0" smtClean="0"/>
              <a:t>           </a:t>
            </a:r>
          </a:p>
        </p:txBody>
      </p:sp>
      <p:sp>
        <p:nvSpPr>
          <p:cNvPr id="4" name="Slide Number Placeholder 3"/>
          <p:cNvSpPr>
            <a:spLocks noGrp="1"/>
          </p:cNvSpPr>
          <p:nvPr>
            <p:ph type="sldNum" sz="quarter" idx="15"/>
          </p:nvPr>
        </p:nvSpPr>
        <p:spPr/>
        <p:txBody>
          <a:bodyPr/>
          <a:lstStyle/>
          <a:p>
            <a:pPr>
              <a:defRPr/>
            </a:pPr>
            <a:fld id="{9FCAA10D-97A9-408B-84EF-080C47E9F7DB}" type="slidenum">
              <a:rPr lang="en-US" smtClean="0"/>
              <a:pPr>
                <a:defRPr/>
              </a:pPr>
              <a:t>18</a:t>
            </a:fld>
            <a:endParaRPr lang="en-US"/>
          </a:p>
        </p:txBody>
      </p:sp>
      <p:sp>
        <p:nvSpPr>
          <p:cNvPr id="6" name="Date Placeholder 5"/>
          <p:cNvSpPr>
            <a:spLocks noGrp="1"/>
          </p:cNvSpPr>
          <p:nvPr>
            <p:ph type="dt" sz="half" idx="14"/>
          </p:nvPr>
        </p:nvSpPr>
        <p:spPr/>
        <p:txBody>
          <a:bodyPr/>
          <a:lstStyle/>
          <a:p>
            <a:pPr>
              <a:defRPr/>
            </a:pPr>
            <a:r>
              <a:rPr lang="en-US" smtClean="0"/>
              <a:t>2nd february,2012</a:t>
            </a:r>
            <a:endParaRPr lang="en-US"/>
          </a:p>
        </p:txBody>
      </p:sp>
    </p:spTree>
  </p:cSld>
  <p:clrMapOvr>
    <a:masterClrMapping/>
  </p:clrMapOvr>
  <p:transition spd="med" advTm="0">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4338"/>
                                        </p:tgtEl>
                                        <p:attrNameLst>
                                          <p:attrName>style.visibility</p:attrName>
                                        </p:attrNameLst>
                                      </p:cBhvr>
                                      <p:to>
                                        <p:strVal val="visible"/>
                                      </p:to>
                                    </p:set>
                                    <p:anim calcmode="discrete" valueType="clr">
                                      <p:cBhvr override="childStyle">
                                        <p:cTn id="7" dur="500"/>
                                        <p:tgtEl>
                                          <p:spTgt spid="14338"/>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14338"/>
                                        </p:tgtEl>
                                        <p:attrNameLst>
                                          <p:attrName>fillcolor</p:attrName>
                                        </p:attrNameLst>
                                      </p:cBhvr>
                                      <p:tavLst>
                                        <p:tav tm="0">
                                          <p:val>
                                            <p:clrVal>
                                              <a:schemeClr val="accent2"/>
                                            </p:clrVal>
                                          </p:val>
                                        </p:tav>
                                        <p:tav tm="50000">
                                          <p:val>
                                            <p:clrVal>
                                              <a:schemeClr val="hlink"/>
                                            </p:clrVal>
                                          </p:val>
                                        </p:tav>
                                      </p:tavLst>
                                    </p:anim>
                                    <p:set>
                                      <p:cBhvr>
                                        <p:cTn id="9" dur="500"/>
                                        <p:tgtEl>
                                          <p:spTgt spid="14338"/>
                                        </p:tgtEl>
                                        <p:attrNameLst>
                                          <p:attrName>fill.type</p:attrName>
                                        </p:attrNameLst>
                                      </p:cBhvr>
                                      <p:to>
                                        <p:strVal val="solid"/>
                                      </p:to>
                                    </p:set>
                                  </p:childTnLst>
                                </p:cTn>
                              </p:par>
                            </p:childTnLst>
                          </p:cTn>
                        </p:par>
                        <p:par>
                          <p:cTn id="10" fill="hold">
                            <p:stCondLst>
                              <p:cond delay="7750"/>
                            </p:stCondLst>
                            <p:childTnLst>
                              <p:par>
                                <p:cTn id="11" presetID="8" presetClass="entr" presetSubtype="16" fill="hold" grpId="0" nodeType="afterEffect">
                                  <p:stCondLst>
                                    <p:cond delay="0"/>
                                  </p:stCondLst>
                                  <p:childTnLst>
                                    <p:set>
                                      <p:cBhvr>
                                        <p:cTn id="12" dur="1" fill="hold">
                                          <p:stCondLst>
                                            <p:cond delay="0"/>
                                          </p:stCondLst>
                                        </p:cTn>
                                        <p:tgtEl>
                                          <p:spTgt spid="14339">
                                            <p:txEl>
                                              <p:pRg st="0" end="0"/>
                                            </p:txEl>
                                          </p:spTgt>
                                        </p:tgtEl>
                                        <p:attrNameLst>
                                          <p:attrName>style.visibility</p:attrName>
                                        </p:attrNameLst>
                                      </p:cBhvr>
                                      <p:to>
                                        <p:strVal val="visible"/>
                                      </p:to>
                                    </p:set>
                                    <p:animEffect transition="in" filter="diamond(in)">
                                      <p:cBhvr>
                                        <p:cTn id="13" dur="2000"/>
                                        <p:tgtEl>
                                          <p:spTgt spid="14339">
                                            <p:txEl>
                                              <p:pRg st="0" end="0"/>
                                            </p:txEl>
                                          </p:spTgt>
                                        </p:tgtEl>
                                      </p:cBhvr>
                                    </p:animEffect>
                                  </p:childTnLst>
                                </p:cTn>
                              </p:par>
                            </p:childTnLst>
                          </p:cTn>
                        </p:par>
                        <p:par>
                          <p:cTn id="14" fill="hold">
                            <p:stCondLst>
                              <p:cond delay="9750"/>
                            </p:stCondLst>
                            <p:childTnLst>
                              <p:par>
                                <p:cTn id="15" presetID="8" presetClass="entr" presetSubtype="32" fill="hold" grpId="0" nodeType="after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diamond(out)">
                                      <p:cBhvr>
                                        <p:cTn id="17" dur="2000"/>
                                        <p:tgtEl>
                                          <p:spTgt spid="14339">
                                            <p:txEl>
                                              <p:pRg st="2" end="2"/>
                                            </p:txEl>
                                          </p:spTgt>
                                        </p:tgtEl>
                                      </p:cBhvr>
                                    </p:animEffect>
                                  </p:childTnLst>
                                </p:cTn>
                              </p:par>
                            </p:childTnLst>
                          </p:cTn>
                        </p:par>
                        <p:par>
                          <p:cTn id="18" fill="hold">
                            <p:stCondLst>
                              <p:cond delay="11750"/>
                            </p:stCondLst>
                            <p:childTnLst>
                              <p:par>
                                <p:cTn id="19" presetID="8" presetClass="entr" presetSubtype="16" fill="hold" grpId="0" nodeType="afterEffect">
                                  <p:stCondLst>
                                    <p:cond delay="0"/>
                                  </p:stCondLst>
                                  <p:childTnLst>
                                    <p:set>
                                      <p:cBhvr>
                                        <p:cTn id="20" dur="1" fill="hold">
                                          <p:stCondLst>
                                            <p:cond delay="0"/>
                                          </p:stCondLst>
                                        </p:cTn>
                                        <p:tgtEl>
                                          <p:spTgt spid="14339">
                                            <p:txEl>
                                              <p:pRg st="3" end="3"/>
                                            </p:txEl>
                                          </p:spTgt>
                                        </p:tgtEl>
                                        <p:attrNameLst>
                                          <p:attrName>style.visibility</p:attrName>
                                        </p:attrNameLst>
                                      </p:cBhvr>
                                      <p:to>
                                        <p:strVal val="visible"/>
                                      </p:to>
                                    </p:set>
                                    <p:animEffect transition="in" filter="diamond(in)">
                                      <p:cBhvr>
                                        <p:cTn id="21" dur="2000"/>
                                        <p:tgtEl>
                                          <p:spTgt spid="14339">
                                            <p:txEl>
                                              <p:pRg st="3" end="3"/>
                                            </p:txEl>
                                          </p:spTgt>
                                        </p:tgtEl>
                                      </p:cBhvr>
                                    </p:animEffect>
                                  </p:childTnLst>
                                </p:cTn>
                              </p:par>
                            </p:childTnLst>
                          </p:cTn>
                        </p:par>
                        <p:par>
                          <p:cTn id="22" fill="hold">
                            <p:stCondLst>
                              <p:cond delay="13750"/>
                            </p:stCondLst>
                            <p:childTnLst>
                              <p:par>
                                <p:cTn id="23" presetID="8" presetClass="entr" presetSubtype="16" fill="hold" grpId="0" nodeType="afterEffect">
                                  <p:stCondLst>
                                    <p:cond delay="0"/>
                                  </p:stCondLst>
                                  <p:childTnLst>
                                    <p:set>
                                      <p:cBhvr>
                                        <p:cTn id="24" dur="1" fill="hold">
                                          <p:stCondLst>
                                            <p:cond delay="0"/>
                                          </p:stCondLst>
                                        </p:cTn>
                                        <p:tgtEl>
                                          <p:spTgt spid="14339">
                                            <p:txEl>
                                              <p:pRg st="4" end="4"/>
                                            </p:txEl>
                                          </p:spTgt>
                                        </p:tgtEl>
                                        <p:attrNameLst>
                                          <p:attrName>style.visibility</p:attrName>
                                        </p:attrNameLst>
                                      </p:cBhvr>
                                      <p:to>
                                        <p:strVal val="visible"/>
                                      </p:to>
                                    </p:set>
                                    <p:animEffect transition="in" filter="diamond(in)">
                                      <p:cBhvr>
                                        <p:cTn id="25" dur="20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1676400"/>
            <a:ext cx="8153400" cy="5181600"/>
          </a:xfrm>
        </p:spPr>
        <p:txBody>
          <a:bodyPr>
            <a:normAutofit/>
          </a:bodyPr>
          <a:lstStyle/>
          <a:p>
            <a:pPr>
              <a:defRPr/>
            </a:pPr>
            <a:r>
              <a:rPr lang="en-US" sz="2000" b="1" dirty="0" smtClean="0">
                <a:solidFill>
                  <a:schemeClr val="tx1"/>
                </a:solidFill>
                <a:latin typeface="BancoDi" pitchFamily="82" charset="0"/>
              </a:rPr>
              <a:t>The </a:t>
            </a:r>
            <a:r>
              <a:rPr lang="en-US" sz="2000" b="1" u="sng" dirty="0" smtClean="0">
                <a:solidFill>
                  <a:schemeClr val="tx1"/>
                </a:solidFill>
                <a:latin typeface="BancoDi" pitchFamily="82" charset="0"/>
              </a:rPr>
              <a:t>WATERFALL </a:t>
            </a:r>
            <a:r>
              <a:rPr lang="en-US" sz="2000" b="1" dirty="0" smtClean="0">
                <a:solidFill>
                  <a:schemeClr val="tx1"/>
                </a:solidFill>
                <a:latin typeface="BancoDi" pitchFamily="82" charset="0"/>
              </a:rPr>
              <a:t>approach is tested, first by the developers in their own environment and then by the end-users in the operational environment; and if it is found to be satisfactory.....</a:t>
            </a:r>
            <a:br>
              <a:rPr lang="en-US" sz="2000" b="1" dirty="0" smtClean="0">
                <a:solidFill>
                  <a:schemeClr val="tx1"/>
                </a:solidFill>
                <a:latin typeface="BancoDi" pitchFamily="82" charset="0"/>
              </a:rPr>
            </a:br>
            <a:r>
              <a:rPr lang="en-US" sz="2000" b="1" dirty="0" smtClean="0">
                <a:solidFill>
                  <a:schemeClr val="tx1"/>
                </a:solidFill>
                <a:latin typeface="BancoDi" pitchFamily="82" charset="0"/>
              </a:rPr>
              <a:t>                        In a waterfall project it becomes increasingly expensive to correct errors and omissions as development progresses because of the increase in the amount of re-working that is necessary as the</a:t>
            </a:r>
            <a:br>
              <a:rPr lang="en-US" sz="2000" b="1" dirty="0" smtClean="0">
                <a:solidFill>
                  <a:schemeClr val="tx1"/>
                </a:solidFill>
                <a:latin typeface="BancoDi" pitchFamily="82" charset="0"/>
              </a:rPr>
            </a:br>
            <a:r>
              <a:rPr lang="en-US" sz="2000" b="1" dirty="0" smtClean="0">
                <a:solidFill>
                  <a:schemeClr val="tx1"/>
                </a:solidFill>
                <a:latin typeface="BancoDi" pitchFamily="82" charset="0"/>
              </a:rPr>
              <a:t>project progresses. It is therefore important to get the business analysis and requirement specification exactly right before any software is developed. Consequently, much time can elapse before the end-users  see a working system, even at the testing stage. If what they then see fails to meet their requirements, the waterfall has to be rolled back, revised requirements re-specified; new or amended  designs produced; further development undertaken followed by re-testing.</a:t>
            </a:r>
            <a:br>
              <a:rPr lang="en-US" sz="2000" b="1" dirty="0" smtClean="0">
                <a:solidFill>
                  <a:schemeClr val="tx1"/>
                </a:solidFill>
                <a:latin typeface="BancoDi" pitchFamily="82" charset="0"/>
              </a:rPr>
            </a:br>
            <a:r>
              <a:rPr lang="en-US" sz="2000" b="1" dirty="0" smtClean="0">
                <a:solidFill>
                  <a:schemeClr val="tx1"/>
                </a:solidFill>
                <a:latin typeface="BancoDi" pitchFamily="82" charset="0"/>
              </a:rPr>
              <a:t>               The waterfall is therefore inherently slow, but due to the need for rigorous system analysis and specification it remains the preferred approach for developing systems where it is very important to get  the specification exactly right (for example, in processes which are computationally complex or safety critical…)</a:t>
            </a:r>
            <a:endParaRPr lang="en-US" sz="2000" b="1" dirty="0">
              <a:solidFill>
                <a:schemeClr val="tx1"/>
              </a:solidFill>
              <a:latin typeface="BancoDi" pitchFamily="82" charset="0"/>
            </a:endParaRPr>
          </a:p>
        </p:txBody>
      </p:sp>
      <p:sp>
        <p:nvSpPr>
          <p:cNvPr id="3" name="Rectangle 2"/>
          <p:cNvSpPr/>
          <p:nvPr/>
        </p:nvSpPr>
        <p:spPr>
          <a:xfrm>
            <a:off x="304800" y="228600"/>
            <a:ext cx="8600431" cy="1371600"/>
          </a:xfrm>
          <a:prstGeom prst="rect">
            <a:avLst/>
          </a:prstGeom>
          <a:noFill/>
        </p:spPr>
        <p:txBody>
          <a:bodyPr wrap="none" lIns="91440" tIns="45720" rIns="91440" bIns="45720">
            <a:prstTxWarp prst="textFadeDown">
              <a:avLst>
                <a:gd name="adj" fmla="val 20155"/>
              </a:avLst>
            </a:prstTxWarp>
            <a:spAutoFit/>
          </a:bodyPr>
          <a:lstStyle/>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9850" dist="43180" dir="5400000">
                    <a:srgbClr val="000000">
                      <a:alpha val="65000"/>
                    </a:srgbClr>
                  </a:innerShdw>
                </a:effectLst>
              </a:rPr>
              <a:t>WATERFALL APPROACH</a:t>
            </a:r>
            <a:endPar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9850" dist="43180" dir="5400000">
                  <a:srgbClr val="000000">
                    <a:alpha val="65000"/>
                  </a:srgbClr>
                </a:innerShdw>
              </a:effectLst>
            </a:endParaRPr>
          </a:p>
        </p:txBody>
      </p:sp>
      <p:sp>
        <p:nvSpPr>
          <p:cNvPr id="4" name="Slide Number Placeholder 3"/>
          <p:cNvSpPr>
            <a:spLocks noGrp="1"/>
          </p:cNvSpPr>
          <p:nvPr>
            <p:ph type="sldNum" sz="quarter" idx="12"/>
          </p:nvPr>
        </p:nvSpPr>
        <p:spPr/>
        <p:txBody>
          <a:bodyPr/>
          <a:lstStyle/>
          <a:p>
            <a:pPr>
              <a:defRPr/>
            </a:pPr>
            <a:fld id="{9FCAA10D-97A9-408B-84EF-080C47E9F7DB}" type="slidenum">
              <a:rPr lang="en-US" smtClean="0"/>
              <a:pPr>
                <a:defRPr/>
              </a:pPr>
              <a:t>19</a:t>
            </a:fld>
            <a:endParaRPr lang="en-US"/>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1000">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28" presetClass="entr" presetSubtype="0"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15000" fill="hold"/>
                                        <p:tgtEl>
                                          <p:spTgt spid="2"/>
                                        </p:tgtEl>
                                        <p:attrNameLst>
                                          <p:attrName>ppt_x</p:attrName>
                                        </p:attrNameLst>
                                      </p:cBhvr>
                                      <p:tavLst>
                                        <p:tav tm="0">
                                          <p:val>
                                            <p:strVal val="#ppt_x"/>
                                          </p:val>
                                        </p:tav>
                                        <p:tav tm="100000">
                                          <p:val>
                                            <p:strVal val="#ppt_x"/>
                                          </p:val>
                                        </p:tav>
                                      </p:tavLst>
                                    </p:anim>
                                    <p:anim calcmode="lin" valueType="num">
                                      <p:cBhvr>
                                        <p:cTn id="25" dur="15000" fill="hold"/>
                                        <p:tgtEl>
                                          <p:spTgt spid="2"/>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752600"/>
            <a:ext cx="8534400" cy="1754326"/>
          </a:xfrm>
          <a:prstGeom prst="rect">
            <a:avLst/>
          </a:prstGeom>
          <a:effectLst>
            <a:glow rad="228600">
              <a:schemeClr val="accent5">
                <a:satMod val="175000"/>
                <a:alpha val="40000"/>
              </a:schemeClr>
            </a:glow>
            <a:innerShdw blurRad="114300">
              <a:prstClr val="black"/>
            </a:innerShdw>
            <a:reflection blurRad="6350" stA="50000" endA="300" endPos="55500" dist="50800" dir="5400000" sy="-100000" algn="bl" rotWithShape="0"/>
            <a:softEdge rad="63500"/>
          </a:effectLst>
        </p:spPr>
        <p:style>
          <a:lnRef idx="0">
            <a:schemeClr val="accent3"/>
          </a:lnRef>
          <a:fillRef idx="3">
            <a:schemeClr val="accent3"/>
          </a:fillRef>
          <a:effectRef idx="3">
            <a:schemeClr val="accent3"/>
          </a:effectRef>
          <a:fontRef idx="minor">
            <a:schemeClr val="lt1"/>
          </a:fontRef>
        </p:style>
        <p:txBody>
          <a:bodyPr wrap="square">
            <a:spAutoFit/>
            <a:sp3d extrusionH="57150">
              <a:bevelT w="82550" h="38100" prst="coolSlant"/>
            </a:sp3d>
          </a:bodyPr>
          <a:lstStyle/>
          <a:p>
            <a:pPr algn="ctr">
              <a:defRPr/>
            </a:pPr>
            <a:r>
              <a:rPr lang="en-US" sz="5400" b="1" dirty="0">
                <a:ln w="900" cmpd="sng">
                  <a:solidFill>
                    <a:schemeClr val="accent1">
                      <a:satMod val="190000"/>
                      <a:alpha val="55000"/>
                    </a:schemeClr>
                  </a:solidFill>
                  <a:prstDash val="solid"/>
                </a:ln>
                <a:solidFill>
                  <a:schemeClr val="accent1">
                    <a:satMod val="200000"/>
                    <a:tint val="3000"/>
                  </a:schemeClr>
                </a:solidFill>
                <a:effectLst>
                  <a:glow rad="139700">
                    <a:schemeClr val="accent4">
                      <a:satMod val="175000"/>
                      <a:alpha val="40000"/>
                    </a:schemeClr>
                  </a:glow>
                  <a:innerShdw blurRad="101600" dist="76200" dir="5400000">
                    <a:schemeClr val="accent1">
                      <a:satMod val="190000"/>
                      <a:tint val="100000"/>
                      <a:alpha val="74000"/>
                    </a:schemeClr>
                  </a:innerShdw>
                  <a:reflection blurRad="6350" stA="60000" endA="900" endPos="60000" dist="29997" dir="5400000" sy="-100000" algn="bl" rotWithShape="0"/>
                </a:effectLst>
              </a:rPr>
              <a:t>SYSTEM DEVELOPMENT</a:t>
            </a:r>
          </a:p>
        </p:txBody>
      </p:sp>
      <p:pic>
        <p:nvPicPr>
          <p:cNvPr id="2050" name="Picture 2" descr="C:\Documents and Settings\user\Desktop\m.jpg"/>
          <p:cNvPicPr>
            <a:picLocks noChangeAspect="1" noChangeArrowheads="1"/>
          </p:cNvPicPr>
          <p:nvPr/>
        </p:nvPicPr>
        <p:blipFill>
          <a:blip r:embed="rId3"/>
          <a:srcRect/>
          <a:stretch>
            <a:fillRect/>
          </a:stretch>
        </p:blipFill>
        <p:spPr bwMode="auto">
          <a:xfrm>
            <a:off x="1066800" y="4114800"/>
            <a:ext cx="7848600" cy="2393688"/>
          </a:xfrm>
          <a:prstGeom prst="rect">
            <a:avLst/>
          </a:prstGeom>
          <a:noFill/>
          <a:effectLst>
            <a:softEdge rad="635000"/>
          </a:effectLst>
        </p:spPr>
      </p:pic>
      <p:sp>
        <p:nvSpPr>
          <p:cNvPr id="4" name="Date Placeholder 3"/>
          <p:cNvSpPr>
            <a:spLocks noGrp="1"/>
          </p:cNvSpPr>
          <p:nvPr>
            <p:ph type="dt" sz="half" idx="10"/>
          </p:nvPr>
        </p:nvSpPr>
        <p:spPr/>
        <p:txBody>
          <a:bodyPr/>
          <a:lstStyle/>
          <a:p>
            <a:pPr>
              <a:defRPr/>
            </a:pPr>
            <a:r>
              <a:rPr lang="en-US" smtClean="0"/>
              <a:t>2nd february,2012</a:t>
            </a:r>
            <a:endParaRPr lang="en-US"/>
          </a:p>
        </p:txBody>
      </p:sp>
      <p:sp>
        <p:nvSpPr>
          <p:cNvPr id="6" name="Slide Number Placeholder 5"/>
          <p:cNvSpPr>
            <a:spLocks noGrp="1"/>
          </p:cNvSpPr>
          <p:nvPr>
            <p:ph type="sldNum" sz="quarter" idx="12"/>
          </p:nvPr>
        </p:nvSpPr>
        <p:spPr/>
        <p:txBody>
          <a:bodyPr/>
          <a:lstStyle/>
          <a:p>
            <a:pPr>
              <a:defRPr/>
            </a:pPr>
            <a:fld id="{79D43214-C834-4B50-9436-E58E603B40A7}" type="slidenum">
              <a:rPr lang="en-US" smtClean="0"/>
              <a:pPr>
                <a:defRPr/>
              </a:pPr>
              <a:t>2</a:t>
            </a:fld>
            <a:endParaRPr lang="en-US"/>
          </a:p>
        </p:txBody>
      </p:sp>
    </p:spTree>
  </p:cSld>
  <p:clrMapOvr>
    <a:masterClrMapping/>
  </p:clrMapOvr>
  <p:transition advTm="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style.rotation</p:attrName>
                                        </p:attrNameLst>
                                      </p:cBhvr>
                                      <p:tavLst>
                                        <p:tav tm="0">
                                          <p:val>
                                            <p:fltVal val="720"/>
                                          </p:val>
                                        </p:tav>
                                        <p:tav tm="100000">
                                          <p:val>
                                            <p:fltVal val="0"/>
                                          </p:val>
                                        </p:tav>
                                      </p:tavLst>
                                    </p:anim>
                                    <p:anim calcmode="lin" valueType="num">
                                      <p:cBhvr>
                                        <p:cTn id="9" dur="2000" fill="hold"/>
                                        <p:tgtEl>
                                          <p:spTgt spid="5"/>
                                        </p:tgtEl>
                                        <p:attrNameLst>
                                          <p:attrName>ppt_h</p:attrName>
                                        </p:attrNameLst>
                                      </p:cBhvr>
                                      <p:tavLst>
                                        <p:tav tm="0">
                                          <p:val>
                                            <p:fltVal val="0"/>
                                          </p:val>
                                        </p:tav>
                                        <p:tav tm="100000">
                                          <p:val>
                                            <p:strVal val="#ppt_h"/>
                                          </p:val>
                                        </p:tav>
                                      </p:tavLst>
                                    </p:anim>
                                    <p:anim calcmode="lin" valueType="num">
                                      <p:cBhvr>
                                        <p:cTn id="10" dur="2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t="-21000" b="-2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0"/>
            <a:ext cx="8077200" cy="5867400"/>
          </a:xfrm>
        </p:spPr>
        <p:txBody>
          <a:bodyPr/>
          <a:lstStyle/>
          <a:p>
            <a:pPr>
              <a:buFont typeface="Wingdings" pitchFamily="2" charset="2"/>
              <a:buNone/>
              <a:defRPr/>
            </a:pPr>
            <a:r>
              <a:rPr lang="en-US" sz="1600" dirty="0" smtClean="0"/>
              <a:t>The time required for a waterfall development represents a severe constraint which </a:t>
            </a:r>
            <a:r>
              <a:rPr lang="en-US" dirty="0" smtClean="0">
                <a:solidFill>
                  <a:schemeClr val="bg2">
                    <a:lumMod val="60000"/>
                    <a:lumOff val="40000"/>
                  </a:schemeClr>
                </a:solidFill>
                <a:effectLst>
                  <a:glow rad="63500">
                    <a:schemeClr val="accent2">
                      <a:satMod val="175000"/>
                      <a:alpha val="40000"/>
                    </a:schemeClr>
                  </a:glow>
                </a:effectLst>
                <a:latin typeface="Brush Script MT" pitchFamily="66" charset="0"/>
              </a:rPr>
              <a:t>RAD attacks </a:t>
            </a:r>
            <a:r>
              <a:rPr lang="en-US" sz="1600" dirty="0" smtClean="0"/>
              <a:t>by making two fundamental assumptions; that nothing is ever perfect first time and that 80% of the ideal solution satisfies most business needs and can be produced in 20% of the time required to deliver the ideal solution.</a:t>
            </a:r>
          </a:p>
          <a:p>
            <a:pPr>
              <a:buFont typeface="Wingdings" pitchFamily="2" charset="2"/>
              <a:buNone/>
              <a:defRPr/>
            </a:pPr>
            <a:r>
              <a:rPr lang="en-US" sz="1600" dirty="0" smtClean="0"/>
              <a:t>                        In </a:t>
            </a:r>
            <a:r>
              <a:rPr lang="en-US" sz="3600" dirty="0" smtClean="0">
                <a:solidFill>
                  <a:schemeClr val="accent2">
                    <a:lumMod val="75000"/>
                  </a:schemeClr>
                </a:solidFill>
                <a:latin typeface="Berlin Sans FB Demi" pitchFamily="34" charset="0"/>
              </a:rPr>
              <a:t>RAD </a:t>
            </a:r>
            <a:r>
              <a:rPr lang="en-US" sz="1600" dirty="0" smtClean="0"/>
              <a:t>it is important to identify  the components that will deliver the bulk of the benefits that a new system has to offer, and then to develop these as rapidly as possible. Satisfying key business requirements therefore assumes a higher priority than the quality of the system’s operational characteristics; in other words, the RAD approach is to “build the right system before you build it right”. Consequently, technical excellence, while not unimportant, becomes a means to an end rather than an end in itself. But this aspect of the RAD philosophy, if taken to extremes, can result in a poorly engineered system; for example, one which is unresponsive and which lacks important non-functional features, such as adequate security… </a:t>
            </a:r>
          </a:p>
          <a:p>
            <a:pPr>
              <a:buFont typeface="Wingdings" pitchFamily="2" charset="2"/>
              <a:buNone/>
              <a:defRPr/>
            </a:pPr>
            <a:r>
              <a:rPr lang="en-US" sz="1600" dirty="0" smtClean="0"/>
              <a:t>                 A life-cycle method that is designed to exploit the strengths of RAD and manage its weaknesses. Sensible conformance with a reputable methodology (e.g. the Dynamic Systems Development Method) will help to reduce the risk of an unsuccessful outcome………..</a:t>
            </a:r>
          </a:p>
        </p:txBody>
      </p:sp>
      <p:sp>
        <p:nvSpPr>
          <p:cNvPr id="4" name="Rectangle 3"/>
          <p:cNvSpPr/>
          <p:nvPr/>
        </p:nvSpPr>
        <p:spPr>
          <a:xfrm>
            <a:off x="685800" y="228600"/>
            <a:ext cx="7772400" cy="923330"/>
          </a:xfrm>
          <a:prstGeom prst="rect">
            <a:avLst/>
          </a:prstGeom>
          <a:noFill/>
        </p:spPr>
        <p:txBody>
          <a:bodyPr wrap="square" lIns="91440" tIns="45720" rIns="91440" bIns="45720">
            <a:prstTxWarp prst="textDoubleWave1">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RAD APPROACH</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Slide Number Placeholder 4"/>
          <p:cNvSpPr>
            <a:spLocks noGrp="1"/>
          </p:cNvSpPr>
          <p:nvPr>
            <p:ph type="sldNum" sz="quarter" idx="12"/>
          </p:nvPr>
        </p:nvSpPr>
        <p:spPr/>
        <p:txBody>
          <a:bodyPr/>
          <a:lstStyle/>
          <a:p>
            <a:pPr>
              <a:defRPr/>
            </a:pPr>
            <a:fld id="{9FCAA10D-97A9-408B-84EF-080C47E9F7DB}" type="slidenum">
              <a:rPr lang="en-US" smtClean="0"/>
              <a:pPr>
                <a:defRPr/>
              </a:pPr>
              <a:t>20</a:t>
            </a:fld>
            <a:endParaRPr lang="en-US"/>
          </a:p>
        </p:txBody>
      </p:sp>
      <p:sp>
        <p:nvSpPr>
          <p:cNvPr id="7" name="Date Placeholder 6"/>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1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xit" presetSubtype="0" fill="hold" grpId="0" nodeType="clickEffect">
                                  <p:stCondLst>
                                    <p:cond delay="0"/>
                                  </p:stCondLst>
                                  <p:childTnLst>
                                    <p:animEffect transition="out" filter="fade">
                                      <p:cBhvr>
                                        <p:cTn id="11" dur="770" accel="100000">
                                          <p:stCondLst>
                                            <p:cond delay="1230"/>
                                          </p:stCondLst>
                                        </p:cTn>
                                        <p:tgtEl>
                                          <p:spTgt spid="3">
                                            <p:txEl>
                                              <p:pRg st="0" end="0"/>
                                            </p:txEl>
                                          </p:spTgt>
                                        </p:tgtEl>
                                      </p:cBhvr>
                                    </p:animEffect>
                                    <p:animScale>
                                      <p:cBhvr>
                                        <p:cTn id="12" dur="770" accel="100000">
                                          <p:stCondLst>
                                            <p:cond delay="1230"/>
                                          </p:stCondLst>
                                        </p:cTn>
                                        <p:tgtEl>
                                          <p:spTgt spid="3">
                                            <p:txEl>
                                              <p:pRg st="0" end="0"/>
                                            </p:txEl>
                                          </p:spTgt>
                                        </p:tgtEl>
                                      </p:cBhvr>
                                      <p:from x="200000" y="450000"/>
                                      <p:to x="10000" y="10000"/>
                                    </p:animScale>
                                    <p:animScale>
                                      <p:cBhvr>
                                        <p:cTn id="13" dur="1230" decel="100000"/>
                                        <p:tgtEl>
                                          <p:spTgt spid="3">
                                            <p:txEl>
                                              <p:pRg st="0" end="0"/>
                                            </p:txEl>
                                          </p:spTgt>
                                        </p:tgtEl>
                                      </p:cBhvr>
                                      <p:from x="100000" y="100000"/>
                                      <p:to x="200000" y="450000"/>
                                    </p:animScale>
                                    <p:anim from="(ppt_x)" to="(0.5)" calcmode="lin" valueType="num">
                                      <p:cBhvr>
                                        <p:cTn id="14" dur="1230" decel="100000"/>
                                        <p:tgtEl>
                                          <p:spTgt spid="3">
                                            <p:txEl>
                                              <p:pRg st="0" end="0"/>
                                            </p:txEl>
                                          </p:spTgt>
                                        </p:tgtEl>
                                        <p:attrNameLst>
                                          <p:attrName>ppt_x</p:attrName>
                                        </p:attrNameLst>
                                      </p:cBhvr>
                                    </p:anim>
                                    <p:anim from="(0.5)" to="(0.5)" calcmode="lin" valueType="num">
                                      <p:cBhvr>
                                        <p:cTn id="15" dur="770">
                                          <p:stCondLst>
                                            <p:cond delay="1230"/>
                                          </p:stCondLst>
                                        </p:cTn>
                                        <p:tgtEl>
                                          <p:spTgt spid="3">
                                            <p:txEl>
                                              <p:pRg st="0" end="0"/>
                                            </p:txEl>
                                          </p:spTgt>
                                        </p:tgtEl>
                                        <p:attrNameLst>
                                          <p:attrName>ppt_x</p:attrName>
                                        </p:attrNameLst>
                                      </p:cBhvr>
                                    </p:anim>
                                    <p:anim from="(ppt_y)" to="(ppt_y+0.4)" calcmode="lin" valueType="num">
                                      <p:cBhvr>
                                        <p:cTn id="16" dur="1230" decel="100000"/>
                                        <p:tgtEl>
                                          <p:spTgt spid="3">
                                            <p:txEl>
                                              <p:pRg st="0" end="0"/>
                                            </p:txEl>
                                          </p:spTgt>
                                        </p:tgtEl>
                                        <p:attrNameLst>
                                          <p:attrName>ppt_y</p:attrName>
                                        </p:attrNameLst>
                                      </p:cBhvr>
                                    </p:anim>
                                    <p:anim from="(ppt_y)" to="(ppt_y)" calcmode="lin" valueType="num">
                                      <p:cBhvr>
                                        <p:cTn id="17" dur="770">
                                          <p:stCondLst>
                                            <p:cond delay="1230"/>
                                          </p:stCondLst>
                                        </p:cTn>
                                        <p:tgtEl>
                                          <p:spTgt spid="3">
                                            <p:txEl>
                                              <p:pRg st="0" end="0"/>
                                            </p:txEl>
                                          </p:spTgt>
                                        </p:tgtEl>
                                        <p:attrNameLst>
                                          <p:attrName>ppt_y</p:attrName>
                                        </p:attrNameLst>
                                      </p:cBhvr>
                                    </p:anim>
                                    <p:set>
                                      <p:cBhvr>
                                        <p:cTn id="18"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51" presetClass="exit" presetSubtype="0" fill="hold" grpId="0" nodeType="clickEffect">
                                  <p:stCondLst>
                                    <p:cond delay="0"/>
                                  </p:stCondLst>
                                  <p:childTnLst>
                                    <p:animEffect transition="out" filter="fade">
                                      <p:cBhvr>
                                        <p:cTn id="22" dur="770" accel="100000">
                                          <p:stCondLst>
                                            <p:cond delay="1230"/>
                                          </p:stCondLst>
                                        </p:cTn>
                                        <p:tgtEl>
                                          <p:spTgt spid="3">
                                            <p:txEl>
                                              <p:pRg st="1" end="1"/>
                                            </p:txEl>
                                          </p:spTgt>
                                        </p:tgtEl>
                                      </p:cBhvr>
                                    </p:animEffect>
                                    <p:animScale>
                                      <p:cBhvr>
                                        <p:cTn id="23" dur="770" accel="100000">
                                          <p:stCondLst>
                                            <p:cond delay="1230"/>
                                          </p:stCondLst>
                                        </p:cTn>
                                        <p:tgtEl>
                                          <p:spTgt spid="3">
                                            <p:txEl>
                                              <p:pRg st="1" end="1"/>
                                            </p:txEl>
                                          </p:spTgt>
                                        </p:tgtEl>
                                      </p:cBhvr>
                                      <p:from x="200000" y="450000"/>
                                      <p:to x="10000" y="10000"/>
                                    </p:animScale>
                                    <p:animScale>
                                      <p:cBhvr>
                                        <p:cTn id="24" dur="1230" decel="100000"/>
                                        <p:tgtEl>
                                          <p:spTgt spid="3">
                                            <p:txEl>
                                              <p:pRg st="1" end="1"/>
                                            </p:txEl>
                                          </p:spTgt>
                                        </p:tgtEl>
                                      </p:cBhvr>
                                      <p:from x="100000" y="100000"/>
                                      <p:to x="200000" y="450000"/>
                                    </p:animScale>
                                    <p:anim from="(ppt_x)" to="(0.5)" calcmode="lin" valueType="num">
                                      <p:cBhvr>
                                        <p:cTn id="25" dur="1230" decel="100000"/>
                                        <p:tgtEl>
                                          <p:spTgt spid="3">
                                            <p:txEl>
                                              <p:pRg st="1" end="1"/>
                                            </p:txEl>
                                          </p:spTgt>
                                        </p:tgtEl>
                                        <p:attrNameLst>
                                          <p:attrName>ppt_x</p:attrName>
                                        </p:attrNameLst>
                                      </p:cBhvr>
                                    </p:anim>
                                    <p:anim from="(0.5)" to="(0.5)" calcmode="lin" valueType="num">
                                      <p:cBhvr>
                                        <p:cTn id="26" dur="770">
                                          <p:stCondLst>
                                            <p:cond delay="1230"/>
                                          </p:stCondLst>
                                        </p:cTn>
                                        <p:tgtEl>
                                          <p:spTgt spid="3">
                                            <p:txEl>
                                              <p:pRg st="1" end="1"/>
                                            </p:txEl>
                                          </p:spTgt>
                                        </p:tgtEl>
                                        <p:attrNameLst>
                                          <p:attrName>ppt_x</p:attrName>
                                        </p:attrNameLst>
                                      </p:cBhvr>
                                    </p:anim>
                                    <p:anim from="(ppt_y)" to="(ppt_y+0.4)" calcmode="lin" valueType="num">
                                      <p:cBhvr>
                                        <p:cTn id="27" dur="1230" decel="100000"/>
                                        <p:tgtEl>
                                          <p:spTgt spid="3">
                                            <p:txEl>
                                              <p:pRg st="1" end="1"/>
                                            </p:txEl>
                                          </p:spTgt>
                                        </p:tgtEl>
                                        <p:attrNameLst>
                                          <p:attrName>ppt_y</p:attrName>
                                        </p:attrNameLst>
                                      </p:cBhvr>
                                    </p:anim>
                                    <p:anim from="(ppt_y)" to="(ppt_y)" calcmode="lin" valueType="num">
                                      <p:cBhvr>
                                        <p:cTn id="28" dur="770">
                                          <p:stCondLst>
                                            <p:cond delay="1230"/>
                                          </p:stCondLst>
                                        </p:cTn>
                                        <p:tgtEl>
                                          <p:spTgt spid="3">
                                            <p:txEl>
                                              <p:pRg st="1" end="1"/>
                                            </p:txEl>
                                          </p:spTgt>
                                        </p:tgtEl>
                                        <p:attrNameLst>
                                          <p:attrName>ppt_y</p:attrName>
                                        </p:attrNameLst>
                                      </p:cBhvr>
                                    </p:anim>
                                    <p:set>
                                      <p:cBhvr>
                                        <p:cTn id="29"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51" presetClass="exit" presetSubtype="0" fill="hold" grpId="0" nodeType="clickEffect">
                                  <p:stCondLst>
                                    <p:cond delay="0"/>
                                  </p:stCondLst>
                                  <p:childTnLst>
                                    <p:animEffect transition="out" filter="fade">
                                      <p:cBhvr>
                                        <p:cTn id="33" dur="770" accel="100000">
                                          <p:stCondLst>
                                            <p:cond delay="1230"/>
                                          </p:stCondLst>
                                        </p:cTn>
                                        <p:tgtEl>
                                          <p:spTgt spid="3">
                                            <p:txEl>
                                              <p:pRg st="2" end="2"/>
                                            </p:txEl>
                                          </p:spTgt>
                                        </p:tgtEl>
                                      </p:cBhvr>
                                    </p:animEffect>
                                    <p:animScale>
                                      <p:cBhvr>
                                        <p:cTn id="34" dur="770" accel="100000">
                                          <p:stCondLst>
                                            <p:cond delay="1230"/>
                                          </p:stCondLst>
                                        </p:cTn>
                                        <p:tgtEl>
                                          <p:spTgt spid="3">
                                            <p:txEl>
                                              <p:pRg st="2" end="2"/>
                                            </p:txEl>
                                          </p:spTgt>
                                        </p:tgtEl>
                                      </p:cBhvr>
                                      <p:from x="200000" y="450000"/>
                                      <p:to x="10000" y="10000"/>
                                    </p:animScale>
                                    <p:animScale>
                                      <p:cBhvr>
                                        <p:cTn id="35" dur="1230" decel="100000"/>
                                        <p:tgtEl>
                                          <p:spTgt spid="3">
                                            <p:txEl>
                                              <p:pRg st="2" end="2"/>
                                            </p:txEl>
                                          </p:spTgt>
                                        </p:tgtEl>
                                      </p:cBhvr>
                                      <p:from x="100000" y="100000"/>
                                      <p:to x="200000" y="450000"/>
                                    </p:animScale>
                                    <p:anim from="(ppt_x)" to="(0.5)" calcmode="lin" valueType="num">
                                      <p:cBhvr>
                                        <p:cTn id="36" dur="1230" decel="100000"/>
                                        <p:tgtEl>
                                          <p:spTgt spid="3">
                                            <p:txEl>
                                              <p:pRg st="2" end="2"/>
                                            </p:txEl>
                                          </p:spTgt>
                                        </p:tgtEl>
                                        <p:attrNameLst>
                                          <p:attrName>ppt_x</p:attrName>
                                        </p:attrNameLst>
                                      </p:cBhvr>
                                    </p:anim>
                                    <p:anim from="(0.5)" to="(0.5)" calcmode="lin" valueType="num">
                                      <p:cBhvr>
                                        <p:cTn id="37" dur="770">
                                          <p:stCondLst>
                                            <p:cond delay="1230"/>
                                          </p:stCondLst>
                                        </p:cTn>
                                        <p:tgtEl>
                                          <p:spTgt spid="3">
                                            <p:txEl>
                                              <p:pRg st="2" end="2"/>
                                            </p:txEl>
                                          </p:spTgt>
                                        </p:tgtEl>
                                        <p:attrNameLst>
                                          <p:attrName>ppt_x</p:attrName>
                                        </p:attrNameLst>
                                      </p:cBhvr>
                                    </p:anim>
                                    <p:anim from="(ppt_y)" to="(ppt_y+0.4)" calcmode="lin" valueType="num">
                                      <p:cBhvr>
                                        <p:cTn id="38" dur="1230" decel="100000"/>
                                        <p:tgtEl>
                                          <p:spTgt spid="3">
                                            <p:txEl>
                                              <p:pRg st="2" end="2"/>
                                            </p:txEl>
                                          </p:spTgt>
                                        </p:tgtEl>
                                        <p:attrNameLst>
                                          <p:attrName>ppt_y</p:attrName>
                                        </p:attrNameLst>
                                      </p:cBhvr>
                                    </p:anim>
                                    <p:anim from="(ppt_y)" to="(ppt_y)" calcmode="lin" valueType="num">
                                      <p:cBhvr>
                                        <p:cTn id="39" dur="770">
                                          <p:stCondLst>
                                            <p:cond delay="1230"/>
                                          </p:stCondLst>
                                        </p:cTn>
                                        <p:tgtEl>
                                          <p:spTgt spid="3">
                                            <p:txEl>
                                              <p:pRg st="2" end="2"/>
                                            </p:txEl>
                                          </p:spTgt>
                                        </p:tgtEl>
                                        <p:attrNameLst>
                                          <p:attrName>ppt_y</p:attrName>
                                        </p:attrNameLst>
                                      </p:cBhvr>
                                    </p:anim>
                                    <p:set>
                                      <p:cBhvr>
                                        <p:cTn id="40"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914400" y="304800"/>
          <a:ext cx="76200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nvGraphicFramePr>
        <p:xfrm>
          <a:off x="533400" y="2286000"/>
          <a:ext cx="8077200" cy="2057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9" name="Diagram 8"/>
          <p:cNvGraphicFramePr/>
          <p:nvPr/>
        </p:nvGraphicFramePr>
        <p:xfrm>
          <a:off x="762000" y="3810000"/>
          <a:ext cx="7696200" cy="25908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Rectangle 9"/>
          <p:cNvSpPr/>
          <p:nvPr/>
        </p:nvSpPr>
        <p:spPr>
          <a:xfrm>
            <a:off x="3276600" y="0"/>
            <a:ext cx="1066800" cy="6740307"/>
          </a:xfrm>
          <a:prstGeom prst="rect">
            <a:avLst/>
          </a:prstGeom>
          <a:noFill/>
        </p:spPr>
        <p:txBody>
          <a:bodyPr>
            <a:spAutoFit/>
          </a:bodyPr>
          <a:lstStyle/>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W</a:t>
            </a:r>
          </a:p>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A</a:t>
            </a:r>
          </a:p>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T</a:t>
            </a:r>
          </a:p>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E</a:t>
            </a:r>
          </a:p>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R    </a:t>
            </a:r>
          </a:p>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F</a:t>
            </a:r>
          </a:p>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A</a:t>
            </a:r>
          </a:p>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L</a:t>
            </a:r>
          </a:p>
          <a:p>
            <a:pPr algn="ctr">
              <a:defRPr/>
            </a:pPr>
            <a:r>
              <a:rPr lang="en-US" sz="4800" b="1" dirty="0">
                <a:ln w="18000">
                  <a:solidFill>
                    <a:schemeClr val="accent2">
                      <a:satMod val="140000"/>
                    </a:schemeClr>
                  </a:solidFill>
                  <a:prstDash val="solid"/>
                  <a:miter lim="800000"/>
                </a:ln>
                <a:solidFill>
                  <a:schemeClr val="bg2">
                    <a:lumMod val="60000"/>
                    <a:lumOff val="40000"/>
                  </a:schemeClr>
                </a:solidFill>
                <a:effectLst>
                  <a:outerShdw blurRad="25500" dist="23000" dir="7020000" algn="tl">
                    <a:srgbClr val="000000">
                      <a:alpha val="50000"/>
                    </a:srgbClr>
                  </a:outerShdw>
                </a:effectLst>
                <a:latin typeface="Rockwell Extra Bold" pitchFamily="18" charset="0"/>
              </a:rPr>
              <a:t>L</a:t>
            </a:r>
          </a:p>
        </p:txBody>
      </p:sp>
      <p:sp>
        <p:nvSpPr>
          <p:cNvPr id="11" name="Rectangle 10"/>
          <p:cNvSpPr/>
          <p:nvPr/>
        </p:nvSpPr>
        <p:spPr>
          <a:xfrm>
            <a:off x="1905000" y="381000"/>
            <a:ext cx="3551238" cy="923925"/>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endParaRPr lang="en-US" sz="5400" b="1" dirty="0">
              <a:ln w="50800"/>
              <a:solidFill>
                <a:schemeClr val="bg1">
                  <a:shade val="50000"/>
                </a:schemeClr>
              </a:solidFill>
            </a:endParaRPr>
          </a:p>
        </p:txBody>
      </p:sp>
      <p:sp>
        <p:nvSpPr>
          <p:cNvPr id="12" name="Rectangle 11"/>
          <p:cNvSpPr/>
          <p:nvPr/>
        </p:nvSpPr>
        <p:spPr>
          <a:xfrm>
            <a:off x="4191000" y="2590800"/>
            <a:ext cx="86113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ckwell Extra Bold" pitchFamily="18" charset="0"/>
              </a:rPr>
              <a:t>V/s</a:t>
            </a:r>
          </a:p>
        </p:txBody>
      </p:sp>
      <p:sp>
        <p:nvSpPr>
          <p:cNvPr id="13" name="Rectangle 12"/>
          <p:cNvSpPr/>
          <p:nvPr/>
        </p:nvSpPr>
        <p:spPr>
          <a:xfrm>
            <a:off x="5029200" y="1752600"/>
            <a:ext cx="797014" cy="2585323"/>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5400" b="1" spc="50" dirty="0">
                <a:ln w="11430"/>
                <a:solidFill>
                  <a:schemeClr val="accent2">
                    <a:lumMod val="75000"/>
                  </a:schemeClr>
                </a:solidFill>
                <a:effectLst>
                  <a:outerShdw blurRad="76200" dist="50800" dir="5400000" algn="tl" rotWithShape="0">
                    <a:srgbClr val="000000">
                      <a:alpha val="65000"/>
                    </a:srgbClr>
                  </a:outerShdw>
                </a:effectLst>
                <a:latin typeface="Rockwell Extra Bold" pitchFamily="18" charset="0"/>
              </a:rPr>
              <a:t>R</a:t>
            </a:r>
          </a:p>
          <a:p>
            <a:pPr algn="ctr">
              <a:defRPr/>
            </a:pPr>
            <a:r>
              <a:rPr lang="en-US" sz="5400" b="1" spc="50" dirty="0">
                <a:ln w="11430"/>
                <a:solidFill>
                  <a:schemeClr val="accent2">
                    <a:lumMod val="75000"/>
                  </a:schemeClr>
                </a:solidFill>
                <a:effectLst>
                  <a:outerShdw blurRad="76200" dist="50800" dir="5400000" algn="tl" rotWithShape="0">
                    <a:srgbClr val="000000">
                      <a:alpha val="65000"/>
                    </a:srgbClr>
                  </a:outerShdw>
                </a:effectLst>
                <a:latin typeface="Rockwell Extra Bold" pitchFamily="18" charset="0"/>
              </a:rPr>
              <a:t>A</a:t>
            </a:r>
          </a:p>
          <a:p>
            <a:pPr algn="ctr">
              <a:defRPr/>
            </a:pPr>
            <a:r>
              <a:rPr lang="en-US" sz="5400" b="1" spc="50" dirty="0">
                <a:ln w="11430"/>
                <a:solidFill>
                  <a:schemeClr val="accent2">
                    <a:lumMod val="75000"/>
                  </a:schemeClr>
                </a:solidFill>
                <a:effectLst>
                  <a:outerShdw blurRad="76200" dist="50800" dir="5400000" algn="tl" rotWithShape="0">
                    <a:srgbClr val="000000">
                      <a:alpha val="65000"/>
                    </a:srgbClr>
                  </a:outerShdw>
                </a:effectLst>
                <a:latin typeface="Rockwell Extra Bold" pitchFamily="18" charset="0"/>
              </a:rPr>
              <a:t>D</a:t>
            </a:r>
          </a:p>
        </p:txBody>
      </p:sp>
      <p:sp>
        <p:nvSpPr>
          <p:cNvPr id="14" name="Slide Number Placeholder 13"/>
          <p:cNvSpPr>
            <a:spLocks noGrp="1"/>
          </p:cNvSpPr>
          <p:nvPr>
            <p:ph type="sldNum" sz="quarter" idx="15"/>
          </p:nvPr>
        </p:nvSpPr>
        <p:spPr/>
        <p:txBody>
          <a:bodyPr/>
          <a:lstStyle/>
          <a:p>
            <a:pPr>
              <a:defRPr/>
            </a:pPr>
            <a:fld id="{9FCAA10D-97A9-408B-84EF-080C47E9F7DB}" type="slidenum">
              <a:rPr lang="en-US" smtClean="0"/>
              <a:pPr>
                <a:defRPr/>
              </a:pPr>
              <a:t>21</a:t>
            </a:fld>
            <a:endParaRPr lang="en-US"/>
          </a:p>
        </p:txBody>
      </p:sp>
      <p:sp>
        <p:nvSpPr>
          <p:cNvPr id="16" name="Date Placeholder 15"/>
          <p:cNvSpPr>
            <a:spLocks noGrp="1"/>
          </p:cNvSpPr>
          <p:nvPr>
            <p:ph type="dt" sz="half" idx="14"/>
          </p:nvPr>
        </p:nvSpPr>
        <p:spPr/>
        <p:txBody>
          <a:bodyPr/>
          <a:lstStyle/>
          <a:p>
            <a:pPr>
              <a:defRPr/>
            </a:pPr>
            <a:r>
              <a:rPr lang="en-US" smtClean="0"/>
              <a:t>2nd february,2012</a:t>
            </a:r>
            <a:endParaRPr lang="en-US"/>
          </a:p>
        </p:txBody>
      </p:sp>
    </p:spTree>
  </p:cSld>
  <p:clrMapOvr>
    <a:masterClrMapping/>
  </p:clrMapOvr>
  <p:transition advTm="1000">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80">
                                          <p:stCondLst>
                                            <p:cond delay="0"/>
                                          </p:stCondLst>
                                        </p:cTn>
                                        <p:tgtEl>
                                          <p:spTgt spid="13"/>
                                        </p:tgtEl>
                                      </p:cBhvr>
                                    </p:animEffect>
                                    <p:anim calcmode="lin" valueType="num">
                                      <p:cBhvr>
                                        <p:cTn id="2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gtEl>
                                      </p:cBhvr>
                                      <p:to x="100000" y="60000"/>
                                    </p:animScale>
                                    <p:animScale>
                                      <p:cBhvr>
                                        <p:cTn id="30" dur="166" decel="50000">
                                          <p:stCondLst>
                                            <p:cond delay="676"/>
                                          </p:stCondLst>
                                        </p:cTn>
                                        <p:tgtEl>
                                          <p:spTgt spid="13"/>
                                        </p:tgtEl>
                                      </p:cBhvr>
                                      <p:to x="100000" y="100000"/>
                                    </p:animScale>
                                    <p:animScale>
                                      <p:cBhvr>
                                        <p:cTn id="31" dur="26">
                                          <p:stCondLst>
                                            <p:cond delay="1312"/>
                                          </p:stCondLst>
                                        </p:cTn>
                                        <p:tgtEl>
                                          <p:spTgt spid="13"/>
                                        </p:tgtEl>
                                      </p:cBhvr>
                                      <p:to x="100000" y="80000"/>
                                    </p:animScale>
                                    <p:animScale>
                                      <p:cBhvr>
                                        <p:cTn id="32" dur="166" decel="50000">
                                          <p:stCondLst>
                                            <p:cond delay="1338"/>
                                          </p:stCondLst>
                                        </p:cTn>
                                        <p:tgtEl>
                                          <p:spTgt spid="13"/>
                                        </p:tgtEl>
                                      </p:cBhvr>
                                      <p:to x="100000" y="100000"/>
                                    </p:animScale>
                                    <p:animScale>
                                      <p:cBhvr>
                                        <p:cTn id="33" dur="26">
                                          <p:stCondLst>
                                            <p:cond delay="1642"/>
                                          </p:stCondLst>
                                        </p:cTn>
                                        <p:tgtEl>
                                          <p:spTgt spid="13"/>
                                        </p:tgtEl>
                                      </p:cBhvr>
                                      <p:to x="100000" y="90000"/>
                                    </p:animScale>
                                    <p:animScale>
                                      <p:cBhvr>
                                        <p:cTn id="34" dur="166" decel="50000">
                                          <p:stCondLst>
                                            <p:cond delay="1668"/>
                                          </p:stCondLst>
                                        </p:cTn>
                                        <p:tgtEl>
                                          <p:spTgt spid="13"/>
                                        </p:tgtEl>
                                      </p:cBhvr>
                                      <p:to x="100000" y="100000"/>
                                    </p:animScale>
                                    <p:animScale>
                                      <p:cBhvr>
                                        <p:cTn id="35" dur="26">
                                          <p:stCondLst>
                                            <p:cond delay="1808"/>
                                          </p:stCondLst>
                                        </p:cTn>
                                        <p:tgtEl>
                                          <p:spTgt spid="13"/>
                                        </p:tgtEl>
                                      </p:cBhvr>
                                      <p:to x="100000" y="95000"/>
                                    </p:animScale>
                                    <p:animScale>
                                      <p:cBhvr>
                                        <p:cTn id="36" dur="166" decel="50000">
                                          <p:stCondLst>
                                            <p:cond delay="1834"/>
                                          </p:stCondLst>
                                        </p:cTn>
                                        <p:tgtEl>
                                          <p:spTgt spid="13"/>
                                        </p:tgtEl>
                                      </p:cBhvr>
                                      <p:to x="100000" y="100000"/>
                                    </p:animScale>
                                  </p:childTnLst>
                                </p:cTn>
                              </p:par>
                            </p:childTnLst>
                          </p:cTn>
                        </p:par>
                        <p:par>
                          <p:cTn id="37" fill="hold">
                            <p:stCondLst>
                              <p:cond delay="2000"/>
                            </p:stCondLst>
                            <p:childTnLst>
                              <p:par>
                                <p:cTn id="38" presetID="50" presetClass="entr" presetSubtype="0" decel="10000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strVal val="#ppt_w+.3"/>
                                          </p:val>
                                        </p:tav>
                                        <p:tav tm="100000">
                                          <p:val>
                                            <p:strVal val="#ppt_w"/>
                                          </p:val>
                                        </p:tav>
                                      </p:tavLst>
                                    </p:anim>
                                    <p:anim calcmode="lin" valueType="num">
                                      <p:cBhvr>
                                        <p:cTn id="41" dur="1000" fill="hold"/>
                                        <p:tgtEl>
                                          <p:spTgt spid="12"/>
                                        </p:tgtEl>
                                        <p:attrNameLst>
                                          <p:attrName>ppt_h</p:attrName>
                                        </p:attrNameLst>
                                      </p:cBhvr>
                                      <p:tavLst>
                                        <p:tav tm="0">
                                          <p:val>
                                            <p:strVal val="#ppt_h"/>
                                          </p:val>
                                        </p:tav>
                                        <p:tav tm="100000">
                                          <p:val>
                                            <p:strVal val="#ppt_h"/>
                                          </p:val>
                                        </p:tav>
                                      </p:tavLst>
                                    </p:anim>
                                    <p:animEffect transition="in" filter="fade">
                                      <p:cBhvr>
                                        <p:cTn id="42" dur="1000"/>
                                        <p:tgtEl>
                                          <p:spTgt spid="12"/>
                                        </p:tgtEl>
                                      </p:cBhvr>
                                    </p:animEffect>
                                  </p:childTnLst>
                                </p:cTn>
                              </p:par>
                            </p:childTnLst>
                          </p:cTn>
                        </p:par>
                        <p:par>
                          <p:cTn id="43" fill="hold">
                            <p:stCondLst>
                              <p:cond delay="3000"/>
                            </p:stCondLst>
                            <p:childTnLst>
                              <p:par>
                                <p:cTn id="44" presetID="8" presetClass="entr" presetSubtype="16"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diamond(in)">
                                      <p:cBhvr>
                                        <p:cTn id="46" dur="2000"/>
                                        <p:tgtEl>
                                          <p:spTgt spid="7"/>
                                        </p:tgtEl>
                                      </p:cBhvr>
                                    </p:animEffect>
                                  </p:childTnLst>
                                </p:cTn>
                              </p:par>
                            </p:childTnLst>
                          </p:cTn>
                        </p:par>
                        <p:par>
                          <p:cTn id="47" fill="hold">
                            <p:stCondLst>
                              <p:cond delay="5000"/>
                            </p:stCondLst>
                            <p:childTnLst>
                              <p:par>
                                <p:cTn id="48" presetID="51" presetClass="entr" presetSubtype="0" fill="hold" grpId="0"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770" decel="100000"/>
                                        <p:tgtEl>
                                          <p:spTgt spid="8"/>
                                        </p:tgtEl>
                                      </p:cBhvr>
                                    </p:animEffect>
                                    <p:animScale>
                                      <p:cBhvr>
                                        <p:cTn id="51" dur="770" decel="100000"/>
                                        <p:tgtEl>
                                          <p:spTgt spid="8"/>
                                        </p:tgtEl>
                                      </p:cBhvr>
                                      <p:from x="10000" y="10000"/>
                                      <p:to x="200000" y="450000"/>
                                    </p:animScale>
                                    <p:animScale>
                                      <p:cBhvr>
                                        <p:cTn id="52" dur="1230" accel="100000" fill="hold">
                                          <p:stCondLst>
                                            <p:cond delay="770"/>
                                          </p:stCondLst>
                                        </p:cTn>
                                        <p:tgtEl>
                                          <p:spTgt spid="8"/>
                                        </p:tgtEl>
                                      </p:cBhvr>
                                      <p:from x="200000" y="450000"/>
                                      <p:to x="100000" y="100000"/>
                                    </p:animScale>
                                    <p:set>
                                      <p:cBhvr>
                                        <p:cTn id="53" dur="770" fill="hold"/>
                                        <p:tgtEl>
                                          <p:spTgt spid="8"/>
                                        </p:tgtEl>
                                        <p:attrNameLst>
                                          <p:attrName>ppt_x</p:attrName>
                                        </p:attrNameLst>
                                      </p:cBhvr>
                                      <p:to>
                                        <p:strVal val="(0.5)"/>
                                      </p:to>
                                    </p:set>
                                    <p:anim from="(0.5)" to="(#ppt_x)" calcmode="lin" valueType="num">
                                      <p:cBhvr>
                                        <p:cTn id="54" dur="1230" accel="100000" fill="hold">
                                          <p:stCondLst>
                                            <p:cond delay="770"/>
                                          </p:stCondLst>
                                        </p:cTn>
                                        <p:tgtEl>
                                          <p:spTgt spid="8"/>
                                        </p:tgtEl>
                                        <p:attrNameLst>
                                          <p:attrName>ppt_x</p:attrName>
                                        </p:attrNameLst>
                                      </p:cBhvr>
                                    </p:anim>
                                    <p:set>
                                      <p:cBhvr>
                                        <p:cTn id="55" dur="770" fill="hold"/>
                                        <p:tgtEl>
                                          <p:spTgt spid="8"/>
                                        </p:tgtEl>
                                        <p:attrNameLst>
                                          <p:attrName>ppt_y</p:attrName>
                                        </p:attrNameLst>
                                      </p:cBhvr>
                                      <p:to>
                                        <p:strVal val="(#ppt_y+0.4)"/>
                                      </p:to>
                                    </p:set>
                                    <p:anim from="(#ppt_y+0.4)" to="(#ppt_y)" calcmode="lin" valueType="num">
                                      <p:cBhvr>
                                        <p:cTn id="56" dur="1230" accel="100000" fill="hold">
                                          <p:stCondLst>
                                            <p:cond delay="770"/>
                                          </p:stCondLst>
                                        </p:cTn>
                                        <p:tgtEl>
                                          <p:spTgt spid="8"/>
                                        </p:tgtEl>
                                        <p:attrNameLst>
                                          <p:attrName>ppt_y</p:attrName>
                                        </p:attrNameLst>
                                      </p:cBhvr>
                                    </p:anim>
                                  </p:childTnLst>
                                </p:cTn>
                              </p:par>
                            </p:childTnLst>
                          </p:cTn>
                        </p:par>
                        <p:par>
                          <p:cTn id="57" fill="hold">
                            <p:stCondLst>
                              <p:cond delay="7000"/>
                            </p:stCondLst>
                            <p:childTnLst>
                              <p:par>
                                <p:cTn id="58" presetID="50" presetClass="entr" presetSubtype="0" decel="100000" fill="hold" grpId="0" nodeType="after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p:cTn id="60" dur="1000" fill="hold"/>
                                        <p:tgtEl>
                                          <p:spTgt spid="9"/>
                                        </p:tgtEl>
                                        <p:attrNameLst>
                                          <p:attrName>ppt_w</p:attrName>
                                        </p:attrNameLst>
                                      </p:cBhvr>
                                      <p:tavLst>
                                        <p:tav tm="0">
                                          <p:val>
                                            <p:strVal val="#ppt_w+.3"/>
                                          </p:val>
                                        </p:tav>
                                        <p:tav tm="100000">
                                          <p:val>
                                            <p:strVal val="#ppt_w"/>
                                          </p:val>
                                        </p:tav>
                                      </p:tavLst>
                                    </p:anim>
                                    <p:anim calcmode="lin" valueType="num">
                                      <p:cBhvr>
                                        <p:cTn id="61" dur="1000" fill="hold"/>
                                        <p:tgtEl>
                                          <p:spTgt spid="9"/>
                                        </p:tgtEl>
                                        <p:attrNameLst>
                                          <p:attrName>ppt_h</p:attrName>
                                        </p:attrNameLst>
                                      </p:cBhvr>
                                      <p:tavLst>
                                        <p:tav tm="0">
                                          <p:val>
                                            <p:strVal val="#ppt_h"/>
                                          </p:val>
                                        </p:tav>
                                        <p:tav tm="100000">
                                          <p:val>
                                            <p:strVal val="#ppt_h"/>
                                          </p:val>
                                        </p:tav>
                                      </p:tavLst>
                                    </p:anim>
                                    <p:animEffect transition="in" filter="fade">
                                      <p:cBhvr>
                                        <p:cTn id="6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Graphic spid="9" grpId="0">
        <p:bldAsOne/>
      </p:bldGraphic>
      <p:bldP spid="10"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6" descr="FIG1-2"/>
          <p:cNvPicPr>
            <a:picLocks noGrp="1" noChangeAspect="1" noChangeArrowheads="1"/>
          </p:cNvPicPr>
          <p:nvPr>
            <p:ph idx="1"/>
          </p:nvPr>
        </p:nvPicPr>
        <p:blipFill>
          <a:blip r:embed="rId4"/>
          <a:srcRect/>
          <a:stretch>
            <a:fillRect/>
          </a:stretch>
        </p:blipFill>
        <p:spPr>
          <a:xfrm>
            <a:off x="838200" y="2133600"/>
            <a:ext cx="3833813" cy="4114800"/>
          </a:xfrm>
          <a:prstGeom prst="rect">
            <a:avLst/>
          </a:prstGeom>
          <a:ln w="228600" cap="sq" cmpd="thickThin">
            <a:solidFill>
              <a:srgbClr val="000000"/>
            </a:solidFill>
            <a:prstDash val="solid"/>
            <a:miter lim="800000"/>
          </a:ln>
          <a:effectLst>
            <a:glow rad="101600">
              <a:schemeClr val="accent2">
                <a:satMod val="175000"/>
                <a:alpha val="40000"/>
              </a:schemeClr>
            </a:glow>
            <a:reflection blurRad="6350" stA="50000" endA="300" endPos="55000" dir="5400000" sy="-100000" algn="bl" rotWithShape="0"/>
            <a:softEdge rad="12700"/>
          </a:effectLst>
          <a:scene3d>
            <a:camera prst="orthographicFront"/>
            <a:lightRig rig="threePt" dir="t"/>
          </a:scene3d>
          <a:sp3d>
            <a:bevelT/>
          </a:sp3d>
        </p:spPr>
      </p:pic>
      <p:sp>
        <p:nvSpPr>
          <p:cNvPr id="25602" name="Rectangle 2"/>
          <p:cNvSpPr>
            <a:spLocks noGrp="1" noChangeArrowheads="1"/>
          </p:cNvSpPr>
          <p:nvPr>
            <p:ph type="title"/>
          </p:nvPr>
        </p:nvSpPr>
        <p:spPr>
          <a:xfrm>
            <a:off x="228600" y="304800"/>
            <a:ext cx="8534400" cy="914400"/>
          </a:xfrm>
        </p:spPr>
        <p:txBody>
          <a:bodyPr>
            <a:noAutofit/>
          </a:bodyPr>
          <a:lstStyle/>
          <a:p>
            <a:pPr algn="ctr" eaLnBrk="1" hangingPunct="1">
              <a:defRPr/>
            </a:pPr>
            <a:r>
              <a:rPr lang="en-US" sz="5400" b="1"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Cooper Black" pitchFamily="18" charset="0"/>
              </a:rPr>
              <a:t>OTHER  APPROACHES</a:t>
            </a:r>
          </a:p>
        </p:txBody>
      </p:sp>
      <p:sp>
        <p:nvSpPr>
          <p:cNvPr id="32772" name="Text Box 8"/>
          <p:cNvSpPr txBox="1">
            <a:spLocks noChangeArrowheads="1"/>
          </p:cNvSpPr>
          <p:nvPr/>
        </p:nvSpPr>
        <p:spPr bwMode="auto">
          <a:xfrm>
            <a:off x="5105400" y="2362200"/>
            <a:ext cx="3352800" cy="2014538"/>
          </a:xfrm>
          <a:prstGeom prst="rect">
            <a:avLst/>
          </a:prstGeom>
          <a:noFill/>
          <a:ln w="9525">
            <a:noFill/>
            <a:miter lim="800000"/>
            <a:headEnd/>
            <a:tailEnd/>
          </a:ln>
        </p:spPr>
        <p:txBody>
          <a:bodyPr>
            <a:spAutoFit/>
          </a:bodyPr>
          <a:lstStyle/>
          <a:p>
            <a:r>
              <a:rPr lang="en-US" dirty="0">
                <a:solidFill>
                  <a:schemeClr val="bg1"/>
                </a:solidFill>
              </a:rPr>
              <a:t>Process Approach:</a:t>
            </a:r>
          </a:p>
          <a:p>
            <a:r>
              <a:rPr lang="en-US" dirty="0">
                <a:solidFill>
                  <a:schemeClr val="bg1"/>
                </a:solidFill>
              </a:rPr>
              <a:t>“Let’s look at all of our processes.  Processes take precedence over data.  Get the processes correct first.  Then we’ll address what data is important.”</a:t>
            </a:r>
          </a:p>
        </p:txBody>
      </p:sp>
      <p:sp>
        <p:nvSpPr>
          <p:cNvPr id="32773" name="Text Box 9"/>
          <p:cNvSpPr txBox="1">
            <a:spLocks noChangeArrowheads="1"/>
          </p:cNvSpPr>
          <p:nvPr/>
        </p:nvSpPr>
        <p:spPr bwMode="auto">
          <a:xfrm>
            <a:off x="5181600" y="4572000"/>
            <a:ext cx="3352800" cy="1739900"/>
          </a:xfrm>
          <a:prstGeom prst="rect">
            <a:avLst/>
          </a:prstGeom>
          <a:noFill/>
          <a:ln w="9525">
            <a:noFill/>
            <a:miter lim="800000"/>
            <a:headEnd/>
            <a:tailEnd/>
          </a:ln>
        </p:spPr>
        <p:txBody>
          <a:bodyPr>
            <a:spAutoFit/>
          </a:bodyPr>
          <a:lstStyle/>
          <a:p>
            <a:r>
              <a:rPr lang="en-US" dirty="0">
                <a:solidFill>
                  <a:schemeClr val="bg1"/>
                </a:solidFill>
              </a:rPr>
              <a:t>Data Approach:</a:t>
            </a:r>
          </a:p>
          <a:p>
            <a:r>
              <a:rPr lang="en-US" dirty="0">
                <a:solidFill>
                  <a:schemeClr val="bg1"/>
                </a:solidFill>
              </a:rPr>
              <a:t>“Forget the processes, let’s look at the data. Data comes first. Get the data correct, then see how the processes actually use the data.”</a:t>
            </a:r>
          </a:p>
        </p:txBody>
      </p:sp>
      <p:sp>
        <p:nvSpPr>
          <p:cNvPr id="32774" name="Text Box 10"/>
          <p:cNvSpPr txBox="1">
            <a:spLocks noChangeArrowheads="1"/>
          </p:cNvSpPr>
          <p:nvPr/>
        </p:nvSpPr>
        <p:spPr bwMode="auto">
          <a:xfrm>
            <a:off x="609600" y="1447800"/>
            <a:ext cx="8153400" cy="396875"/>
          </a:xfrm>
          <a:prstGeom prst="rect">
            <a:avLst/>
          </a:prstGeom>
          <a:noFill/>
          <a:ln w="9525">
            <a:noFill/>
            <a:miter lim="800000"/>
            <a:headEnd/>
            <a:tailEnd/>
          </a:ln>
        </p:spPr>
        <p:txBody>
          <a:bodyPr>
            <a:spAutoFit/>
          </a:bodyPr>
          <a:lstStyle/>
          <a:p>
            <a:r>
              <a:rPr lang="en-US" sz="2000" b="1" i="1" dirty="0">
                <a:solidFill>
                  <a:schemeClr val="bg1"/>
                </a:solidFill>
              </a:rPr>
              <a:t>Which is better, the Process Approach or the Data Approach?</a:t>
            </a:r>
          </a:p>
        </p:txBody>
      </p:sp>
      <p:sp>
        <p:nvSpPr>
          <p:cNvPr id="7" name="Slide Number Placeholder 6"/>
          <p:cNvSpPr>
            <a:spLocks noGrp="1"/>
          </p:cNvSpPr>
          <p:nvPr>
            <p:ph type="sldNum" sz="quarter" idx="15"/>
          </p:nvPr>
        </p:nvSpPr>
        <p:spPr/>
        <p:txBody>
          <a:bodyPr/>
          <a:lstStyle/>
          <a:p>
            <a:pPr>
              <a:defRPr/>
            </a:pPr>
            <a:fld id="{9FCAA10D-97A9-408B-84EF-080C47E9F7DB}" type="slidenum">
              <a:rPr lang="en-US" smtClean="0"/>
              <a:pPr>
                <a:defRPr/>
              </a:pPr>
              <a:t>22</a:t>
            </a:fld>
            <a:endParaRPr lang="en-US"/>
          </a:p>
        </p:txBody>
      </p:sp>
      <p:sp>
        <p:nvSpPr>
          <p:cNvPr id="9" name="Date Placeholder 8"/>
          <p:cNvSpPr>
            <a:spLocks noGrp="1"/>
          </p:cNvSpPr>
          <p:nvPr>
            <p:ph type="dt" sz="half" idx="14"/>
          </p:nvPr>
        </p:nvSpPr>
        <p:spPr/>
        <p:txBody>
          <a:bodyPr/>
          <a:lstStyle/>
          <a:p>
            <a:pPr>
              <a:defRPr/>
            </a:pPr>
            <a:r>
              <a:rPr lang="en-US" smtClean="0"/>
              <a:t>2nd february,2012</a:t>
            </a:r>
            <a:endParaRPr lang="en-US"/>
          </a:p>
        </p:txBody>
      </p:sp>
    </p:spTree>
  </p:cSld>
  <p:clrMapOvr>
    <a:masterClrMapping/>
  </p:clrMapOvr>
  <p:transition advTm="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wheel(4)">
                                      <p:cBhvr>
                                        <p:cTn id="7" dur="2000"/>
                                        <p:tgtEl>
                                          <p:spTgt spid="25602"/>
                                        </p:tgtEl>
                                      </p:cBhvr>
                                    </p:animEffect>
                                  </p:childTnLst>
                                </p:cTn>
                              </p:par>
                            </p:childTnLst>
                          </p:cTn>
                        </p:par>
                        <p:par>
                          <p:cTn id="8" fill="hold">
                            <p:stCondLst>
                              <p:cond delay="2000"/>
                            </p:stCondLst>
                            <p:childTnLst>
                              <p:par>
                                <p:cTn id="9" presetID="8" presetClass="entr" presetSubtype="16" fill="hold" grpId="0" nodeType="afterEffect">
                                  <p:stCondLst>
                                    <p:cond delay="0"/>
                                  </p:stCondLst>
                                  <p:childTnLst>
                                    <p:set>
                                      <p:cBhvr>
                                        <p:cTn id="10" dur="1" fill="hold">
                                          <p:stCondLst>
                                            <p:cond delay="0"/>
                                          </p:stCondLst>
                                        </p:cTn>
                                        <p:tgtEl>
                                          <p:spTgt spid="32774"/>
                                        </p:tgtEl>
                                        <p:attrNameLst>
                                          <p:attrName>style.visibility</p:attrName>
                                        </p:attrNameLst>
                                      </p:cBhvr>
                                      <p:to>
                                        <p:strVal val="visible"/>
                                      </p:to>
                                    </p:set>
                                    <p:animEffect transition="in" filter="diamond(in)">
                                      <p:cBhvr>
                                        <p:cTn id="11" dur="2000"/>
                                        <p:tgtEl>
                                          <p:spTgt spid="32774"/>
                                        </p:tgtEl>
                                      </p:cBhvr>
                                    </p:animEffect>
                                  </p:childTnLst>
                                </p:cTn>
                              </p:par>
                            </p:childTnLst>
                          </p:cTn>
                        </p:par>
                        <p:par>
                          <p:cTn id="12" fill="hold">
                            <p:stCondLst>
                              <p:cond delay="4000"/>
                            </p:stCondLst>
                            <p:childTnLst>
                              <p:par>
                                <p:cTn id="13" presetID="51" presetClass="entr" presetSubtype="0" fill="hold" nodeType="afterEffect">
                                  <p:stCondLst>
                                    <p:cond delay="0"/>
                                  </p:stCondLst>
                                  <p:childTnLst>
                                    <p:set>
                                      <p:cBhvr>
                                        <p:cTn id="14" dur="1" fill="hold">
                                          <p:stCondLst>
                                            <p:cond delay="0"/>
                                          </p:stCondLst>
                                        </p:cTn>
                                        <p:tgtEl>
                                          <p:spTgt spid="32771"/>
                                        </p:tgtEl>
                                        <p:attrNameLst>
                                          <p:attrName>style.visibility</p:attrName>
                                        </p:attrNameLst>
                                      </p:cBhvr>
                                      <p:to>
                                        <p:strVal val="visible"/>
                                      </p:to>
                                    </p:set>
                                    <p:animEffect transition="in" filter="fade">
                                      <p:cBhvr>
                                        <p:cTn id="15" dur="770" decel="100000"/>
                                        <p:tgtEl>
                                          <p:spTgt spid="32771"/>
                                        </p:tgtEl>
                                      </p:cBhvr>
                                    </p:animEffect>
                                    <p:animScale>
                                      <p:cBhvr>
                                        <p:cTn id="16" dur="770" decel="100000"/>
                                        <p:tgtEl>
                                          <p:spTgt spid="32771"/>
                                        </p:tgtEl>
                                      </p:cBhvr>
                                      <p:from x="10000" y="10000"/>
                                      <p:to x="200000" y="450000"/>
                                    </p:animScale>
                                    <p:animScale>
                                      <p:cBhvr>
                                        <p:cTn id="17" dur="1230" accel="100000" fill="hold">
                                          <p:stCondLst>
                                            <p:cond delay="770"/>
                                          </p:stCondLst>
                                        </p:cTn>
                                        <p:tgtEl>
                                          <p:spTgt spid="32771"/>
                                        </p:tgtEl>
                                      </p:cBhvr>
                                      <p:from x="200000" y="450000"/>
                                      <p:to x="100000" y="100000"/>
                                    </p:animScale>
                                    <p:set>
                                      <p:cBhvr>
                                        <p:cTn id="18" dur="770" fill="hold"/>
                                        <p:tgtEl>
                                          <p:spTgt spid="32771"/>
                                        </p:tgtEl>
                                        <p:attrNameLst>
                                          <p:attrName>ppt_x</p:attrName>
                                        </p:attrNameLst>
                                      </p:cBhvr>
                                      <p:to>
                                        <p:strVal val="(0.5)"/>
                                      </p:to>
                                    </p:set>
                                    <p:anim from="(0.5)" to="(#ppt_x)" calcmode="lin" valueType="num">
                                      <p:cBhvr>
                                        <p:cTn id="19" dur="1230" accel="100000" fill="hold">
                                          <p:stCondLst>
                                            <p:cond delay="770"/>
                                          </p:stCondLst>
                                        </p:cTn>
                                        <p:tgtEl>
                                          <p:spTgt spid="32771"/>
                                        </p:tgtEl>
                                        <p:attrNameLst>
                                          <p:attrName>ppt_x</p:attrName>
                                        </p:attrNameLst>
                                      </p:cBhvr>
                                    </p:anim>
                                    <p:set>
                                      <p:cBhvr>
                                        <p:cTn id="20" dur="770" fill="hold"/>
                                        <p:tgtEl>
                                          <p:spTgt spid="32771"/>
                                        </p:tgtEl>
                                        <p:attrNameLst>
                                          <p:attrName>ppt_y</p:attrName>
                                        </p:attrNameLst>
                                      </p:cBhvr>
                                      <p:to>
                                        <p:strVal val="(#ppt_y+0.4)"/>
                                      </p:to>
                                    </p:set>
                                    <p:anim from="(#ppt_y+0.4)" to="(#ppt_y)" calcmode="lin" valueType="num">
                                      <p:cBhvr>
                                        <p:cTn id="21" dur="1230" accel="100000" fill="hold">
                                          <p:stCondLst>
                                            <p:cond delay="770"/>
                                          </p:stCondLst>
                                        </p:cTn>
                                        <p:tgtEl>
                                          <p:spTgt spid="32771"/>
                                        </p:tgtEl>
                                        <p:attrNameLst>
                                          <p:attrName>ppt_y</p:attrName>
                                        </p:attrNameLst>
                                      </p:cBhvr>
                                    </p:anim>
                                  </p:childTnLst>
                                </p:cTn>
                              </p:par>
                            </p:childTnLst>
                          </p:cTn>
                        </p:par>
                        <p:par>
                          <p:cTn id="22" fill="hold">
                            <p:stCondLst>
                              <p:cond delay="6000"/>
                            </p:stCondLst>
                            <p:childTnLst>
                              <p:par>
                                <p:cTn id="23" presetID="13" presetClass="entr" presetSubtype="16" fill="hold" grpId="0" nodeType="afterEffect">
                                  <p:stCondLst>
                                    <p:cond delay="0"/>
                                  </p:stCondLst>
                                  <p:childTnLst>
                                    <p:set>
                                      <p:cBhvr>
                                        <p:cTn id="24" dur="1" fill="hold">
                                          <p:stCondLst>
                                            <p:cond delay="0"/>
                                          </p:stCondLst>
                                        </p:cTn>
                                        <p:tgtEl>
                                          <p:spTgt spid="32772"/>
                                        </p:tgtEl>
                                        <p:attrNameLst>
                                          <p:attrName>style.visibility</p:attrName>
                                        </p:attrNameLst>
                                      </p:cBhvr>
                                      <p:to>
                                        <p:strVal val="visible"/>
                                      </p:to>
                                    </p:set>
                                    <p:animEffect transition="in" filter="plus(in)">
                                      <p:cBhvr>
                                        <p:cTn id="25" dur="2000"/>
                                        <p:tgtEl>
                                          <p:spTgt spid="32772"/>
                                        </p:tgtEl>
                                      </p:cBhvr>
                                    </p:animEffect>
                                  </p:childTnLst>
                                </p:cTn>
                              </p:par>
                            </p:childTnLst>
                          </p:cTn>
                        </p:par>
                        <p:par>
                          <p:cTn id="26" fill="hold">
                            <p:stCondLst>
                              <p:cond delay="8000"/>
                            </p:stCondLst>
                            <p:childTnLst>
                              <p:par>
                                <p:cTn id="27" presetID="13" presetClass="entr" presetSubtype="16" fill="hold" grpId="0" nodeType="afterEffect">
                                  <p:stCondLst>
                                    <p:cond delay="0"/>
                                  </p:stCondLst>
                                  <p:childTnLst>
                                    <p:set>
                                      <p:cBhvr>
                                        <p:cTn id="28" dur="1" fill="hold">
                                          <p:stCondLst>
                                            <p:cond delay="0"/>
                                          </p:stCondLst>
                                        </p:cTn>
                                        <p:tgtEl>
                                          <p:spTgt spid="32773"/>
                                        </p:tgtEl>
                                        <p:attrNameLst>
                                          <p:attrName>style.visibility</p:attrName>
                                        </p:attrNameLst>
                                      </p:cBhvr>
                                      <p:to>
                                        <p:strVal val="visible"/>
                                      </p:to>
                                    </p:set>
                                    <p:animEffect transition="in" filter="plus(in)">
                                      <p:cBhvr>
                                        <p:cTn id="29" dur="20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32772" grpId="0"/>
      <p:bldP spid="32773" grpId="0"/>
      <p:bldP spid="3277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a:xfrm>
            <a:off x="381000" y="762000"/>
            <a:ext cx="8229600" cy="1066800"/>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39700">
                    <a:schemeClr val="accent4">
                      <a:satMod val="175000"/>
                      <a:alpha val="40000"/>
                    </a:schemeClr>
                  </a:glow>
                  <a:outerShdw blurRad="50800" dist="39000" dir="5460000" algn="tl">
                    <a:srgbClr val="000000">
                      <a:alpha val="38000"/>
                    </a:srgbClr>
                  </a:outerShdw>
                </a:effectLst>
                <a:latin typeface="Arial Rounded MT Bold" pitchFamily="34" charset="0"/>
              </a:rPr>
              <a:t>       PROJECT MANAGEMENT</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39700">
                  <a:schemeClr val="accent4">
                    <a:satMod val="175000"/>
                    <a:alpha val="40000"/>
                  </a:schemeClr>
                </a:glow>
                <a:outerShdw blurRad="50800" dist="39000" dir="5460000" algn="tl">
                  <a:srgbClr val="000000">
                    <a:alpha val="38000"/>
                  </a:srgbClr>
                </a:outerShdw>
              </a:effectLst>
              <a:latin typeface="Arial Rounded MT Bold" pitchFamily="34" charset="0"/>
            </a:endParaRPr>
          </a:p>
        </p:txBody>
      </p:sp>
      <p:sp>
        <p:nvSpPr>
          <p:cNvPr id="284675" name="Rectangle 3"/>
          <p:cNvSpPr>
            <a:spLocks noGrp="1" noChangeArrowheads="1"/>
          </p:cNvSpPr>
          <p:nvPr>
            <p:ph idx="1"/>
          </p:nvPr>
        </p:nvSpPr>
        <p:spPr>
          <a:xfrm>
            <a:off x="457200" y="2133600"/>
            <a:ext cx="8229600" cy="4325112"/>
          </a:xfrm>
        </p:spPr>
        <p:txBody>
          <a:bodyPr>
            <a:normAutofit/>
          </a:bodyPr>
          <a:lstStyle/>
          <a:p>
            <a:r>
              <a:rPr lang="en-US" dirty="0">
                <a:latin typeface="Andalus" pitchFamily="18" charset="-78"/>
                <a:cs typeface="Andalus" pitchFamily="18" charset="-78"/>
              </a:rPr>
              <a:t>Project Management</a:t>
            </a:r>
          </a:p>
          <a:p>
            <a:pPr lvl="1"/>
            <a:r>
              <a:rPr lang="en-US" sz="2800" dirty="0">
                <a:latin typeface="Andalus" pitchFamily="18" charset="-78"/>
                <a:cs typeface="Andalus" pitchFamily="18" charset="-78"/>
              </a:rPr>
              <a:t>Identification of tasks to be completed</a:t>
            </a:r>
          </a:p>
          <a:p>
            <a:pPr lvl="1"/>
            <a:r>
              <a:rPr lang="en-US" sz="2800" dirty="0">
                <a:latin typeface="Andalus" pitchFamily="18" charset="-78"/>
                <a:cs typeface="Andalus" pitchFamily="18" charset="-78"/>
              </a:rPr>
              <a:t>Understanding of relationship between tasks</a:t>
            </a:r>
          </a:p>
          <a:p>
            <a:pPr lvl="1"/>
            <a:r>
              <a:rPr lang="en-US" sz="2800" dirty="0">
                <a:latin typeface="Andalus" pitchFamily="18" charset="-78"/>
                <a:cs typeface="Andalus" pitchFamily="18" charset="-78"/>
              </a:rPr>
              <a:t>Tracking of task ownership and status</a:t>
            </a:r>
          </a:p>
          <a:p>
            <a:pPr lvl="1"/>
            <a:r>
              <a:rPr lang="en-US" sz="2800" dirty="0">
                <a:latin typeface="Andalus" pitchFamily="18" charset="-78"/>
                <a:cs typeface="Andalus" pitchFamily="18" charset="-78"/>
              </a:rPr>
              <a:t>Adjustment of resources and plans in reaction to events</a:t>
            </a:r>
          </a:p>
          <a:p>
            <a:pPr lvl="1"/>
            <a:r>
              <a:rPr lang="en-US" sz="2800" dirty="0">
                <a:latin typeface="Andalus" pitchFamily="18" charset="-78"/>
                <a:cs typeface="Andalus" pitchFamily="18" charset="-78"/>
              </a:rPr>
              <a:t>Task tracking and accountability</a:t>
            </a:r>
          </a:p>
          <a:p>
            <a:pPr lvl="1"/>
            <a:r>
              <a:rPr lang="en-US" sz="2800" dirty="0">
                <a:latin typeface="Andalus" pitchFamily="18" charset="-78"/>
                <a:cs typeface="Andalus" pitchFamily="18" charset="-78"/>
              </a:rPr>
              <a:t>Management reporting and escalation</a:t>
            </a:r>
          </a:p>
        </p:txBody>
      </p:sp>
      <p:sp>
        <p:nvSpPr>
          <p:cNvPr id="4" name="Slide Number Placeholder 3"/>
          <p:cNvSpPr>
            <a:spLocks noGrp="1"/>
          </p:cNvSpPr>
          <p:nvPr>
            <p:ph type="sldNum" sz="quarter" idx="12"/>
          </p:nvPr>
        </p:nvSpPr>
        <p:spPr/>
        <p:txBody>
          <a:bodyPr/>
          <a:lstStyle/>
          <a:p>
            <a:pPr>
              <a:defRPr/>
            </a:pPr>
            <a:fld id="{9FCAA10D-97A9-408B-84EF-080C47E9F7DB}" type="slidenum">
              <a:rPr lang="en-US" smtClean="0"/>
              <a:pPr>
                <a:defRPr/>
              </a:pPr>
              <a:t>23</a:t>
            </a:fld>
            <a:endParaRPr lang="en-US"/>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overrideClrMapping bg1="lt1" tx1="dk1" bg2="lt2" tx2="dk2" accent1="accent1" accent2="accent2" accent3="accent3" accent4="accent4" accent5="accent5" accent6="accent6" hlink="hlink" folHlink="folHlink"/>
  </p:clrMapOvr>
  <p:transition advTm="1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fill="hold" grpId="0" nodeType="afterEffect">
                                  <p:stCondLst>
                                    <p:cond delay="0"/>
                                  </p:stCondLst>
                                  <p:childTnLst>
                                    <p:set>
                                      <p:cBhvr>
                                        <p:cTn id="6" dur="1" fill="hold">
                                          <p:stCondLst>
                                            <p:cond delay="0"/>
                                          </p:stCondLst>
                                        </p:cTn>
                                        <p:tgtEl>
                                          <p:spTgt spid="284674"/>
                                        </p:tgtEl>
                                        <p:attrNameLst>
                                          <p:attrName>style.visibility</p:attrName>
                                        </p:attrNameLst>
                                      </p:cBhvr>
                                      <p:to>
                                        <p:strVal val="visible"/>
                                      </p:to>
                                    </p:set>
                                    <p:anim calcmode="lin" valueType="num">
                                      <p:cBhvr>
                                        <p:cTn id="7" dur="2000" fill="hold"/>
                                        <p:tgtEl>
                                          <p:spTgt spid="284674"/>
                                        </p:tgtEl>
                                        <p:attrNameLst>
                                          <p:attrName>ppt_x</p:attrName>
                                        </p:attrNameLst>
                                      </p:cBhvr>
                                      <p:tavLst>
                                        <p:tav tm="0">
                                          <p:val>
                                            <p:strVal val="#ppt_x"/>
                                          </p:val>
                                        </p:tav>
                                        <p:tav tm="100000">
                                          <p:val>
                                            <p:strVal val="#ppt_x"/>
                                          </p:val>
                                        </p:tav>
                                      </p:tavLst>
                                    </p:anim>
                                    <p:anim calcmode="lin" valueType="num">
                                      <p:cBhvr>
                                        <p:cTn id="8" dur="2000" fill="hold"/>
                                        <p:tgtEl>
                                          <p:spTgt spid="284674"/>
                                        </p:tgtEl>
                                        <p:attrNameLst>
                                          <p:attrName>ppt_y</p:attrName>
                                        </p:attrNameLst>
                                      </p:cBhvr>
                                      <p:tavLst>
                                        <p:tav tm="0">
                                          <p:val>
                                            <p:strVal val="#ppt_y+1"/>
                                          </p:val>
                                        </p:tav>
                                        <p:tav tm="100000">
                                          <p:val>
                                            <p:strVal val="#ppt_y-1"/>
                                          </p:val>
                                        </p:tav>
                                      </p:tavLst>
                                    </p:anim>
                                  </p:childTnLst>
                                </p:cTn>
                              </p:par>
                            </p:childTnLst>
                          </p:cTn>
                        </p:par>
                        <p:par>
                          <p:cTn id="9" fill="hold">
                            <p:stCondLst>
                              <p:cond delay="2000"/>
                            </p:stCondLst>
                            <p:childTnLst>
                              <p:par>
                                <p:cTn id="10" presetID="51" presetClass="entr" presetSubtype="0" fill="hold" grpId="0" nodeType="afterEffect">
                                  <p:stCondLst>
                                    <p:cond delay="0"/>
                                  </p:stCondLst>
                                  <p:childTnLst>
                                    <p:set>
                                      <p:cBhvr>
                                        <p:cTn id="11" dur="1" fill="hold">
                                          <p:stCondLst>
                                            <p:cond delay="0"/>
                                          </p:stCondLst>
                                        </p:cTn>
                                        <p:tgtEl>
                                          <p:spTgt spid="284675">
                                            <p:txEl>
                                              <p:pRg st="0" end="0"/>
                                            </p:txEl>
                                          </p:spTgt>
                                        </p:tgtEl>
                                        <p:attrNameLst>
                                          <p:attrName>style.visibility</p:attrName>
                                        </p:attrNameLst>
                                      </p:cBhvr>
                                      <p:to>
                                        <p:strVal val="visible"/>
                                      </p:to>
                                    </p:set>
                                    <p:animEffect transition="in" filter="fade">
                                      <p:cBhvr>
                                        <p:cTn id="12" dur="385" decel="100000"/>
                                        <p:tgtEl>
                                          <p:spTgt spid="284675">
                                            <p:txEl>
                                              <p:pRg st="0" end="0"/>
                                            </p:txEl>
                                          </p:spTgt>
                                        </p:tgtEl>
                                      </p:cBhvr>
                                    </p:animEffect>
                                    <p:animScale>
                                      <p:cBhvr>
                                        <p:cTn id="13" dur="385" decel="100000"/>
                                        <p:tgtEl>
                                          <p:spTgt spid="284675">
                                            <p:txEl>
                                              <p:pRg st="0" end="0"/>
                                            </p:txEl>
                                          </p:spTgt>
                                        </p:tgtEl>
                                      </p:cBhvr>
                                      <p:from x="10000" y="10000"/>
                                      <p:to x="200000" y="450000"/>
                                    </p:animScale>
                                    <p:animScale>
                                      <p:cBhvr>
                                        <p:cTn id="14" dur="615" accel="100000" fill="hold">
                                          <p:stCondLst>
                                            <p:cond delay="385"/>
                                          </p:stCondLst>
                                        </p:cTn>
                                        <p:tgtEl>
                                          <p:spTgt spid="284675">
                                            <p:txEl>
                                              <p:pRg st="0" end="0"/>
                                            </p:txEl>
                                          </p:spTgt>
                                        </p:tgtEl>
                                      </p:cBhvr>
                                      <p:from x="200000" y="450000"/>
                                      <p:to x="100000" y="100000"/>
                                    </p:animScale>
                                    <p:set>
                                      <p:cBhvr>
                                        <p:cTn id="15" dur="385" fill="hold"/>
                                        <p:tgtEl>
                                          <p:spTgt spid="284675">
                                            <p:txEl>
                                              <p:pRg st="0" end="0"/>
                                            </p:txEl>
                                          </p:spTgt>
                                        </p:tgtEl>
                                        <p:attrNameLst>
                                          <p:attrName>ppt_x</p:attrName>
                                        </p:attrNameLst>
                                      </p:cBhvr>
                                      <p:to>
                                        <p:strVal val="(0.5)"/>
                                      </p:to>
                                    </p:set>
                                    <p:anim from="(0.5)" to="(#ppt_x)" calcmode="lin" valueType="num">
                                      <p:cBhvr>
                                        <p:cTn id="16" dur="615" accel="100000" fill="hold">
                                          <p:stCondLst>
                                            <p:cond delay="385"/>
                                          </p:stCondLst>
                                        </p:cTn>
                                        <p:tgtEl>
                                          <p:spTgt spid="284675">
                                            <p:txEl>
                                              <p:pRg st="0" end="0"/>
                                            </p:txEl>
                                          </p:spTgt>
                                        </p:tgtEl>
                                        <p:attrNameLst>
                                          <p:attrName>ppt_x</p:attrName>
                                        </p:attrNameLst>
                                      </p:cBhvr>
                                    </p:anim>
                                    <p:set>
                                      <p:cBhvr>
                                        <p:cTn id="17" dur="385" fill="hold"/>
                                        <p:tgtEl>
                                          <p:spTgt spid="284675">
                                            <p:txEl>
                                              <p:pRg st="0" end="0"/>
                                            </p:txEl>
                                          </p:spTgt>
                                        </p:tgtEl>
                                        <p:attrNameLst>
                                          <p:attrName>ppt_y</p:attrName>
                                        </p:attrNameLst>
                                      </p:cBhvr>
                                      <p:to>
                                        <p:strVal val="(#ppt_y+0.4)"/>
                                      </p:to>
                                    </p:set>
                                    <p:anim from="(#ppt_y+0.4)" to="(#ppt_y)" calcmode="lin" valueType="num">
                                      <p:cBhvr>
                                        <p:cTn id="18" dur="615" accel="100000" fill="hold">
                                          <p:stCondLst>
                                            <p:cond delay="385"/>
                                          </p:stCondLst>
                                        </p:cTn>
                                        <p:tgtEl>
                                          <p:spTgt spid="284675">
                                            <p:txEl>
                                              <p:pRg st="0" end="0"/>
                                            </p:txEl>
                                          </p:spTgt>
                                        </p:tgtEl>
                                        <p:attrNameLst>
                                          <p:attrName>ppt_y</p:attrName>
                                        </p:attrNameLst>
                                      </p:cBhvr>
                                    </p:anim>
                                  </p:childTnLst>
                                </p:cTn>
                              </p:par>
                            </p:childTnLst>
                          </p:cTn>
                        </p:par>
                        <p:par>
                          <p:cTn id="19" fill="hold">
                            <p:stCondLst>
                              <p:cond delay="3000"/>
                            </p:stCondLst>
                            <p:childTnLst>
                              <p:par>
                                <p:cTn id="20" presetID="6" presetClass="emph" presetSubtype="0" fill="hold" grpId="0" nodeType="afterEffect">
                                  <p:stCondLst>
                                    <p:cond delay="0"/>
                                  </p:stCondLst>
                                  <p:childTnLst>
                                    <p:animScale>
                                      <p:cBhvr>
                                        <p:cTn id="21" dur="2000" fill="hold"/>
                                        <p:tgtEl>
                                          <p:spTgt spid="284675">
                                            <p:txEl>
                                              <p:pRg st="1" end="1"/>
                                            </p:txEl>
                                          </p:spTgt>
                                        </p:tgtEl>
                                      </p:cBhvr>
                                      <p:by x="150000" y="150000"/>
                                    </p:animScale>
                                  </p:childTnLst>
                                </p:cTn>
                              </p:par>
                            </p:childTnLst>
                          </p:cTn>
                        </p:par>
                        <p:par>
                          <p:cTn id="22" fill="hold">
                            <p:stCondLst>
                              <p:cond delay="5000"/>
                            </p:stCondLst>
                            <p:childTnLst>
                              <p:par>
                                <p:cTn id="23" presetID="6" presetClass="emph" presetSubtype="0" fill="hold" grpId="0" nodeType="afterEffect">
                                  <p:stCondLst>
                                    <p:cond delay="0"/>
                                  </p:stCondLst>
                                  <p:childTnLst>
                                    <p:animScale>
                                      <p:cBhvr>
                                        <p:cTn id="24" dur="2000" fill="hold"/>
                                        <p:tgtEl>
                                          <p:spTgt spid="284675">
                                            <p:txEl>
                                              <p:pRg st="2" end="2"/>
                                            </p:txEl>
                                          </p:spTgt>
                                        </p:tgtEl>
                                      </p:cBhvr>
                                      <p:by x="150000" y="150000"/>
                                    </p:animScale>
                                  </p:childTnLst>
                                </p:cTn>
                              </p:par>
                            </p:childTnLst>
                          </p:cTn>
                        </p:par>
                        <p:par>
                          <p:cTn id="25" fill="hold">
                            <p:stCondLst>
                              <p:cond delay="7000"/>
                            </p:stCondLst>
                            <p:childTnLst>
                              <p:par>
                                <p:cTn id="26" presetID="6" presetClass="emph" presetSubtype="0" fill="hold" grpId="0" nodeType="afterEffect">
                                  <p:stCondLst>
                                    <p:cond delay="0"/>
                                  </p:stCondLst>
                                  <p:childTnLst>
                                    <p:animScale>
                                      <p:cBhvr>
                                        <p:cTn id="27" dur="2000" fill="hold"/>
                                        <p:tgtEl>
                                          <p:spTgt spid="284675">
                                            <p:txEl>
                                              <p:pRg st="3" end="3"/>
                                            </p:txEl>
                                          </p:spTgt>
                                        </p:tgtEl>
                                      </p:cBhvr>
                                      <p:by x="150000" y="150000"/>
                                    </p:animScale>
                                  </p:childTnLst>
                                </p:cTn>
                              </p:par>
                            </p:childTnLst>
                          </p:cTn>
                        </p:par>
                        <p:par>
                          <p:cTn id="28" fill="hold">
                            <p:stCondLst>
                              <p:cond delay="9000"/>
                            </p:stCondLst>
                            <p:childTnLst>
                              <p:par>
                                <p:cTn id="29" presetID="6" presetClass="emph" presetSubtype="0" fill="hold" grpId="0" nodeType="afterEffect">
                                  <p:stCondLst>
                                    <p:cond delay="0"/>
                                  </p:stCondLst>
                                  <p:childTnLst>
                                    <p:animScale>
                                      <p:cBhvr>
                                        <p:cTn id="30" dur="2000" fill="hold"/>
                                        <p:tgtEl>
                                          <p:spTgt spid="284675">
                                            <p:txEl>
                                              <p:pRg st="4" end="4"/>
                                            </p:txEl>
                                          </p:spTgt>
                                        </p:tgtEl>
                                      </p:cBhvr>
                                      <p:by x="150000" y="150000"/>
                                    </p:animScale>
                                  </p:childTnLst>
                                </p:cTn>
                              </p:par>
                            </p:childTnLst>
                          </p:cTn>
                        </p:par>
                        <p:par>
                          <p:cTn id="31" fill="hold">
                            <p:stCondLst>
                              <p:cond delay="11000"/>
                            </p:stCondLst>
                            <p:childTnLst>
                              <p:par>
                                <p:cTn id="32" presetID="6" presetClass="emph" presetSubtype="0" fill="hold" grpId="0" nodeType="afterEffect">
                                  <p:stCondLst>
                                    <p:cond delay="0"/>
                                  </p:stCondLst>
                                  <p:childTnLst>
                                    <p:animScale>
                                      <p:cBhvr>
                                        <p:cTn id="33" dur="2000" fill="hold"/>
                                        <p:tgtEl>
                                          <p:spTgt spid="284675">
                                            <p:txEl>
                                              <p:pRg st="5" end="5"/>
                                            </p:txEl>
                                          </p:spTgt>
                                        </p:tgtEl>
                                      </p:cBhvr>
                                      <p:by x="150000" y="150000"/>
                                    </p:animScale>
                                  </p:childTnLst>
                                </p:cTn>
                              </p:par>
                            </p:childTnLst>
                          </p:cTn>
                        </p:par>
                        <p:par>
                          <p:cTn id="34" fill="hold">
                            <p:stCondLst>
                              <p:cond delay="13000"/>
                            </p:stCondLst>
                            <p:childTnLst>
                              <p:par>
                                <p:cTn id="35" presetID="6" presetClass="emph" presetSubtype="0" fill="hold" grpId="0" nodeType="afterEffect">
                                  <p:stCondLst>
                                    <p:cond delay="0"/>
                                  </p:stCondLst>
                                  <p:childTnLst>
                                    <p:animScale>
                                      <p:cBhvr>
                                        <p:cTn id="36" dur="2000" fill="hold"/>
                                        <p:tgtEl>
                                          <p:spTgt spid="284675">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4" grpId="0"/>
      <p:bldP spid="284675"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4000" b="-24000"/>
          </a:stretch>
        </a:blipFill>
        <a:effectLst/>
      </p:bgPr>
    </p:bg>
    <p:spTree>
      <p:nvGrpSpPr>
        <p:cNvPr id="1" name=""/>
        <p:cNvGrpSpPr/>
        <p:nvPr/>
      </p:nvGrpSpPr>
      <p:grpSpPr>
        <a:xfrm>
          <a:off x="0" y="0"/>
          <a:ext cx="0" cy="0"/>
          <a:chOff x="0" y="0"/>
          <a:chExt cx="0" cy="0"/>
        </a:xfrm>
      </p:grpSpPr>
      <p:pic>
        <p:nvPicPr>
          <p:cNvPr id="1026" name="Picture 2" descr="C:\Documents and Settings\user\Desktop\A\ii3.jpg"/>
          <p:cNvPicPr>
            <a:picLocks noChangeAspect="1" noChangeArrowheads="1"/>
          </p:cNvPicPr>
          <p:nvPr/>
        </p:nvPicPr>
        <p:blipFill>
          <a:blip r:embed="rId3"/>
          <a:srcRect/>
          <a:stretch>
            <a:fillRect/>
          </a:stretch>
        </p:blipFill>
        <p:spPr bwMode="auto">
          <a:xfrm>
            <a:off x="6019800" y="4079767"/>
            <a:ext cx="3768178" cy="2778233"/>
          </a:xfrm>
          <a:prstGeom prst="rect">
            <a:avLst/>
          </a:prstGeom>
          <a:noFill/>
          <a:effectLst>
            <a:softEdge rad="317500"/>
          </a:effectLst>
        </p:spPr>
      </p:pic>
      <p:sp>
        <p:nvSpPr>
          <p:cNvPr id="5" name="Oval 4"/>
          <p:cNvSpPr/>
          <p:nvPr/>
        </p:nvSpPr>
        <p:spPr>
          <a:xfrm>
            <a:off x="1143000" y="0"/>
            <a:ext cx="6858000" cy="68580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scene3d>
              <a:camera prst="perspectiveContrastingRightFacing"/>
              <a:lightRig rig="threePt" dir="t"/>
            </a:scene3d>
          </a:bodyPr>
          <a:lstStyle/>
          <a:p>
            <a:pPr algn="ctr"/>
            <a:endParaRPr lang="en-US">
              <a:effectLst>
                <a:outerShdw blurRad="63500" dist="2235200" dir="1200000" sx="112000" sy="112000" algn="r" rotWithShape="0">
                  <a:srgbClr val="7030A0"/>
                </a:outerShdw>
              </a:effectLst>
            </a:endParaRPr>
          </a:p>
        </p:txBody>
      </p:sp>
      <p:sp>
        <p:nvSpPr>
          <p:cNvPr id="287746" name="Rectangle 2"/>
          <p:cNvSpPr>
            <a:spLocks noGrp="1" noChangeArrowheads="1"/>
          </p:cNvSpPr>
          <p:nvPr>
            <p:ph type="title"/>
          </p:nvPr>
        </p:nvSpPr>
        <p:spPr/>
        <p:txBody>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2">
                      <a:satMod val="175000"/>
                      <a:alpha val="40000"/>
                    </a:schemeClr>
                  </a:glow>
                  <a:innerShdw blurRad="69850" dist="43180" dir="5400000">
                    <a:srgbClr val="000000">
                      <a:alpha val="65000"/>
                    </a:srgbClr>
                  </a:innerShdw>
                </a:effectLst>
                <a:latin typeface="Arial Rounded MT Bold" pitchFamily="34" charset="0"/>
              </a:rPr>
              <a:t>       RISK ASSESSMENT</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2">
                    <a:satMod val="175000"/>
                    <a:alpha val="40000"/>
                  </a:schemeClr>
                </a:glow>
                <a:innerShdw blurRad="69850" dist="43180" dir="5400000">
                  <a:srgbClr val="000000">
                    <a:alpha val="65000"/>
                  </a:srgbClr>
                </a:innerShdw>
              </a:effectLst>
              <a:latin typeface="Arial Rounded MT Bold" pitchFamily="34" charset="0"/>
            </a:endParaRPr>
          </a:p>
        </p:txBody>
      </p:sp>
      <p:sp>
        <p:nvSpPr>
          <p:cNvPr id="287747" name="Rectangle 3"/>
          <p:cNvSpPr>
            <a:spLocks noGrp="1" noChangeArrowheads="1"/>
          </p:cNvSpPr>
          <p:nvPr>
            <p:ph idx="1"/>
          </p:nvPr>
        </p:nvSpPr>
        <p:spPr/>
        <p:txBody>
          <a:bodyPr/>
          <a:lstStyle/>
          <a:p>
            <a:r>
              <a:rPr lang="en-US" dirty="0"/>
              <a:t>Many projects predictably fail do to risk profile</a:t>
            </a:r>
          </a:p>
          <a:p>
            <a:r>
              <a:rPr lang="en-US" dirty="0"/>
              <a:t>Major risk factors</a:t>
            </a:r>
          </a:p>
          <a:p>
            <a:pPr lvl="1"/>
            <a:r>
              <a:rPr lang="en-US" dirty="0"/>
              <a:t>Scope</a:t>
            </a:r>
          </a:p>
          <a:p>
            <a:pPr lvl="1"/>
            <a:r>
              <a:rPr lang="en-US" dirty="0"/>
              <a:t>Timeline</a:t>
            </a:r>
          </a:p>
          <a:p>
            <a:pPr lvl="1"/>
            <a:r>
              <a:rPr lang="en-US" dirty="0"/>
              <a:t>Experience of team</a:t>
            </a:r>
          </a:p>
          <a:p>
            <a:pPr lvl="1"/>
            <a:r>
              <a:rPr lang="en-US" dirty="0"/>
              <a:t>Organizational change</a:t>
            </a:r>
          </a:p>
          <a:p>
            <a:pPr lvl="1"/>
            <a:r>
              <a:rPr lang="en-US" dirty="0"/>
              <a:t>Geographic scope</a:t>
            </a:r>
          </a:p>
        </p:txBody>
      </p:sp>
      <p:sp>
        <p:nvSpPr>
          <p:cNvPr id="4" name="Slide Number Placeholder 5"/>
          <p:cNvSpPr>
            <a:spLocks noGrp="1"/>
          </p:cNvSpPr>
          <p:nvPr>
            <p:ph type="sldNum" sz="quarter" idx="12"/>
          </p:nvPr>
        </p:nvSpPr>
        <p:spPr/>
        <p:txBody>
          <a:bodyPr/>
          <a:lstStyle/>
          <a:p>
            <a:fld id="{F85328F2-D20F-4808-B8DA-C28051C6C220}" type="slidenum">
              <a:rPr lang="en-US"/>
              <a:pPr/>
              <a:t>24</a:t>
            </a:fld>
            <a:endParaRPr lang="en-US" dirty="0"/>
          </a:p>
        </p:txBody>
      </p:sp>
      <p:sp>
        <p:nvSpPr>
          <p:cNvPr id="8" name="Date Placeholder 7"/>
          <p:cNvSpPr>
            <a:spLocks noGrp="1"/>
          </p:cNvSpPr>
          <p:nvPr>
            <p:ph type="dt" sz="half" idx="10"/>
          </p:nvPr>
        </p:nvSpPr>
        <p:spPr/>
        <p:txBody>
          <a:bodyPr/>
          <a:lstStyle/>
          <a:p>
            <a:pPr>
              <a:defRPr/>
            </a:pPr>
            <a:r>
              <a:rPr lang="en-US" smtClean="0"/>
              <a:t>2nd february,2012</a:t>
            </a:r>
            <a:endParaRPr lang="en-US"/>
          </a:p>
        </p:txBody>
      </p:sp>
    </p:spTree>
  </p:cSld>
  <p:clrMapOvr>
    <a:overrideClrMapping bg1="lt1" tx1="dk1" bg2="lt2" tx2="dk2" accent1="accent1" accent2="accent2" accent3="accent3" accent4="accent4" accent5="accent5" accent6="accent6" hlink="hlink" folHlink="folHlink"/>
  </p:clrMapOvr>
  <p:transition advTm="1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287746"/>
                                        </p:tgtEl>
                                        <p:attrNameLst>
                                          <p:attrName>style.visibility</p:attrName>
                                        </p:attrNameLst>
                                      </p:cBhvr>
                                      <p:to>
                                        <p:strVal val="visible"/>
                                      </p:to>
                                    </p:set>
                                    <p:animEffect transition="in" filter="wheel(4)">
                                      <p:cBhvr>
                                        <p:cTn id="7" dur="2000"/>
                                        <p:tgtEl>
                                          <p:spTgt spid="287746"/>
                                        </p:tgtEl>
                                      </p:cBhvr>
                                    </p:animEffect>
                                  </p:childTnLst>
                                </p:cTn>
                              </p:par>
                            </p:childTnLst>
                          </p:cTn>
                        </p:par>
                        <p:par>
                          <p:cTn id="8" fill="hold">
                            <p:stCondLst>
                              <p:cond delay="2000"/>
                            </p:stCondLst>
                            <p:childTnLst>
                              <p:par>
                                <p:cTn id="9" presetID="43" presetClass="entr" presetSubtype="0" fill="hold" grpId="0" nodeType="afterEffect">
                                  <p:stCondLst>
                                    <p:cond delay="0"/>
                                  </p:stCondLst>
                                  <p:childTnLst>
                                    <p:set>
                                      <p:cBhvr>
                                        <p:cTn id="10" dur="1" fill="hold">
                                          <p:stCondLst>
                                            <p:cond delay="0"/>
                                          </p:stCondLst>
                                        </p:cTn>
                                        <p:tgtEl>
                                          <p:spTgt spid="287747">
                                            <p:txEl>
                                              <p:pRg st="0" end="0"/>
                                            </p:txEl>
                                          </p:spTgt>
                                        </p:tgtEl>
                                        <p:attrNameLst>
                                          <p:attrName>style.visibility</p:attrName>
                                        </p:attrNameLst>
                                      </p:cBhvr>
                                      <p:to>
                                        <p:strVal val="visible"/>
                                      </p:to>
                                    </p:set>
                                    <p:animEffect transition="in" filter="fade">
                                      <p:cBhvr>
                                        <p:cTn id="11" dur="200"/>
                                        <p:tgtEl>
                                          <p:spTgt spid="287747">
                                            <p:txEl>
                                              <p:pRg st="0" end="0"/>
                                            </p:txEl>
                                          </p:spTgt>
                                        </p:tgtEl>
                                      </p:cBhvr>
                                    </p:animEffect>
                                    <p:anim calcmode="lin" valueType="num">
                                      <p:cBhvr>
                                        <p:cTn id="12" dur="800" fill="hold"/>
                                        <p:tgtEl>
                                          <p:spTgt spid="287747">
                                            <p:txEl>
                                              <p:pRg st="0" end="0"/>
                                            </p:txEl>
                                          </p:spTgt>
                                        </p:tgtEl>
                                        <p:attrNameLst>
                                          <p:attrName>ppt_x</p:attrName>
                                        </p:attrNameLst>
                                      </p:cBhvr>
                                      <p:tavLst>
                                        <p:tav tm="0">
                                          <p:val>
                                            <p:strVal val="#ppt_x"/>
                                          </p:val>
                                        </p:tav>
                                        <p:tav tm="100000">
                                          <p:val>
                                            <p:strVal val="#ppt_x"/>
                                          </p:val>
                                        </p:tav>
                                      </p:tavLst>
                                    </p:anim>
                                    <p:anim calcmode="lin" valueType="num">
                                      <p:cBhvr>
                                        <p:cTn id="13" dur="800" fill="hold"/>
                                        <p:tgtEl>
                                          <p:spTgt spid="287747">
                                            <p:txEl>
                                              <p:pRg st="0" end="0"/>
                                            </p:txEl>
                                          </p:spTgt>
                                        </p:tgtEl>
                                        <p:attrNameLst>
                                          <p:attrName>ppt_y</p:attrName>
                                        </p:attrNameLst>
                                      </p:cBhvr>
                                      <p:tavLst>
                                        <p:tav tm="0">
                                          <p:val>
                                            <p:strVal val="#ppt_y+0.31"/>
                                          </p:val>
                                        </p:tav>
                                        <p:tav tm="100000">
                                          <p:val>
                                            <p:strVal val="#ppt_y+0.31"/>
                                          </p:val>
                                        </p:tav>
                                      </p:tavLst>
                                    </p:anim>
                                    <p:anim calcmode="lin" valueType="num">
                                      <p:cBhvr>
                                        <p:cTn id="14" dur="1200" decel="50000" fill="hold">
                                          <p:stCondLst>
                                            <p:cond delay="800"/>
                                          </p:stCondLst>
                                        </p:cTn>
                                        <p:tgtEl>
                                          <p:spTgt spid="28774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 dur="1200" decel="50000" fill="hold">
                                          <p:stCondLst>
                                            <p:cond delay="800"/>
                                          </p:stCondLst>
                                        </p:cTn>
                                        <p:tgtEl>
                                          <p:spTgt spid="28774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6" fill="hold">
                            <p:stCondLst>
                              <p:cond delay="4000"/>
                            </p:stCondLst>
                            <p:childTnLst>
                              <p:par>
                                <p:cTn id="17" presetID="43" presetClass="entr" presetSubtype="0" fill="hold" grpId="0" nodeType="afterEffect">
                                  <p:stCondLst>
                                    <p:cond delay="0"/>
                                  </p:stCondLst>
                                  <p:childTnLst>
                                    <p:set>
                                      <p:cBhvr>
                                        <p:cTn id="18" dur="1" fill="hold">
                                          <p:stCondLst>
                                            <p:cond delay="0"/>
                                          </p:stCondLst>
                                        </p:cTn>
                                        <p:tgtEl>
                                          <p:spTgt spid="287747">
                                            <p:txEl>
                                              <p:pRg st="1" end="1"/>
                                            </p:txEl>
                                          </p:spTgt>
                                        </p:tgtEl>
                                        <p:attrNameLst>
                                          <p:attrName>style.visibility</p:attrName>
                                        </p:attrNameLst>
                                      </p:cBhvr>
                                      <p:to>
                                        <p:strVal val="visible"/>
                                      </p:to>
                                    </p:set>
                                    <p:animEffect transition="in" filter="fade">
                                      <p:cBhvr>
                                        <p:cTn id="19" dur="200"/>
                                        <p:tgtEl>
                                          <p:spTgt spid="287747">
                                            <p:txEl>
                                              <p:pRg st="1" end="1"/>
                                            </p:txEl>
                                          </p:spTgt>
                                        </p:tgtEl>
                                      </p:cBhvr>
                                    </p:animEffect>
                                    <p:anim calcmode="lin" valueType="num">
                                      <p:cBhvr>
                                        <p:cTn id="20" dur="800" fill="hold"/>
                                        <p:tgtEl>
                                          <p:spTgt spid="287747">
                                            <p:txEl>
                                              <p:pRg st="1" end="1"/>
                                            </p:txEl>
                                          </p:spTgt>
                                        </p:tgtEl>
                                        <p:attrNameLst>
                                          <p:attrName>ppt_x</p:attrName>
                                        </p:attrNameLst>
                                      </p:cBhvr>
                                      <p:tavLst>
                                        <p:tav tm="0">
                                          <p:val>
                                            <p:strVal val="#ppt_x"/>
                                          </p:val>
                                        </p:tav>
                                        <p:tav tm="100000">
                                          <p:val>
                                            <p:strVal val="#ppt_x"/>
                                          </p:val>
                                        </p:tav>
                                      </p:tavLst>
                                    </p:anim>
                                    <p:anim calcmode="lin" valueType="num">
                                      <p:cBhvr>
                                        <p:cTn id="21" dur="800" fill="hold"/>
                                        <p:tgtEl>
                                          <p:spTgt spid="287747">
                                            <p:txEl>
                                              <p:pRg st="1" end="1"/>
                                            </p:txEl>
                                          </p:spTgt>
                                        </p:tgtEl>
                                        <p:attrNameLst>
                                          <p:attrName>ppt_y</p:attrName>
                                        </p:attrNameLst>
                                      </p:cBhvr>
                                      <p:tavLst>
                                        <p:tav tm="0">
                                          <p:val>
                                            <p:strVal val="#ppt_y+0.31"/>
                                          </p:val>
                                        </p:tav>
                                        <p:tav tm="100000">
                                          <p:val>
                                            <p:strVal val="#ppt_y+0.31"/>
                                          </p:val>
                                        </p:tav>
                                      </p:tavLst>
                                    </p:anim>
                                    <p:anim calcmode="lin" valueType="num">
                                      <p:cBhvr>
                                        <p:cTn id="22" dur="1200" decel="50000" fill="hold">
                                          <p:stCondLst>
                                            <p:cond delay="800"/>
                                          </p:stCondLst>
                                        </p:cTn>
                                        <p:tgtEl>
                                          <p:spTgt spid="28774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1200" decel="50000" fill="hold">
                                          <p:stCondLst>
                                            <p:cond delay="800"/>
                                          </p:stCondLst>
                                        </p:cTn>
                                        <p:tgtEl>
                                          <p:spTgt spid="28774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4" fill="hold">
                            <p:stCondLst>
                              <p:cond delay="6000"/>
                            </p:stCondLst>
                            <p:childTnLst>
                              <p:par>
                                <p:cTn id="25" presetID="43" presetClass="entr" presetSubtype="0" fill="hold" grpId="0" nodeType="afterEffect">
                                  <p:stCondLst>
                                    <p:cond delay="0"/>
                                  </p:stCondLst>
                                  <p:childTnLst>
                                    <p:set>
                                      <p:cBhvr>
                                        <p:cTn id="26" dur="1" fill="hold">
                                          <p:stCondLst>
                                            <p:cond delay="0"/>
                                          </p:stCondLst>
                                        </p:cTn>
                                        <p:tgtEl>
                                          <p:spTgt spid="287747">
                                            <p:txEl>
                                              <p:pRg st="2" end="2"/>
                                            </p:txEl>
                                          </p:spTgt>
                                        </p:tgtEl>
                                        <p:attrNameLst>
                                          <p:attrName>style.visibility</p:attrName>
                                        </p:attrNameLst>
                                      </p:cBhvr>
                                      <p:to>
                                        <p:strVal val="visible"/>
                                      </p:to>
                                    </p:set>
                                    <p:animEffect transition="in" filter="fade">
                                      <p:cBhvr>
                                        <p:cTn id="27" dur="200"/>
                                        <p:tgtEl>
                                          <p:spTgt spid="287747">
                                            <p:txEl>
                                              <p:pRg st="2" end="2"/>
                                            </p:txEl>
                                          </p:spTgt>
                                        </p:tgtEl>
                                      </p:cBhvr>
                                    </p:animEffect>
                                    <p:anim calcmode="lin" valueType="num">
                                      <p:cBhvr>
                                        <p:cTn id="28" dur="800" fill="hold"/>
                                        <p:tgtEl>
                                          <p:spTgt spid="287747">
                                            <p:txEl>
                                              <p:pRg st="2" end="2"/>
                                            </p:txEl>
                                          </p:spTgt>
                                        </p:tgtEl>
                                        <p:attrNameLst>
                                          <p:attrName>ppt_x</p:attrName>
                                        </p:attrNameLst>
                                      </p:cBhvr>
                                      <p:tavLst>
                                        <p:tav tm="0">
                                          <p:val>
                                            <p:strVal val="#ppt_x"/>
                                          </p:val>
                                        </p:tav>
                                        <p:tav tm="100000">
                                          <p:val>
                                            <p:strVal val="#ppt_x"/>
                                          </p:val>
                                        </p:tav>
                                      </p:tavLst>
                                    </p:anim>
                                    <p:anim calcmode="lin" valueType="num">
                                      <p:cBhvr>
                                        <p:cTn id="29" dur="800" fill="hold"/>
                                        <p:tgtEl>
                                          <p:spTgt spid="287747">
                                            <p:txEl>
                                              <p:pRg st="2" end="2"/>
                                            </p:txEl>
                                          </p:spTgt>
                                        </p:tgtEl>
                                        <p:attrNameLst>
                                          <p:attrName>ppt_y</p:attrName>
                                        </p:attrNameLst>
                                      </p:cBhvr>
                                      <p:tavLst>
                                        <p:tav tm="0">
                                          <p:val>
                                            <p:strVal val="#ppt_y+0.31"/>
                                          </p:val>
                                        </p:tav>
                                        <p:tav tm="100000">
                                          <p:val>
                                            <p:strVal val="#ppt_y+0.31"/>
                                          </p:val>
                                        </p:tav>
                                      </p:tavLst>
                                    </p:anim>
                                    <p:anim calcmode="lin" valueType="num">
                                      <p:cBhvr>
                                        <p:cTn id="30" dur="1200" decel="50000" fill="hold">
                                          <p:stCondLst>
                                            <p:cond delay="800"/>
                                          </p:stCondLst>
                                        </p:cTn>
                                        <p:tgtEl>
                                          <p:spTgt spid="28774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1200" decel="50000" fill="hold">
                                          <p:stCondLst>
                                            <p:cond delay="800"/>
                                          </p:stCondLst>
                                        </p:cTn>
                                        <p:tgtEl>
                                          <p:spTgt spid="28774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2" fill="hold">
                            <p:stCondLst>
                              <p:cond delay="8000"/>
                            </p:stCondLst>
                            <p:childTnLst>
                              <p:par>
                                <p:cTn id="33" presetID="43" presetClass="entr" presetSubtype="0" fill="hold" grpId="0" nodeType="afterEffect">
                                  <p:stCondLst>
                                    <p:cond delay="0"/>
                                  </p:stCondLst>
                                  <p:childTnLst>
                                    <p:set>
                                      <p:cBhvr>
                                        <p:cTn id="34" dur="1" fill="hold">
                                          <p:stCondLst>
                                            <p:cond delay="0"/>
                                          </p:stCondLst>
                                        </p:cTn>
                                        <p:tgtEl>
                                          <p:spTgt spid="287747">
                                            <p:txEl>
                                              <p:pRg st="3" end="3"/>
                                            </p:txEl>
                                          </p:spTgt>
                                        </p:tgtEl>
                                        <p:attrNameLst>
                                          <p:attrName>style.visibility</p:attrName>
                                        </p:attrNameLst>
                                      </p:cBhvr>
                                      <p:to>
                                        <p:strVal val="visible"/>
                                      </p:to>
                                    </p:set>
                                    <p:animEffect transition="in" filter="fade">
                                      <p:cBhvr>
                                        <p:cTn id="35" dur="200"/>
                                        <p:tgtEl>
                                          <p:spTgt spid="287747">
                                            <p:txEl>
                                              <p:pRg st="3" end="3"/>
                                            </p:txEl>
                                          </p:spTgt>
                                        </p:tgtEl>
                                      </p:cBhvr>
                                    </p:animEffect>
                                    <p:anim calcmode="lin" valueType="num">
                                      <p:cBhvr>
                                        <p:cTn id="36" dur="800" fill="hold"/>
                                        <p:tgtEl>
                                          <p:spTgt spid="287747">
                                            <p:txEl>
                                              <p:pRg st="3" end="3"/>
                                            </p:txEl>
                                          </p:spTgt>
                                        </p:tgtEl>
                                        <p:attrNameLst>
                                          <p:attrName>ppt_x</p:attrName>
                                        </p:attrNameLst>
                                      </p:cBhvr>
                                      <p:tavLst>
                                        <p:tav tm="0">
                                          <p:val>
                                            <p:strVal val="#ppt_x"/>
                                          </p:val>
                                        </p:tav>
                                        <p:tav tm="100000">
                                          <p:val>
                                            <p:strVal val="#ppt_x"/>
                                          </p:val>
                                        </p:tav>
                                      </p:tavLst>
                                    </p:anim>
                                    <p:anim calcmode="lin" valueType="num">
                                      <p:cBhvr>
                                        <p:cTn id="37" dur="800" fill="hold"/>
                                        <p:tgtEl>
                                          <p:spTgt spid="287747">
                                            <p:txEl>
                                              <p:pRg st="3" end="3"/>
                                            </p:txEl>
                                          </p:spTgt>
                                        </p:tgtEl>
                                        <p:attrNameLst>
                                          <p:attrName>ppt_y</p:attrName>
                                        </p:attrNameLst>
                                      </p:cBhvr>
                                      <p:tavLst>
                                        <p:tav tm="0">
                                          <p:val>
                                            <p:strVal val="#ppt_y+0.31"/>
                                          </p:val>
                                        </p:tav>
                                        <p:tav tm="100000">
                                          <p:val>
                                            <p:strVal val="#ppt_y+0.31"/>
                                          </p:val>
                                        </p:tav>
                                      </p:tavLst>
                                    </p:anim>
                                    <p:anim calcmode="lin" valueType="num">
                                      <p:cBhvr>
                                        <p:cTn id="38" dur="1200" decel="50000" fill="hold">
                                          <p:stCondLst>
                                            <p:cond delay="800"/>
                                          </p:stCondLst>
                                        </p:cTn>
                                        <p:tgtEl>
                                          <p:spTgt spid="28774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1200" decel="50000" fill="hold">
                                          <p:stCondLst>
                                            <p:cond delay="800"/>
                                          </p:stCondLst>
                                        </p:cTn>
                                        <p:tgtEl>
                                          <p:spTgt spid="28774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0" fill="hold">
                            <p:stCondLst>
                              <p:cond delay="10000"/>
                            </p:stCondLst>
                            <p:childTnLst>
                              <p:par>
                                <p:cTn id="41" presetID="43" presetClass="entr" presetSubtype="0" fill="hold" grpId="0" nodeType="afterEffect">
                                  <p:stCondLst>
                                    <p:cond delay="0"/>
                                  </p:stCondLst>
                                  <p:childTnLst>
                                    <p:set>
                                      <p:cBhvr>
                                        <p:cTn id="42" dur="1" fill="hold">
                                          <p:stCondLst>
                                            <p:cond delay="0"/>
                                          </p:stCondLst>
                                        </p:cTn>
                                        <p:tgtEl>
                                          <p:spTgt spid="287747">
                                            <p:txEl>
                                              <p:pRg st="4" end="4"/>
                                            </p:txEl>
                                          </p:spTgt>
                                        </p:tgtEl>
                                        <p:attrNameLst>
                                          <p:attrName>style.visibility</p:attrName>
                                        </p:attrNameLst>
                                      </p:cBhvr>
                                      <p:to>
                                        <p:strVal val="visible"/>
                                      </p:to>
                                    </p:set>
                                    <p:animEffect transition="in" filter="fade">
                                      <p:cBhvr>
                                        <p:cTn id="43" dur="200"/>
                                        <p:tgtEl>
                                          <p:spTgt spid="287747">
                                            <p:txEl>
                                              <p:pRg st="4" end="4"/>
                                            </p:txEl>
                                          </p:spTgt>
                                        </p:tgtEl>
                                      </p:cBhvr>
                                    </p:animEffect>
                                    <p:anim calcmode="lin" valueType="num">
                                      <p:cBhvr>
                                        <p:cTn id="44" dur="800" fill="hold"/>
                                        <p:tgtEl>
                                          <p:spTgt spid="287747">
                                            <p:txEl>
                                              <p:pRg st="4" end="4"/>
                                            </p:txEl>
                                          </p:spTgt>
                                        </p:tgtEl>
                                        <p:attrNameLst>
                                          <p:attrName>ppt_x</p:attrName>
                                        </p:attrNameLst>
                                      </p:cBhvr>
                                      <p:tavLst>
                                        <p:tav tm="0">
                                          <p:val>
                                            <p:strVal val="#ppt_x"/>
                                          </p:val>
                                        </p:tav>
                                        <p:tav tm="100000">
                                          <p:val>
                                            <p:strVal val="#ppt_x"/>
                                          </p:val>
                                        </p:tav>
                                      </p:tavLst>
                                    </p:anim>
                                    <p:anim calcmode="lin" valueType="num">
                                      <p:cBhvr>
                                        <p:cTn id="45" dur="800" fill="hold"/>
                                        <p:tgtEl>
                                          <p:spTgt spid="287747">
                                            <p:txEl>
                                              <p:pRg st="4" end="4"/>
                                            </p:txEl>
                                          </p:spTgt>
                                        </p:tgtEl>
                                        <p:attrNameLst>
                                          <p:attrName>ppt_y</p:attrName>
                                        </p:attrNameLst>
                                      </p:cBhvr>
                                      <p:tavLst>
                                        <p:tav tm="0">
                                          <p:val>
                                            <p:strVal val="#ppt_y+0.31"/>
                                          </p:val>
                                        </p:tav>
                                        <p:tav tm="100000">
                                          <p:val>
                                            <p:strVal val="#ppt_y+0.31"/>
                                          </p:val>
                                        </p:tav>
                                      </p:tavLst>
                                    </p:anim>
                                    <p:anim calcmode="lin" valueType="num">
                                      <p:cBhvr>
                                        <p:cTn id="46" dur="1200" decel="50000" fill="hold">
                                          <p:stCondLst>
                                            <p:cond delay="800"/>
                                          </p:stCondLst>
                                        </p:cTn>
                                        <p:tgtEl>
                                          <p:spTgt spid="28774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1200" decel="50000" fill="hold">
                                          <p:stCondLst>
                                            <p:cond delay="800"/>
                                          </p:stCondLst>
                                        </p:cTn>
                                        <p:tgtEl>
                                          <p:spTgt spid="28774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8" fill="hold">
                            <p:stCondLst>
                              <p:cond delay="12000"/>
                            </p:stCondLst>
                            <p:childTnLst>
                              <p:par>
                                <p:cTn id="49" presetID="43" presetClass="entr" presetSubtype="0" fill="hold" grpId="0" nodeType="afterEffect">
                                  <p:stCondLst>
                                    <p:cond delay="0"/>
                                  </p:stCondLst>
                                  <p:childTnLst>
                                    <p:set>
                                      <p:cBhvr>
                                        <p:cTn id="50" dur="1" fill="hold">
                                          <p:stCondLst>
                                            <p:cond delay="0"/>
                                          </p:stCondLst>
                                        </p:cTn>
                                        <p:tgtEl>
                                          <p:spTgt spid="287747">
                                            <p:txEl>
                                              <p:pRg st="5" end="5"/>
                                            </p:txEl>
                                          </p:spTgt>
                                        </p:tgtEl>
                                        <p:attrNameLst>
                                          <p:attrName>style.visibility</p:attrName>
                                        </p:attrNameLst>
                                      </p:cBhvr>
                                      <p:to>
                                        <p:strVal val="visible"/>
                                      </p:to>
                                    </p:set>
                                    <p:animEffect transition="in" filter="fade">
                                      <p:cBhvr>
                                        <p:cTn id="51" dur="200"/>
                                        <p:tgtEl>
                                          <p:spTgt spid="287747">
                                            <p:txEl>
                                              <p:pRg st="5" end="5"/>
                                            </p:txEl>
                                          </p:spTgt>
                                        </p:tgtEl>
                                      </p:cBhvr>
                                    </p:animEffect>
                                    <p:anim calcmode="lin" valueType="num">
                                      <p:cBhvr>
                                        <p:cTn id="52" dur="800" fill="hold"/>
                                        <p:tgtEl>
                                          <p:spTgt spid="287747">
                                            <p:txEl>
                                              <p:pRg st="5" end="5"/>
                                            </p:txEl>
                                          </p:spTgt>
                                        </p:tgtEl>
                                        <p:attrNameLst>
                                          <p:attrName>ppt_x</p:attrName>
                                        </p:attrNameLst>
                                      </p:cBhvr>
                                      <p:tavLst>
                                        <p:tav tm="0">
                                          <p:val>
                                            <p:strVal val="#ppt_x"/>
                                          </p:val>
                                        </p:tav>
                                        <p:tav tm="100000">
                                          <p:val>
                                            <p:strVal val="#ppt_x"/>
                                          </p:val>
                                        </p:tav>
                                      </p:tavLst>
                                    </p:anim>
                                    <p:anim calcmode="lin" valueType="num">
                                      <p:cBhvr>
                                        <p:cTn id="53" dur="800" fill="hold"/>
                                        <p:tgtEl>
                                          <p:spTgt spid="287747">
                                            <p:txEl>
                                              <p:pRg st="5" end="5"/>
                                            </p:txEl>
                                          </p:spTgt>
                                        </p:tgtEl>
                                        <p:attrNameLst>
                                          <p:attrName>ppt_y</p:attrName>
                                        </p:attrNameLst>
                                      </p:cBhvr>
                                      <p:tavLst>
                                        <p:tav tm="0">
                                          <p:val>
                                            <p:strVal val="#ppt_y+0.31"/>
                                          </p:val>
                                        </p:tav>
                                        <p:tav tm="100000">
                                          <p:val>
                                            <p:strVal val="#ppt_y+0.31"/>
                                          </p:val>
                                        </p:tav>
                                      </p:tavLst>
                                    </p:anim>
                                    <p:anim calcmode="lin" valueType="num">
                                      <p:cBhvr>
                                        <p:cTn id="54" dur="1200" decel="50000" fill="hold">
                                          <p:stCondLst>
                                            <p:cond delay="800"/>
                                          </p:stCondLst>
                                        </p:cTn>
                                        <p:tgtEl>
                                          <p:spTgt spid="287747">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5" dur="1200" decel="50000" fill="hold">
                                          <p:stCondLst>
                                            <p:cond delay="800"/>
                                          </p:stCondLst>
                                        </p:cTn>
                                        <p:tgtEl>
                                          <p:spTgt spid="287747">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56" fill="hold">
                            <p:stCondLst>
                              <p:cond delay="14000"/>
                            </p:stCondLst>
                            <p:childTnLst>
                              <p:par>
                                <p:cTn id="57" presetID="43" presetClass="entr" presetSubtype="0" fill="hold" grpId="0" nodeType="afterEffect">
                                  <p:stCondLst>
                                    <p:cond delay="0"/>
                                  </p:stCondLst>
                                  <p:childTnLst>
                                    <p:set>
                                      <p:cBhvr>
                                        <p:cTn id="58" dur="1" fill="hold">
                                          <p:stCondLst>
                                            <p:cond delay="0"/>
                                          </p:stCondLst>
                                        </p:cTn>
                                        <p:tgtEl>
                                          <p:spTgt spid="287747">
                                            <p:txEl>
                                              <p:pRg st="6" end="6"/>
                                            </p:txEl>
                                          </p:spTgt>
                                        </p:tgtEl>
                                        <p:attrNameLst>
                                          <p:attrName>style.visibility</p:attrName>
                                        </p:attrNameLst>
                                      </p:cBhvr>
                                      <p:to>
                                        <p:strVal val="visible"/>
                                      </p:to>
                                    </p:set>
                                    <p:animEffect transition="in" filter="fade">
                                      <p:cBhvr>
                                        <p:cTn id="59" dur="200"/>
                                        <p:tgtEl>
                                          <p:spTgt spid="287747">
                                            <p:txEl>
                                              <p:pRg st="6" end="6"/>
                                            </p:txEl>
                                          </p:spTgt>
                                        </p:tgtEl>
                                      </p:cBhvr>
                                    </p:animEffect>
                                    <p:anim calcmode="lin" valueType="num">
                                      <p:cBhvr>
                                        <p:cTn id="60" dur="800" fill="hold"/>
                                        <p:tgtEl>
                                          <p:spTgt spid="287747">
                                            <p:txEl>
                                              <p:pRg st="6" end="6"/>
                                            </p:txEl>
                                          </p:spTgt>
                                        </p:tgtEl>
                                        <p:attrNameLst>
                                          <p:attrName>ppt_x</p:attrName>
                                        </p:attrNameLst>
                                      </p:cBhvr>
                                      <p:tavLst>
                                        <p:tav tm="0">
                                          <p:val>
                                            <p:strVal val="#ppt_x"/>
                                          </p:val>
                                        </p:tav>
                                        <p:tav tm="100000">
                                          <p:val>
                                            <p:strVal val="#ppt_x"/>
                                          </p:val>
                                        </p:tav>
                                      </p:tavLst>
                                    </p:anim>
                                    <p:anim calcmode="lin" valueType="num">
                                      <p:cBhvr>
                                        <p:cTn id="61" dur="800" fill="hold"/>
                                        <p:tgtEl>
                                          <p:spTgt spid="287747">
                                            <p:txEl>
                                              <p:pRg st="6" end="6"/>
                                            </p:txEl>
                                          </p:spTgt>
                                        </p:tgtEl>
                                        <p:attrNameLst>
                                          <p:attrName>ppt_y</p:attrName>
                                        </p:attrNameLst>
                                      </p:cBhvr>
                                      <p:tavLst>
                                        <p:tav tm="0">
                                          <p:val>
                                            <p:strVal val="#ppt_y+0.31"/>
                                          </p:val>
                                        </p:tav>
                                        <p:tav tm="100000">
                                          <p:val>
                                            <p:strVal val="#ppt_y+0.31"/>
                                          </p:val>
                                        </p:tav>
                                      </p:tavLst>
                                    </p:anim>
                                    <p:anim calcmode="lin" valueType="num">
                                      <p:cBhvr>
                                        <p:cTn id="62" dur="1200" decel="50000" fill="hold">
                                          <p:stCondLst>
                                            <p:cond delay="800"/>
                                          </p:stCondLst>
                                        </p:cTn>
                                        <p:tgtEl>
                                          <p:spTgt spid="287747">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3" dur="1200" decel="50000" fill="hold">
                                          <p:stCondLst>
                                            <p:cond delay="800"/>
                                          </p:stCondLst>
                                        </p:cTn>
                                        <p:tgtEl>
                                          <p:spTgt spid="287747">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6" grpId="0"/>
      <p:bldP spid="28774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3000"/>
            <a:lum/>
          </a:blip>
          <a:srcRect/>
          <a:stretch>
            <a:fillRect t="-65000" r="-4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838200"/>
            <a:ext cx="8305800" cy="5638800"/>
          </a:xfrm>
        </p:spPr>
        <p:txBody>
          <a:bodyPr>
            <a:normAutofit lnSpcReduction="10000"/>
          </a:bodyPr>
          <a:lstStyle/>
          <a:p>
            <a:pPr algn="ctr">
              <a:buFont typeface="Wingdings" pitchFamily="2" charset="2"/>
              <a:buNone/>
              <a:defRPr/>
            </a:pPr>
            <a:r>
              <a:rPr lang="en-US" sz="4000" b="1" dirty="0" smtClean="0">
                <a:blipFill>
                  <a:blip r:embed="rId4"/>
                  <a:stretch>
                    <a:fillRect/>
                  </a:stretch>
                </a:blipFill>
                <a:latin typeface="Andalus" pitchFamily="18" charset="-78"/>
                <a:cs typeface="Andalus" pitchFamily="18" charset="-78"/>
              </a:rPr>
              <a:t>SUGGESTED   STEPS  FOR  SYSTEM  PROCUREMENT</a:t>
            </a:r>
          </a:p>
          <a:p>
            <a:pPr>
              <a:defRPr/>
            </a:pPr>
            <a:r>
              <a:rPr lang="en-US" sz="1600" dirty="0" smtClean="0">
                <a:latin typeface="Arial Rounded MT Bold" pitchFamily="34" charset="0"/>
              </a:rPr>
              <a:t>Plan and resource system procurement project;</a:t>
            </a:r>
          </a:p>
          <a:p>
            <a:pPr>
              <a:defRPr/>
            </a:pPr>
            <a:r>
              <a:rPr lang="en-US" sz="1600" dirty="0" smtClean="0">
                <a:latin typeface="Arial Rounded MT Bold" pitchFamily="34" charset="0"/>
              </a:rPr>
              <a:t> draw up a comprehensive statement of requirements for the new system;</a:t>
            </a:r>
          </a:p>
          <a:p>
            <a:pPr>
              <a:defRPr/>
            </a:pPr>
            <a:r>
              <a:rPr lang="en-US" sz="1600" dirty="0" smtClean="0">
                <a:latin typeface="Arial Rounded MT Bold" pitchFamily="34" charset="0"/>
              </a:rPr>
              <a:t>define evaluation criteria for each requirement;</a:t>
            </a:r>
          </a:p>
          <a:p>
            <a:pPr>
              <a:defRPr/>
            </a:pPr>
            <a:r>
              <a:rPr lang="en-US" sz="1600" dirty="0" smtClean="0">
                <a:latin typeface="Arial Rounded MT Bold" pitchFamily="34" charset="0"/>
              </a:rPr>
              <a:t> summarize essential requirements in a Request For Information (RFI);</a:t>
            </a:r>
          </a:p>
          <a:p>
            <a:pPr>
              <a:defRPr/>
            </a:pPr>
            <a:r>
              <a:rPr lang="en-US" sz="1600" dirty="0" smtClean="0">
                <a:latin typeface="Arial Rounded MT Bold" pitchFamily="34" charset="0"/>
              </a:rPr>
              <a:t> circulate the RFI to 6-10 vendors;</a:t>
            </a:r>
          </a:p>
          <a:p>
            <a:pPr>
              <a:defRPr/>
            </a:pPr>
            <a:r>
              <a:rPr lang="en-US" sz="1600" dirty="0" smtClean="0">
                <a:latin typeface="Arial Rounded MT Bold" pitchFamily="34" charset="0"/>
              </a:rPr>
              <a:t> evaluate responses against the RFI;</a:t>
            </a:r>
          </a:p>
          <a:p>
            <a:pPr>
              <a:defRPr/>
            </a:pPr>
            <a:r>
              <a:rPr lang="en-US" sz="1600" dirty="0" smtClean="0">
                <a:latin typeface="Arial Rounded MT Bold" pitchFamily="34" charset="0"/>
              </a:rPr>
              <a:t> short-list 2-3 products for further research;</a:t>
            </a:r>
          </a:p>
          <a:p>
            <a:pPr>
              <a:defRPr/>
            </a:pPr>
            <a:r>
              <a:rPr lang="en-US" sz="1600" dirty="0" smtClean="0">
                <a:latin typeface="Arial Rounded MT Bold" pitchFamily="34" charset="0"/>
              </a:rPr>
              <a:t> contact existing users of the products;</a:t>
            </a:r>
          </a:p>
          <a:p>
            <a:pPr>
              <a:defRPr/>
            </a:pPr>
            <a:r>
              <a:rPr lang="en-US" sz="1600" dirty="0" smtClean="0">
                <a:latin typeface="Arial Rounded MT Bold" pitchFamily="34" charset="0"/>
              </a:rPr>
              <a:t> arrange detailed demonstrations to evaluate short-list against the RFI;</a:t>
            </a:r>
          </a:p>
          <a:p>
            <a:pPr>
              <a:defRPr/>
            </a:pPr>
            <a:r>
              <a:rPr lang="en-US" sz="1600" dirty="0" smtClean="0">
                <a:latin typeface="Arial Rounded MT Bold" pitchFamily="34" charset="0"/>
              </a:rPr>
              <a:t> identify a preferred product;</a:t>
            </a:r>
          </a:p>
          <a:p>
            <a:pPr>
              <a:defRPr/>
            </a:pPr>
            <a:r>
              <a:rPr lang="en-US" sz="1600" dirty="0" smtClean="0">
                <a:latin typeface="Arial Rounded MT Bold" pitchFamily="34" charset="0"/>
              </a:rPr>
              <a:t> visit reference sites;</a:t>
            </a:r>
          </a:p>
          <a:p>
            <a:pPr>
              <a:defRPr/>
            </a:pPr>
            <a:r>
              <a:rPr lang="en-US" sz="1600" dirty="0" smtClean="0">
                <a:latin typeface="Arial Rounded MT Bold" pitchFamily="34" charset="0"/>
              </a:rPr>
              <a:t>  undertake detailed testing (see step 3) using the organization's data, and if</a:t>
            </a:r>
          </a:p>
          <a:p>
            <a:pPr>
              <a:defRPr/>
            </a:pPr>
            <a:r>
              <a:rPr lang="en-US" sz="1600" dirty="0" smtClean="0">
                <a:latin typeface="Arial Rounded MT Bold" pitchFamily="34" charset="0"/>
              </a:rPr>
              <a:t>  satisfied....</a:t>
            </a:r>
          </a:p>
          <a:p>
            <a:pPr>
              <a:defRPr/>
            </a:pPr>
            <a:r>
              <a:rPr lang="en-US" sz="1600" dirty="0" smtClean="0">
                <a:latin typeface="Arial Rounded MT Bold" pitchFamily="34" charset="0"/>
              </a:rPr>
              <a:t> complete cost and contract negotiations;</a:t>
            </a:r>
          </a:p>
          <a:p>
            <a:pPr>
              <a:defRPr/>
            </a:pPr>
            <a:r>
              <a:rPr lang="en-US" sz="1600" dirty="0" smtClean="0">
                <a:latin typeface="Arial Rounded MT Bold" pitchFamily="34" charset="0"/>
              </a:rPr>
              <a:t> plan and resource system implementation project.</a:t>
            </a:r>
            <a:endParaRPr lang="en-US" sz="1600" dirty="0">
              <a:latin typeface="Arial Rounded MT Bold" pitchFamily="34" charset="0"/>
            </a:endParaRPr>
          </a:p>
        </p:txBody>
      </p:sp>
      <p:sp>
        <p:nvSpPr>
          <p:cNvPr id="4" name="Slide Number Placeholder 3"/>
          <p:cNvSpPr>
            <a:spLocks noGrp="1"/>
          </p:cNvSpPr>
          <p:nvPr>
            <p:ph type="sldNum" sz="quarter" idx="12"/>
          </p:nvPr>
        </p:nvSpPr>
        <p:spPr/>
        <p:txBody>
          <a:bodyPr/>
          <a:lstStyle/>
          <a:p>
            <a:pPr>
              <a:defRPr/>
            </a:pPr>
            <a:fld id="{9FCAA10D-97A9-408B-84EF-080C47E9F7DB}" type="slidenum">
              <a:rPr lang="en-US" smtClean="0"/>
              <a:pPr>
                <a:defRPr/>
              </a:pPr>
              <a:t>25</a:t>
            </a:fld>
            <a:endParaRPr lang="en-US"/>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1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70" decel="100000"/>
                                        <p:tgtEl>
                                          <p:spTgt spid="3">
                                            <p:txEl>
                                              <p:pRg st="0" end="0"/>
                                            </p:txEl>
                                          </p:spTgt>
                                        </p:tgtEl>
                                      </p:cBhvr>
                                    </p:animEffect>
                                    <p:animScale>
                                      <p:cBhvr>
                                        <p:cTn id="8" dur="770" decel="100000"/>
                                        <p:tgtEl>
                                          <p:spTgt spid="3">
                                            <p:txEl>
                                              <p:pRg st="0" end="0"/>
                                            </p:txEl>
                                          </p:spTgt>
                                        </p:tgtEl>
                                      </p:cBhvr>
                                      <p:from x="10000" y="10000"/>
                                      <p:to x="200000" y="450000"/>
                                    </p:animScale>
                                    <p:animScale>
                                      <p:cBhvr>
                                        <p:cTn id="9" dur="1230" accel="100000" fill="hold">
                                          <p:stCondLst>
                                            <p:cond delay="770"/>
                                          </p:stCondLst>
                                        </p:cTn>
                                        <p:tgtEl>
                                          <p:spTgt spid="3">
                                            <p:txEl>
                                              <p:pRg st="0" end="0"/>
                                            </p:txEl>
                                          </p:spTgt>
                                        </p:tgtEl>
                                      </p:cBhvr>
                                      <p:from x="200000" y="450000"/>
                                      <p:to x="100000" y="100000"/>
                                    </p:animScale>
                                    <p:set>
                                      <p:cBhvr>
                                        <p:cTn id="10" dur="770" fill="hold"/>
                                        <p:tgtEl>
                                          <p:spTgt spid="3">
                                            <p:txEl>
                                              <p:pRg st="0" end="0"/>
                                            </p:txEl>
                                          </p:spTgt>
                                        </p:tgtEl>
                                        <p:attrNameLst>
                                          <p:attrName>ppt_x</p:attrName>
                                        </p:attrNameLst>
                                      </p:cBhvr>
                                      <p:to>
                                        <p:strVal val="(0.5)"/>
                                      </p:to>
                                    </p:set>
                                    <p:anim from="(0.5)" to="(#ppt_x)" calcmode="lin" valueType="num">
                                      <p:cBhvr>
                                        <p:cTn id="11" dur="1230" accel="100000" fill="hold">
                                          <p:stCondLst>
                                            <p:cond delay="770"/>
                                          </p:stCondLst>
                                        </p:cTn>
                                        <p:tgtEl>
                                          <p:spTgt spid="3">
                                            <p:txEl>
                                              <p:pRg st="0" end="0"/>
                                            </p:txEl>
                                          </p:spTgt>
                                        </p:tgtEl>
                                        <p:attrNameLst>
                                          <p:attrName>ppt_x</p:attrName>
                                        </p:attrNameLst>
                                      </p:cBhvr>
                                    </p:anim>
                                    <p:set>
                                      <p:cBhvr>
                                        <p:cTn id="12" dur="770" fill="hold"/>
                                        <p:tgtEl>
                                          <p:spTgt spid="3">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3">
                                            <p:txEl>
                                              <p:pRg st="0" end="0"/>
                                            </p:txEl>
                                          </p:spTgt>
                                        </p:tgtEl>
                                        <p:attrNameLst>
                                          <p:attrName>ppt_y</p:attrName>
                                        </p:attrNameLst>
                                      </p:cBhvr>
                                    </p:anim>
                                  </p:childTnLst>
                                </p:cTn>
                              </p:par>
                            </p:childTnLst>
                          </p:cTn>
                        </p:par>
                        <p:par>
                          <p:cTn id="14" fill="hold">
                            <p:stCondLst>
                              <p:cond delay="2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3500"/>
                            </p:stCondLst>
                            <p:childTnLst>
                              <p:par>
                                <p:cTn id="30" presetID="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4000"/>
                            </p:stCondLst>
                            <p:childTnLst>
                              <p:par>
                                <p:cTn id="35" presetID="2" presetClass="entr" presetSubtype="4"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500"/>
                            </p:stCondLst>
                            <p:childTnLst>
                              <p:par>
                                <p:cTn id="40" presetID="2" presetClass="entr" presetSubtype="4" fill="hold" grpId="0"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44" fill="hold">
                            <p:stCondLst>
                              <p:cond delay="5000"/>
                            </p:stCondLst>
                            <p:childTnLst>
                              <p:par>
                                <p:cTn id="45" presetID="2" presetClass="entr" presetSubtype="4" fill="hold" grpId="0" nodeType="after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9" fill="hold">
                            <p:stCondLst>
                              <p:cond delay="5500"/>
                            </p:stCondLst>
                            <p:childTnLst>
                              <p:par>
                                <p:cTn id="50" presetID="2" presetClass="entr" presetSubtype="4" fill="hold" grpId="0" nodeType="after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additive="base">
                                        <p:cTn id="5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54" fill="hold">
                            <p:stCondLst>
                              <p:cond delay="6000"/>
                            </p:stCondLst>
                            <p:childTnLst>
                              <p:par>
                                <p:cTn id="55" presetID="2" presetClass="entr" presetSubtype="4" fill="hold" grpId="0" nodeType="after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9" fill="hold">
                            <p:stCondLst>
                              <p:cond delay="6500"/>
                            </p:stCondLst>
                            <p:childTnLst>
                              <p:par>
                                <p:cTn id="60" presetID="2" presetClass="entr" presetSubtype="4" fill="hold" grpId="0" nodeType="after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additive="base">
                                        <p:cTn id="6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64" fill="hold">
                            <p:stCondLst>
                              <p:cond delay="7000"/>
                            </p:stCondLst>
                            <p:childTnLst>
                              <p:par>
                                <p:cTn id="65" presetID="2" presetClass="entr" presetSubtype="4" fill="hold" grpId="0" nodeType="after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69" fill="hold">
                            <p:stCondLst>
                              <p:cond delay="7500"/>
                            </p:stCondLst>
                            <p:childTnLst>
                              <p:par>
                                <p:cTn id="70" presetID="2" presetClass="entr" presetSubtype="4" fill="hold" grpId="0" nodeType="after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additive="base">
                                        <p:cTn id="72"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par>
                          <p:cTn id="74" fill="hold">
                            <p:stCondLst>
                              <p:cond delay="8000"/>
                            </p:stCondLst>
                            <p:childTnLst>
                              <p:par>
                                <p:cTn id="75" presetID="2" presetClass="entr" presetSubtype="4" fill="hold" grpId="0" nodeType="after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additive="base">
                                        <p:cTn id="7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79" fill="hold">
                            <p:stCondLst>
                              <p:cond delay="8500"/>
                            </p:stCondLst>
                            <p:childTnLst>
                              <p:par>
                                <p:cTn id="80" presetID="2" presetClass="entr" presetSubtype="4" fill="hold" grpId="0" nodeType="after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additive="base">
                                        <p:cTn id="82"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par>
                          <p:cTn id="84" fill="hold">
                            <p:stCondLst>
                              <p:cond delay="9000"/>
                            </p:stCondLst>
                            <p:childTnLst>
                              <p:par>
                                <p:cTn id="85" presetID="2" presetClass="entr" presetSubtype="4" fill="hold" grpId="0" nodeType="after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 calcmode="lin" valueType="num">
                                      <p:cBhvr additive="base">
                                        <p:cTn id="87"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228600"/>
            <a:ext cx="8534400" cy="6400800"/>
          </a:xfrm>
        </p:spPr>
        <p:txBody>
          <a:bodyPr>
            <a:normAutofit fontScale="77500" lnSpcReduction="20000"/>
          </a:bodyPr>
          <a:lstStyle/>
          <a:p>
            <a:pPr algn="ctr">
              <a:buFont typeface="Wingdings" pitchFamily="2" charset="2"/>
              <a:buNone/>
              <a:defRPr/>
            </a:pPr>
            <a:r>
              <a:rPr lang="en-US" sz="9500" dirty="0" smtClean="0">
                <a:blipFill>
                  <a:blip r:embed="rId3"/>
                  <a:stretch>
                    <a:fillRect/>
                  </a:stretch>
                </a:blipFill>
                <a:effectLst>
                  <a:reflection blurRad="6350" stA="55000" endA="50" endPos="85000" dist="60007" dir="5400000" sy="-100000" algn="bl" rotWithShape="0"/>
                </a:effectLst>
                <a:latin typeface="DigifaceWide" pitchFamily="2" charset="0"/>
              </a:rPr>
              <a:t>Testing</a:t>
            </a:r>
          </a:p>
          <a:p>
            <a:pPr algn="ctr">
              <a:buFont typeface="Wingdings" pitchFamily="2" charset="2"/>
              <a:buNone/>
              <a:defRPr/>
            </a:pPr>
            <a:endParaRPr lang="en-US" sz="3600" dirty="0" smtClean="0">
              <a:latin typeface="DigifaceWide" pitchFamily="2" charset="0"/>
            </a:endParaRPr>
          </a:p>
          <a:p>
            <a:pPr>
              <a:buFont typeface="Wingdings" pitchFamily="2" charset="2"/>
              <a:buNone/>
              <a:defRPr/>
            </a:pPr>
            <a:r>
              <a:rPr lang="en-US" sz="3600" b="1" dirty="0" smtClean="0">
                <a:blipFill>
                  <a:blip r:embed="rId4"/>
                  <a:stretch>
                    <a:fillRect/>
                  </a:stretch>
                </a:blipFill>
                <a:latin typeface="Monotype Corsiva" pitchFamily="66" charset="0"/>
              </a:rPr>
              <a:t>                                    </a:t>
            </a:r>
          </a:p>
          <a:p>
            <a:pPr>
              <a:buFont typeface="Wingdings" pitchFamily="2" charset="2"/>
              <a:buNone/>
              <a:defRPr/>
            </a:pPr>
            <a:r>
              <a:rPr lang="en-US" sz="3600" b="1" dirty="0" smtClean="0">
                <a:blipFill>
                  <a:blip r:embed="rId4"/>
                  <a:stretch>
                    <a:fillRect/>
                  </a:stretch>
                </a:blipFill>
                <a:latin typeface="Monotype Corsiva" pitchFamily="66" charset="0"/>
              </a:rPr>
              <a:t>                                              The auditor will need to know the extent to which the system of internal controls can be relied on to prevent errors occurring in the audited account. It is therefore desirable that both technical and non-technical controls are thoroughly exercised by the client during  acceptance  testing, and that both  test programmers and test results are retained for audit inspection.</a:t>
            </a:r>
          </a:p>
          <a:p>
            <a:pPr>
              <a:buFont typeface="Wingdings" pitchFamily="2" charset="2"/>
              <a:buNone/>
              <a:defRPr/>
            </a:pPr>
            <a:r>
              <a:rPr lang="en-US" sz="3600" b="1" dirty="0" smtClean="0">
                <a:blipFill>
                  <a:blip r:embed="rId4"/>
                  <a:stretch>
                    <a:fillRect/>
                  </a:stretch>
                </a:blipFill>
                <a:latin typeface="Monotype Corsiva" pitchFamily="66" charset="0"/>
              </a:rPr>
              <a:t>                  Testing scripts should be retained and updated throughout the entire life of the system because testing will need to be repeated periodically to confirm that the system continues to operate reliably following the installation of updated versions. </a:t>
            </a:r>
            <a:r>
              <a:rPr lang="en-US" sz="3600" b="1" i="1" dirty="0" smtClean="0">
                <a:blipFill>
                  <a:blip r:embed="rId4"/>
                  <a:stretch>
                    <a:fillRect/>
                  </a:stretch>
                </a:blipFill>
                <a:latin typeface="Monotype Corsiva" pitchFamily="66" charset="0"/>
              </a:rPr>
              <a:t>This should not be treated as a foregone conclusion!</a:t>
            </a:r>
            <a:endParaRPr lang="en-US" sz="3600" b="1" dirty="0">
              <a:blipFill>
                <a:blip r:embed="rId4"/>
                <a:stretch>
                  <a:fillRect/>
                </a:stretch>
              </a:blipFill>
              <a:latin typeface="Monotype Corsiva" pitchFamily="66"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9FCAA10D-97A9-408B-84EF-080C47E9F7DB}" type="slidenum">
              <a:rPr lang="en-US" smtClean="0"/>
              <a:pPr>
                <a:defRPr/>
              </a:pPr>
              <a:t>26</a:t>
            </a:fld>
            <a:endParaRPr lang="en-US"/>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slide(fromBottom)">
                                      <p:cBhvr>
                                        <p:cTn id="11" dur="1000"/>
                                        <p:tgtEl>
                                          <p:spTgt spid="3">
                                            <p:txEl>
                                              <p:pRg st="2" end="2"/>
                                            </p:txEl>
                                          </p:spTgt>
                                        </p:tgtEl>
                                      </p:cBhvr>
                                    </p:animEffect>
                                  </p:childTnLst>
                                </p:cTn>
                              </p:par>
                            </p:childTnLst>
                          </p:cTn>
                        </p:par>
                        <p:par>
                          <p:cTn id="12" fill="hold">
                            <p:stCondLst>
                              <p:cond delay="1500"/>
                            </p:stCondLst>
                            <p:childTnLst>
                              <p:par>
                                <p:cTn id="13" presetID="12" presetClass="entr" presetSubtype="4" fill="hold" grpId="0"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slide(fromBottom)">
                                      <p:cBhvr>
                                        <p:cTn id="15" dur="1000"/>
                                        <p:tgtEl>
                                          <p:spTgt spid="3">
                                            <p:txEl>
                                              <p:pRg st="3" end="3"/>
                                            </p:txEl>
                                          </p:spTgt>
                                        </p:tgtEl>
                                      </p:cBhvr>
                                    </p:animEffect>
                                  </p:childTnLst>
                                </p:cTn>
                              </p:par>
                            </p:childTnLst>
                          </p:cTn>
                        </p:par>
                        <p:par>
                          <p:cTn id="16" fill="hold">
                            <p:stCondLst>
                              <p:cond delay="2500"/>
                            </p:stCondLst>
                            <p:childTnLst>
                              <p:par>
                                <p:cTn id="17" presetID="12" presetClass="entr" presetSubtype="4"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slide(fromBottom)">
                                      <p:cBhvr>
                                        <p:cTn id="1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1" name="Picture 3" descr="D:\My Documents\Downloads\RIBBON.jpg"/>
          <p:cNvPicPr>
            <a:picLocks noChangeAspect="1" noChangeArrowheads="1"/>
          </p:cNvPicPr>
          <p:nvPr/>
        </p:nvPicPr>
        <p:blipFill>
          <a:blip r:embed="rId3"/>
          <a:srcRect/>
          <a:stretch>
            <a:fillRect/>
          </a:stretch>
        </p:blipFill>
        <p:spPr bwMode="auto">
          <a:xfrm>
            <a:off x="1106885" y="0"/>
            <a:ext cx="7932738" cy="6858000"/>
          </a:xfrm>
          <a:prstGeom prst="rect">
            <a:avLst/>
          </a:prstGeom>
          <a:noFill/>
        </p:spPr>
      </p:pic>
      <p:sp>
        <p:nvSpPr>
          <p:cNvPr id="3" name="Content Placeholder 2"/>
          <p:cNvSpPr>
            <a:spLocks noGrp="1"/>
          </p:cNvSpPr>
          <p:nvPr>
            <p:ph idx="1"/>
          </p:nvPr>
        </p:nvSpPr>
        <p:spPr>
          <a:xfrm>
            <a:off x="381000" y="381000"/>
            <a:ext cx="7924800" cy="5638800"/>
          </a:xfrm>
        </p:spPr>
        <p:txBody>
          <a:bodyPr/>
          <a:lstStyle/>
          <a:p>
            <a:pPr>
              <a:buFont typeface="Wingdings" pitchFamily="2" charset="2"/>
              <a:buNone/>
              <a:defRPr/>
            </a:pPr>
            <a:r>
              <a:rPr lang="en-US" sz="3600" dirty="0" smtClean="0">
                <a:solidFill>
                  <a:srgbClr val="7030A0"/>
                </a:solidFill>
                <a:latin typeface="Copperplate Gothic Bold" pitchFamily="34" charset="0"/>
              </a:rPr>
              <a:t>  Post Implementation Review </a:t>
            </a:r>
          </a:p>
          <a:p>
            <a:pPr>
              <a:buFont typeface="Wingdings" pitchFamily="2" charset="2"/>
              <a:buNone/>
              <a:defRPr/>
            </a:pPr>
            <a:endParaRPr lang="en-US" sz="2400" dirty="0" smtClean="0">
              <a:solidFill>
                <a:schemeClr val="accent3"/>
              </a:solidFill>
              <a:latin typeface="Andalus" pitchFamily="18" charset="-78"/>
              <a:cs typeface="Andalus" pitchFamily="18" charset="-78"/>
            </a:endParaRPr>
          </a:p>
          <a:p>
            <a:pPr>
              <a:buFont typeface="Wingdings" pitchFamily="2" charset="2"/>
              <a:buNone/>
              <a:defRPr/>
            </a:pPr>
            <a:r>
              <a:rPr lang="en-US" sz="2400" dirty="0" smtClean="0">
                <a:solidFill>
                  <a:schemeClr val="accent3"/>
                </a:solidFill>
                <a:latin typeface="Andalus" pitchFamily="18" charset="-78"/>
                <a:cs typeface="Andalus" pitchFamily="18" charset="-78"/>
              </a:rPr>
              <a:t>              This is the final stage of the system-development life cycle and        should take place some month after live implementation when the end-users and technical support staff have become familiar with the new system, and any latent defects have had an opportunity to emerge.</a:t>
            </a:r>
          </a:p>
          <a:p>
            <a:pPr>
              <a:buFont typeface="Wingdings" pitchFamily="2" charset="2"/>
              <a:buNone/>
              <a:defRPr/>
            </a:pPr>
            <a:r>
              <a:rPr lang="en-US" sz="2400" dirty="0" smtClean="0">
                <a:solidFill>
                  <a:schemeClr val="accent3"/>
                </a:solidFill>
                <a:latin typeface="Andalus" pitchFamily="18" charset="-78"/>
                <a:cs typeface="Andalus" pitchFamily="18" charset="-78"/>
              </a:rPr>
              <a:t>                         The object of the Post Implementation Review is to assess the extent to which the new system actually satisfies the needs of the business, and to identify any lessons that might be avoided in future projects. Post Implementation Reviews can uncover some uncomfortable lessons and for this reason should be undertaken independently of the developers, perhaps by Internal Audit.</a:t>
            </a:r>
          </a:p>
        </p:txBody>
      </p:sp>
      <p:sp>
        <p:nvSpPr>
          <p:cNvPr id="4" name="Slide Number Placeholder 3"/>
          <p:cNvSpPr>
            <a:spLocks noGrp="1"/>
          </p:cNvSpPr>
          <p:nvPr>
            <p:ph type="sldNum" sz="quarter" idx="12"/>
          </p:nvPr>
        </p:nvSpPr>
        <p:spPr/>
        <p:txBody>
          <a:bodyPr/>
          <a:lstStyle/>
          <a:p>
            <a:pPr>
              <a:defRPr/>
            </a:pPr>
            <a:fld id="{9FCAA10D-97A9-408B-84EF-080C47E9F7DB}" type="slidenum">
              <a:rPr lang="en-US" smtClean="0"/>
              <a:pPr>
                <a:defRPr/>
              </a:pPr>
              <a:t>27</a:t>
            </a:fld>
            <a:endParaRPr lang="en-US"/>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1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path" presetSubtype="0" accel="50000" decel="50000" fill="hold" grpId="0" nodeType="afterEffect">
                                  <p:stCondLst>
                                    <p:cond delay="0"/>
                                  </p:stCondLst>
                                  <p:childTnLst>
                                    <p:animMotion origin="layout" path="M 0 0  L 0.016 0.132  L 0.031 0  L 0.047 0.132  L 0.063 0  L 0.078 0.132  L 0.094 0  L 0.109 0.132  L 0.125 0  L 0.141 0.132  L 0.156 0  L 0.172 0.132  L 0.187 0  L 0.203 0.132  L 0.219 0  L 0.234 0.132  L 0.25 0  E" pathEditMode="relative" ptsTypes="">
                                      <p:cBhvr>
                                        <p:cTn id="6" dur="2000" fill="hold"/>
                                        <p:tgtEl>
                                          <p:spTgt spid="3">
                                            <p:txEl>
                                              <p:pRg st="0" end="0"/>
                                            </p:txEl>
                                          </p:spTgt>
                                        </p:tgtEl>
                                        <p:attrNameLst>
                                          <p:attrName>ppt_x</p:attrName>
                                          <p:attrName>ppt_y</p:attrName>
                                        </p:attrNameLst>
                                      </p:cBhvr>
                                    </p:animMotion>
                                  </p:childTnLst>
                                </p:cTn>
                              </p:par>
                            </p:childTnLst>
                          </p:cTn>
                        </p:par>
                        <p:par>
                          <p:cTn id="7" fill="hold">
                            <p:stCondLst>
                              <p:cond delay="2000"/>
                            </p:stCondLst>
                            <p:childTnLst>
                              <p:par>
                                <p:cTn id="8" presetID="21" presetClass="entr" presetSubtype="4" fill="hold" grpId="0" nodeType="after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heel(4)">
                                      <p:cBhvr>
                                        <p:cTn id="10" dur="2000"/>
                                        <p:tgtEl>
                                          <p:spTgt spid="3">
                                            <p:txEl>
                                              <p:pRg st="2" end="2"/>
                                            </p:txEl>
                                          </p:spTgt>
                                        </p:tgtEl>
                                      </p:cBhvr>
                                    </p:animEffect>
                                  </p:childTnLst>
                                </p:cTn>
                              </p:par>
                            </p:childTnLst>
                          </p:cTn>
                        </p:par>
                        <p:par>
                          <p:cTn id="11" fill="hold">
                            <p:stCondLst>
                              <p:cond delay="4000"/>
                            </p:stCondLst>
                            <p:childTnLst>
                              <p:par>
                                <p:cTn id="12" presetID="21" presetClass="entr" presetSubtype="4" fill="hold" grpId="0"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wheel(4)">
                                      <p:cBhvr>
                                        <p:cTn id="14"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3000" r="-43000"/>
          </a:stretch>
        </a:blipFill>
        <a:effectLst/>
      </p:bgPr>
    </p:bg>
    <p:spTree>
      <p:nvGrpSpPr>
        <p:cNvPr id="1" name=""/>
        <p:cNvGrpSpPr/>
        <p:nvPr/>
      </p:nvGrpSpPr>
      <p:grpSpPr>
        <a:xfrm>
          <a:off x="0" y="0"/>
          <a:ext cx="0" cy="0"/>
          <a:chOff x="0" y="0"/>
          <a:chExt cx="0" cy="0"/>
        </a:xfrm>
      </p:grpSpPr>
      <p:grpSp>
        <p:nvGrpSpPr>
          <p:cNvPr id="2" name="Diagram group"/>
          <p:cNvGrpSpPr/>
          <p:nvPr/>
        </p:nvGrpSpPr>
        <p:grpSpPr>
          <a:xfrm>
            <a:off x="3048001" y="584200"/>
            <a:ext cx="4377779" cy="1422400"/>
            <a:chOff x="422820" y="0"/>
            <a:chExt cx="4377779" cy="845641"/>
          </a:xfrm>
          <a:effectLst>
            <a:glow rad="228600">
              <a:schemeClr val="accent5">
                <a:satMod val="175000"/>
                <a:alpha val="40000"/>
              </a:schemeClr>
            </a:glow>
            <a:outerShdw blurRad="50800" dist="38100" dir="13500000" algn="br" rotWithShape="0">
              <a:prstClr val="black">
                <a:alpha val="40000"/>
              </a:prstClr>
            </a:outerShdw>
            <a:reflection blurRad="6350" stA="50000" endA="300" endPos="55500" dist="50800" dir="5400000" sy="-100000" algn="bl" rotWithShape="0"/>
          </a:effectLst>
          <a:scene3d>
            <a:camera prst="perspectiveRelaxed">
              <a:rot lat="19149996" lon="20104178" rev="1577324"/>
            </a:camera>
            <a:lightRig rig="soft" dir="t"/>
            <a:backdrop>
              <a:anchor x="0" y="0" z="-210000"/>
              <a:norm dx="0" dy="0" dz="914400"/>
              <a:up dx="0" dy="914400" dz="0"/>
            </a:backdrop>
          </a:scene3d>
        </p:grpSpPr>
        <p:grpSp>
          <p:nvGrpSpPr>
            <p:cNvPr id="3" name="Group 4"/>
            <p:cNvGrpSpPr/>
            <p:nvPr/>
          </p:nvGrpSpPr>
          <p:grpSpPr>
            <a:xfrm>
              <a:off x="422820" y="0"/>
              <a:ext cx="4377779" cy="845641"/>
              <a:chOff x="422820" y="0"/>
              <a:chExt cx="4377779" cy="845641"/>
            </a:xfrm>
          </p:grpSpPr>
          <p:sp>
            <p:nvSpPr>
              <p:cNvPr id="6" name="Rectangle 5"/>
              <p:cNvSpPr/>
              <p:nvPr/>
            </p:nvSpPr>
            <p:spPr>
              <a:xfrm>
                <a:off x="422820" y="0"/>
                <a:ext cx="4377779" cy="845641"/>
              </a:xfrm>
              <a:prstGeom prst="rect">
                <a:avLst/>
              </a:prstGeom>
              <a:sp3d extrusionH="152250" prstMaterial="matte">
                <a:bevelT w="165100" prst="coolSlant"/>
              </a:sp3d>
            </p:spPr>
            <p:style>
              <a:lnRef idx="0">
                <a:schemeClr val="accent5">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7" name="Rectangle 6"/>
              <p:cNvSpPr/>
              <p:nvPr/>
            </p:nvSpPr>
            <p:spPr>
              <a:xfrm>
                <a:off x="422820" y="0"/>
                <a:ext cx="4377779" cy="845641"/>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en-US" sz="3600" b="1" u="sng" kern="1200" dirty="0" smtClean="0"/>
                  <a:t>Bibliography</a:t>
                </a:r>
                <a:endParaRPr lang="en-US" sz="3600" b="1" u="sng" kern="1200" dirty="0"/>
              </a:p>
            </p:txBody>
          </p:sp>
        </p:grpSp>
      </p:grpSp>
      <p:grpSp>
        <p:nvGrpSpPr>
          <p:cNvPr id="4" name="Diagram group"/>
          <p:cNvGrpSpPr/>
          <p:nvPr/>
        </p:nvGrpSpPr>
        <p:grpSpPr>
          <a:xfrm>
            <a:off x="2667000" y="914400"/>
            <a:ext cx="1219200" cy="1524000"/>
            <a:chOff x="76200" y="0"/>
            <a:chExt cx="845641" cy="845641"/>
          </a:xfrm>
          <a:effectLst>
            <a:glow rad="139700">
              <a:schemeClr val="accent2">
                <a:satMod val="175000"/>
                <a:alpha val="40000"/>
              </a:schemeClr>
            </a:glow>
            <a:outerShdw blurRad="50800" dist="38100" dir="16200000" rotWithShape="0">
              <a:prstClr val="black">
                <a:alpha val="40000"/>
              </a:prstClr>
            </a:outerShdw>
            <a:reflection blurRad="6350" stA="50000" endA="300" endPos="55500" dist="50800" dir="5400000" sy="-100000" algn="bl" rotWithShape="0"/>
          </a:effectLst>
          <a:scene3d>
            <a:camera prst="perspectiveRelaxed">
              <a:rot lat="19149996" lon="20104178" rev="1577324"/>
            </a:camera>
            <a:lightRig rig="soft" dir="t"/>
            <a:backdrop>
              <a:anchor x="0" y="0" z="-210000"/>
              <a:norm dx="0" dy="0" dz="914400"/>
              <a:up dx="0" dy="914400" dz="0"/>
            </a:backdrop>
          </a:scene3d>
        </p:grpSpPr>
        <p:sp>
          <p:nvSpPr>
            <p:cNvPr id="9" name="Pie 8"/>
            <p:cNvSpPr/>
            <p:nvPr/>
          </p:nvSpPr>
          <p:spPr>
            <a:xfrm>
              <a:off x="76200" y="0"/>
              <a:ext cx="845641" cy="845641"/>
            </a:xfrm>
            <a:prstGeom prst="pie">
              <a:avLst>
                <a:gd name="adj1" fmla="val 5400000"/>
                <a:gd name="adj2" fmla="val 16200000"/>
              </a:avLst>
            </a:prstGeom>
            <a:ln>
              <a:solidFill>
                <a:srgbClr val="FFFF00"/>
              </a:solidFill>
            </a:ln>
            <a:sp3d extrusionH="152250" prstMaterial="matte">
              <a:bevelT w="165100" prst="coolSlant"/>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sp>
      </p:grpSp>
      <p:sp>
        <p:nvSpPr>
          <p:cNvPr id="12" name="Rectangle 11"/>
          <p:cNvSpPr/>
          <p:nvPr/>
        </p:nvSpPr>
        <p:spPr>
          <a:xfrm>
            <a:off x="0" y="2209801"/>
            <a:ext cx="9144000" cy="1200329"/>
          </a:xfrm>
          <a:prstGeom prst="rect">
            <a:avLst/>
          </a:prstGeom>
          <a:noFill/>
        </p:spPr>
        <p:txBody>
          <a:bodyPr wrap="square" lIns="91440" tIns="45720" rIns="91440" bIns="45720">
            <a:spAutoFit/>
          </a:bodyPr>
          <a:lstStyle/>
          <a:p>
            <a:pPr algn="ctr"/>
            <a:r>
              <a:rPr lang="en-US" sz="36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glow rad="101600">
                    <a:schemeClr val="accent1">
                      <a:satMod val="175000"/>
                      <a:alpha val="40000"/>
                    </a:schemeClr>
                  </a:glow>
                  <a:outerShdw blurRad="50800" dist="40000" dir="5400000" algn="tl" rotWithShape="0">
                    <a:srgbClr val="000000">
                      <a:shade val="5000"/>
                      <a:satMod val="120000"/>
                      <a:alpha val="33000"/>
                    </a:srgbClr>
                  </a:outerShdw>
                  <a:reflection blurRad="6350" stA="55000" endA="300" endPos="45500" dir="5400000" sy="-100000" algn="bl" rotWithShape="0"/>
                </a:effectLst>
              </a:rPr>
              <a:t>Following have helped me to complete my project:-</a:t>
            </a:r>
            <a:endParaRPr lang="en-US" sz="36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glow rad="101600">
                  <a:schemeClr val="accent1">
                    <a:satMod val="175000"/>
                    <a:alpha val="40000"/>
                  </a:schemeClr>
                </a:glow>
                <a:outerShdw blurRad="50800" dist="40000" dir="5400000" algn="tl" rotWithShape="0">
                  <a:srgbClr val="000000">
                    <a:shade val="5000"/>
                    <a:satMod val="120000"/>
                    <a:alpha val="33000"/>
                  </a:srgbClr>
                </a:outerShdw>
                <a:reflection blurRad="6350" stA="55000" endA="300" endPos="45500" dir="5400000" sy="-100000" algn="bl" rotWithShape="0"/>
              </a:effectLst>
            </a:endParaRPr>
          </a:p>
        </p:txBody>
      </p:sp>
      <p:sp>
        <p:nvSpPr>
          <p:cNvPr id="13" name="Rectangle 12"/>
          <p:cNvSpPr/>
          <p:nvPr/>
        </p:nvSpPr>
        <p:spPr>
          <a:xfrm>
            <a:off x="152400" y="3733800"/>
            <a:ext cx="3048000" cy="707886"/>
          </a:xfrm>
          <a:prstGeom prst="rect">
            <a:avLst/>
          </a:prstGeom>
          <a:noFill/>
        </p:spPr>
        <p:txBody>
          <a:bodyPr wrap="square" lIns="91440" tIns="45720" rIns="91440" bIns="45720">
            <a:spAutoFit/>
          </a:bodyPr>
          <a:lstStyle/>
          <a:p>
            <a:pPr algn="ctr"/>
            <a:r>
              <a:rPr lang="en-US" sz="4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4">
                      <a:satMod val="175000"/>
                      <a:alpha val="40000"/>
                    </a:schemeClr>
                  </a:glow>
                  <a:outerShdw blurRad="41275" dist="12700" dir="12000000" algn="tl" rotWithShape="0">
                    <a:srgbClr val="000000">
                      <a:alpha val="40000"/>
                    </a:srgbClr>
                  </a:outerShdw>
                </a:effectLst>
                <a:latin typeface="Algerian" pitchFamily="82" charset="0"/>
              </a:rPr>
              <a:t>WEBSITES:-</a:t>
            </a:r>
            <a:endParaRPr lang="en-US" sz="4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4">
                    <a:satMod val="175000"/>
                    <a:alpha val="40000"/>
                  </a:schemeClr>
                </a:glow>
                <a:outerShdw blurRad="41275" dist="12700" dir="12000000" algn="tl" rotWithShape="0">
                  <a:srgbClr val="000000">
                    <a:alpha val="40000"/>
                  </a:srgbClr>
                </a:outerShdw>
              </a:effectLst>
              <a:latin typeface="Algerian" pitchFamily="82" charset="0"/>
            </a:endParaRPr>
          </a:p>
        </p:txBody>
      </p:sp>
      <p:sp>
        <p:nvSpPr>
          <p:cNvPr id="14" name="TextBox 13"/>
          <p:cNvSpPr txBox="1"/>
          <p:nvPr/>
        </p:nvSpPr>
        <p:spPr>
          <a:xfrm>
            <a:off x="304800" y="4648201"/>
            <a:ext cx="3733800" cy="923330"/>
          </a:xfrm>
          <a:prstGeom prst="rect">
            <a:avLst/>
          </a:prstGeom>
          <a:noFill/>
        </p:spPr>
        <p:txBody>
          <a:bodyPr wrap="square" rtlCol="0">
            <a:spAutoFit/>
          </a:bodyPr>
          <a:lstStyle/>
          <a:p>
            <a:pPr>
              <a:buBlip>
                <a:blip r:embed="rId4"/>
              </a:buBlip>
            </a:pPr>
            <a:r>
              <a:rPr lang="en-US" dirty="0" smtClean="0">
                <a:effectLst>
                  <a:glow rad="63500">
                    <a:schemeClr val="accent1">
                      <a:satMod val="175000"/>
                      <a:alpha val="40000"/>
                    </a:schemeClr>
                  </a:glow>
                </a:effectLst>
                <a:hlinkClick r:id="rId5"/>
              </a:rPr>
              <a:t>www.google.com</a:t>
            </a:r>
            <a:endParaRPr lang="en-US" dirty="0" smtClean="0">
              <a:effectLst>
                <a:glow rad="63500">
                  <a:schemeClr val="accent1">
                    <a:satMod val="175000"/>
                    <a:alpha val="40000"/>
                  </a:schemeClr>
                </a:glow>
              </a:effectLst>
            </a:endParaRPr>
          </a:p>
          <a:p>
            <a:pPr>
              <a:buBlip>
                <a:blip r:embed="rId4"/>
              </a:buBlip>
            </a:pPr>
            <a:r>
              <a:rPr lang="en-US" dirty="0" smtClean="0">
                <a:effectLst>
                  <a:glow rad="63500">
                    <a:schemeClr val="accent1">
                      <a:satMod val="175000"/>
                      <a:alpha val="40000"/>
                    </a:schemeClr>
                  </a:glow>
                </a:effectLst>
                <a:hlinkClick r:id="rId6"/>
              </a:rPr>
              <a:t>www.caclubindia.com</a:t>
            </a:r>
            <a:endParaRPr lang="en-US" dirty="0" smtClean="0">
              <a:effectLst>
                <a:glow rad="63500">
                  <a:schemeClr val="accent1">
                    <a:satMod val="175000"/>
                    <a:alpha val="40000"/>
                  </a:schemeClr>
                </a:glow>
              </a:effectLst>
            </a:endParaRPr>
          </a:p>
          <a:p>
            <a:endParaRPr lang="en-US" dirty="0"/>
          </a:p>
        </p:txBody>
      </p:sp>
      <p:sp>
        <p:nvSpPr>
          <p:cNvPr id="15" name="Rectangle 14"/>
          <p:cNvSpPr/>
          <p:nvPr/>
        </p:nvSpPr>
        <p:spPr>
          <a:xfrm>
            <a:off x="4876800" y="3733800"/>
            <a:ext cx="3200400" cy="707886"/>
          </a:xfrm>
          <a:prstGeom prst="rect">
            <a:avLst/>
          </a:prstGeom>
          <a:noFill/>
        </p:spPr>
        <p:txBody>
          <a:bodyPr wrap="square" lIns="91440" tIns="45720" rIns="91440" bIns="45720">
            <a:spAutoFit/>
          </a:bodyPr>
          <a:lstStyle/>
          <a:p>
            <a:pPr algn="ctr"/>
            <a:r>
              <a:rPr lang="en-US" sz="4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oper Black" pitchFamily="18" charset="0"/>
                <a:cs typeface="Aharoni" pitchFamily="2" charset="-79"/>
              </a:rPr>
              <a:t>BOOKS:-</a:t>
            </a:r>
            <a:endParaRPr lang="en-US" sz="4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oper Black" pitchFamily="18" charset="0"/>
              <a:cs typeface="Aharoni" pitchFamily="2" charset="-79"/>
            </a:endParaRPr>
          </a:p>
        </p:txBody>
      </p:sp>
      <p:sp>
        <p:nvSpPr>
          <p:cNvPr id="16" name="TextBox 15"/>
          <p:cNvSpPr txBox="1"/>
          <p:nvPr/>
        </p:nvSpPr>
        <p:spPr>
          <a:xfrm>
            <a:off x="5105400" y="4749801"/>
            <a:ext cx="4038600" cy="646331"/>
          </a:xfrm>
          <a:prstGeom prst="rect">
            <a:avLst/>
          </a:prstGeom>
          <a:noFill/>
        </p:spPr>
        <p:txBody>
          <a:bodyPr wrap="square" rtlCol="0">
            <a:spAutoFit/>
          </a:bodyPr>
          <a:lstStyle/>
          <a:p>
            <a:pPr>
              <a:buFont typeface="Wingdings" pitchFamily="2" charset="2"/>
              <a:buChar char="v"/>
            </a:pPr>
            <a:r>
              <a:rPr lang="en-US" dirty="0" smtClean="0">
                <a:ln>
                  <a:solidFill>
                    <a:srgbClr val="FFFF00"/>
                  </a:solidFill>
                </a:ln>
                <a:solidFill>
                  <a:srgbClr val="7030A0"/>
                </a:solidFill>
                <a:effectLst>
                  <a:glow rad="101600">
                    <a:schemeClr val="accent1">
                      <a:satMod val="175000"/>
                      <a:alpha val="40000"/>
                    </a:schemeClr>
                  </a:glow>
                </a:effectLst>
              </a:rPr>
              <a:t> DINESH MADAN</a:t>
            </a:r>
          </a:p>
          <a:p>
            <a:endParaRPr lang="en-US" dirty="0">
              <a:ln>
                <a:solidFill>
                  <a:srgbClr val="FFFF00"/>
                </a:solidFill>
              </a:ln>
              <a:solidFill>
                <a:srgbClr val="7030A0"/>
              </a:solidFill>
              <a:effectLst>
                <a:glow rad="101600">
                  <a:schemeClr val="accent1">
                    <a:satMod val="175000"/>
                    <a:alpha val="40000"/>
                  </a:schemeClr>
                </a:glow>
              </a:effectLst>
            </a:endParaRPr>
          </a:p>
        </p:txBody>
      </p:sp>
      <p:grpSp>
        <p:nvGrpSpPr>
          <p:cNvPr id="5" name="Group 16"/>
          <p:cNvGrpSpPr/>
          <p:nvPr/>
        </p:nvGrpSpPr>
        <p:grpSpPr>
          <a:xfrm>
            <a:off x="2590800" y="4648200"/>
            <a:ext cx="2667000" cy="2209800"/>
            <a:chOff x="1418092" y="171450"/>
            <a:chExt cx="2667000" cy="1581150"/>
          </a:xfrm>
          <a:effectLst>
            <a:glow rad="139700">
              <a:schemeClr val="accent5">
                <a:satMod val="175000"/>
                <a:alpha val="40000"/>
              </a:schemeClr>
            </a:glow>
          </a:effectLst>
          <a:scene3d>
            <a:camera prst="orthographicFront"/>
            <a:lightRig rig="chilly" dir="t"/>
          </a:scene3d>
        </p:grpSpPr>
        <p:sp>
          <p:nvSpPr>
            <p:cNvPr id="18" name="Oval 17"/>
            <p:cNvSpPr/>
            <p:nvPr/>
          </p:nvSpPr>
          <p:spPr>
            <a:xfrm>
              <a:off x="1418092" y="171450"/>
              <a:ext cx="2667000" cy="1581150"/>
            </a:xfrm>
            <a:prstGeom prst="ellipse">
              <a:avLst/>
            </a:prstGeom>
            <a:effectLst>
              <a:innerShdw blurRad="63500" dist="50800" dir="13500000">
                <a:prstClr val="black">
                  <a:alpha val="50000"/>
                </a:prstClr>
              </a:innerShdw>
              <a:softEdge rad="63500"/>
            </a:effectLst>
            <a:scene3d>
              <a:camera prst="orthographicFront" fov="0">
                <a:rot lat="0" lon="0" rev="0"/>
              </a:camera>
              <a:lightRig rig="glow" dir="tl">
                <a:rot lat="0" lon="0" rev="900000"/>
              </a:lightRig>
            </a:scene3d>
            <a:sp3d prstMaterial="powder">
              <a:bevelT w="25400" h="38100" prst="hardEdge"/>
            </a:sp3d>
          </p:spPr>
          <p:style>
            <a:lnRef idx="0">
              <a:schemeClr val="accent5"/>
            </a:lnRef>
            <a:fillRef idx="3">
              <a:schemeClr val="accent5"/>
            </a:fillRef>
            <a:effectRef idx="3">
              <a:schemeClr val="accent5"/>
            </a:effectRef>
            <a:fontRef idx="minor">
              <a:schemeClr val="lt1"/>
            </a:fontRef>
          </p:style>
        </p:sp>
        <p:sp>
          <p:nvSpPr>
            <p:cNvPr id="19" name="Oval 4"/>
            <p:cNvSpPr/>
            <p:nvPr/>
          </p:nvSpPr>
          <p:spPr>
            <a:xfrm>
              <a:off x="1570492" y="389540"/>
              <a:ext cx="2251155" cy="1170082"/>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en-US" sz="1800" b="1" kern="1200" dirty="0" smtClean="0"/>
                <a:t>My friends &amp;family members also help me a lot to complete this project.</a:t>
              </a:r>
              <a:endParaRPr lang="en-US" sz="1800" b="1" kern="1200" dirty="0"/>
            </a:p>
          </p:txBody>
        </p:sp>
      </p:grpSp>
      <p:sp>
        <p:nvSpPr>
          <p:cNvPr id="17" name="Slide Number Placeholder 16"/>
          <p:cNvSpPr>
            <a:spLocks noGrp="1"/>
          </p:cNvSpPr>
          <p:nvPr>
            <p:ph type="sldNum" sz="quarter" idx="12"/>
          </p:nvPr>
        </p:nvSpPr>
        <p:spPr/>
        <p:txBody>
          <a:bodyPr/>
          <a:lstStyle/>
          <a:p>
            <a:pPr>
              <a:defRPr/>
            </a:pPr>
            <a:fld id="{D48A6B72-0844-4D4E-A2B3-F66A0F899F1B}" type="slidenum">
              <a:rPr lang="en-US" smtClean="0"/>
              <a:pPr>
                <a:defRPr/>
              </a:pPr>
              <a:t>28</a:t>
            </a:fld>
            <a:endParaRPr lang="en-US"/>
          </a:p>
        </p:txBody>
      </p:sp>
      <p:sp>
        <p:nvSpPr>
          <p:cNvPr id="21" name="Date Placeholder 20"/>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par>
                          <p:cTn id="8" fill="hold">
                            <p:stCondLst>
                              <p:cond delay="2000"/>
                            </p:stCondLst>
                            <p:childTnLst>
                              <p:par>
                                <p:cTn id="9" presetID="55"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0.70"/>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3000"/>
                            </p:stCondLst>
                            <p:childTnLst>
                              <p:par>
                                <p:cTn id="15" presetID="31" presetClass="entr" presetSubtype="0" fill="hold" grpId="0" nodeType="afterEffect">
                                  <p:stCondLst>
                                    <p:cond delay="0"/>
                                  </p:stCondLst>
                                  <p:iterate type="lt">
                                    <p:tmPct val="5000"/>
                                  </p:iterate>
                                  <p:childTnLst>
                                    <p:set>
                                      <p:cBhvr>
                                        <p:cTn id="16" dur="1" fill="hold">
                                          <p:stCondLst>
                                            <p:cond delay="0"/>
                                          </p:stCondLst>
                                        </p:cTn>
                                        <p:tgtEl>
                                          <p:spTgt spid="12"/>
                                        </p:tgtEl>
                                        <p:attrNameLst>
                                          <p:attrName>style.visibility</p:attrName>
                                        </p:attrNameLst>
                                      </p:cBhvr>
                                      <p:to>
                                        <p:strVal val="visible"/>
                                      </p:to>
                                    </p:set>
                                    <p:anim calcmode="lin" valueType="num">
                                      <p:cBhvr>
                                        <p:cTn id="17" dur="1000" fill="hold"/>
                                        <p:tgtEl>
                                          <p:spTgt spid="12"/>
                                        </p:tgtEl>
                                        <p:attrNameLst>
                                          <p:attrName>ppt_w</p:attrName>
                                        </p:attrNameLst>
                                      </p:cBhvr>
                                      <p:tavLst>
                                        <p:tav tm="0">
                                          <p:val>
                                            <p:fltVal val="0"/>
                                          </p:val>
                                        </p:tav>
                                        <p:tav tm="100000">
                                          <p:val>
                                            <p:strVal val="#ppt_w"/>
                                          </p:val>
                                        </p:tav>
                                      </p:tavLst>
                                    </p:anim>
                                    <p:anim calcmode="lin" valueType="num">
                                      <p:cBhvr>
                                        <p:cTn id="18" dur="1000" fill="hold"/>
                                        <p:tgtEl>
                                          <p:spTgt spid="12"/>
                                        </p:tgtEl>
                                        <p:attrNameLst>
                                          <p:attrName>ppt_h</p:attrName>
                                        </p:attrNameLst>
                                      </p:cBhvr>
                                      <p:tavLst>
                                        <p:tav tm="0">
                                          <p:val>
                                            <p:fltVal val="0"/>
                                          </p:val>
                                        </p:tav>
                                        <p:tav tm="100000">
                                          <p:val>
                                            <p:strVal val="#ppt_h"/>
                                          </p:val>
                                        </p:tav>
                                      </p:tavLst>
                                    </p:anim>
                                    <p:anim calcmode="lin" valueType="num">
                                      <p:cBhvr>
                                        <p:cTn id="19" dur="1000" fill="hold"/>
                                        <p:tgtEl>
                                          <p:spTgt spid="12"/>
                                        </p:tgtEl>
                                        <p:attrNameLst>
                                          <p:attrName>style.rotation</p:attrName>
                                        </p:attrNameLst>
                                      </p:cBhvr>
                                      <p:tavLst>
                                        <p:tav tm="0">
                                          <p:val>
                                            <p:fltVal val="90"/>
                                          </p:val>
                                        </p:tav>
                                        <p:tav tm="100000">
                                          <p:val>
                                            <p:fltVal val="0"/>
                                          </p:val>
                                        </p:tav>
                                      </p:tavLst>
                                    </p:anim>
                                    <p:animEffect transition="in" filter="fade">
                                      <p:cBhvr>
                                        <p:cTn id="20" dur="1000"/>
                                        <p:tgtEl>
                                          <p:spTgt spid="12"/>
                                        </p:tgtEl>
                                      </p:cBhvr>
                                    </p:animEffect>
                                  </p:childTnLst>
                                </p:cTn>
                              </p:par>
                            </p:childTnLst>
                          </p:cTn>
                        </p:par>
                        <p:par>
                          <p:cTn id="21" fill="hold">
                            <p:stCondLst>
                              <p:cond delay="605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13"/>
                                        </p:tgtEl>
                                        <p:attrNameLst>
                                          <p:attrName>style.visibility</p:attrName>
                                        </p:attrNameLst>
                                      </p:cBhvr>
                                      <p:to>
                                        <p:strVal val="visible"/>
                                      </p:to>
                                    </p:set>
                                    <p:anim calcmode="discrete" valueType="clr">
                                      <p:cBhvr override="childStyle">
                                        <p:cTn id="24"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3"/>
                                        </p:tgtEl>
                                        <p:attrNameLst>
                                          <p:attrName>fillcolor</p:attrName>
                                        </p:attrNameLst>
                                      </p:cBhvr>
                                      <p:tavLst>
                                        <p:tav tm="0">
                                          <p:val>
                                            <p:clrVal>
                                              <a:schemeClr val="accent2"/>
                                            </p:clrVal>
                                          </p:val>
                                        </p:tav>
                                        <p:tav tm="50000">
                                          <p:val>
                                            <p:clrVal>
                                              <a:schemeClr val="hlink"/>
                                            </p:clrVal>
                                          </p:val>
                                        </p:tav>
                                      </p:tavLst>
                                    </p:anim>
                                    <p:set>
                                      <p:cBhvr>
                                        <p:cTn id="26" dur="80"/>
                                        <p:tgtEl>
                                          <p:spTgt spid="13"/>
                                        </p:tgtEl>
                                        <p:attrNameLst>
                                          <p:attrName>fill.type</p:attrName>
                                        </p:attrNameLst>
                                      </p:cBhvr>
                                      <p:to>
                                        <p:strVal val="solid"/>
                                      </p:to>
                                    </p:set>
                                  </p:childTnLst>
                                </p:cTn>
                              </p:par>
                              <p:par>
                                <p:cTn id="27" presetID="49" presetClass="entr" presetSubtype="0" decel="10000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 calcmode="lin" valueType="num">
                                      <p:cBhvr>
                                        <p:cTn id="31" dur="500" fill="hold"/>
                                        <p:tgtEl>
                                          <p:spTgt spid="15"/>
                                        </p:tgtEl>
                                        <p:attrNameLst>
                                          <p:attrName>style.rotation</p:attrName>
                                        </p:attrNameLst>
                                      </p:cBhvr>
                                      <p:tavLst>
                                        <p:tav tm="0">
                                          <p:val>
                                            <p:fltVal val="360"/>
                                          </p:val>
                                        </p:tav>
                                        <p:tav tm="100000">
                                          <p:val>
                                            <p:fltVal val="0"/>
                                          </p:val>
                                        </p:tav>
                                      </p:tavLst>
                                    </p:anim>
                                    <p:animEffect transition="in" filter="fade">
                                      <p:cBhvr>
                                        <p:cTn id="32" dur="500"/>
                                        <p:tgtEl>
                                          <p:spTgt spid="15"/>
                                        </p:tgtEl>
                                      </p:cBhvr>
                                    </p:animEffect>
                                  </p:childTnLst>
                                </p:cTn>
                              </p:par>
                            </p:childTnLst>
                          </p:cTn>
                        </p:par>
                        <p:par>
                          <p:cTn id="33" fill="hold">
                            <p:stCondLst>
                              <p:cond delay="6550"/>
                            </p:stCondLst>
                            <p:childTnLst>
                              <p:par>
                                <p:cTn id="34" presetID="17" presetClass="entr" presetSubtype="1"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ppt_x</p:attrName>
                                        </p:attrNameLst>
                                      </p:cBhvr>
                                      <p:tavLst>
                                        <p:tav tm="0">
                                          <p:val>
                                            <p:strVal val="#ppt_x"/>
                                          </p:val>
                                        </p:tav>
                                        <p:tav tm="100000">
                                          <p:val>
                                            <p:strVal val="#ppt_x"/>
                                          </p:val>
                                        </p:tav>
                                      </p:tavLst>
                                    </p:anim>
                                    <p:anim calcmode="lin" valueType="num">
                                      <p:cBhvr>
                                        <p:cTn id="37" dur="500" fill="hold"/>
                                        <p:tgtEl>
                                          <p:spTgt spid="14"/>
                                        </p:tgtEl>
                                        <p:attrNameLst>
                                          <p:attrName>ppt_y</p:attrName>
                                        </p:attrNameLst>
                                      </p:cBhvr>
                                      <p:tavLst>
                                        <p:tav tm="0">
                                          <p:val>
                                            <p:strVal val="#ppt_y-#ppt_h/2"/>
                                          </p:val>
                                        </p:tav>
                                        <p:tav tm="100000">
                                          <p:val>
                                            <p:strVal val="#ppt_y"/>
                                          </p:val>
                                        </p:tav>
                                      </p:tavLst>
                                    </p:anim>
                                    <p:anim calcmode="lin" valueType="num">
                                      <p:cBhvr>
                                        <p:cTn id="38" dur="500" fill="hold"/>
                                        <p:tgtEl>
                                          <p:spTgt spid="14"/>
                                        </p:tgtEl>
                                        <p:attrNameLst>
                                          <p:attrName>ppt_w</p:attrName>
                                        </p:attrNameLst>
                                      </p:cBhvr>
                                      <p:tavLst>
                                        <p:tav tm="0">
                                          <p:val>
                                            <p:strVal val="#ppt_w"/>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childTnLst>
                                </p:cTn>
                              </p:par>
                              <p:par>
                                <p:cTn id="40" presetID="15"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7550"/>
                            </p:stCondLst>
                            <p:childTnLst>
                              <p:par>
                                <p:cTn id="47" presetID="26" presetClass="entr" presetSubtype="0"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wipe(down)">
                                      <p:cBhvr>
                                        <p:cTn id="49" dur="580">
                                          <p:stCondLst>
                                            <p:cond delay="0"/>
                                          </p:stCondLst>
                                        </p:cTn>
                                        <p:tgtEl>
                                          <p:spTgt spid="5"/>
                                        </p:tgtEl>
                                      </p:cBhvr>
                                    </p:animEffect>
                                    <p:anim calcmode="lin" valueType="num">
                                      <p:cBhvr>
                                        <p:cTn id="5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5" dur="26">
                                          <p:stCondLst>
                                            <p:cond delay="650"/>
                                          </p:stCondLst>
                                        </p:cTn>
                                        <p:tgtEl>
                                          <p:spTgt spid="5"/>
                                        </p:tgtEl>
                                      </p:cBhvr>
                                      <p:to x="100000" y="60000"/>
                                    </p:animScale>
                                    <p:animScale>
                                      <p:cBhvr>
                                        <p:cTn id="56" dur="166" decel="50000">
                                          <p:stCondLst>
                                            <p:cond delay="676"/>
                                          </p:stCondLst>
                                        </p:cTn>
                                        <p:tgtEl>
                                          <p:spTgt spid="5"/>
                                        </p:tgtEl>
                                      </p:cBhvr>
                                      <p:to x="100000" y="100000"/>
                                    </p:animScale>
                                    <p:animScale>
                                      <p:cBhvr>
                                        <p:cTn id="57" dur="26">
                                          <p:stCondLst>
                                            <p:cond delay="1312"/>
                                          </p:stCondLst>
                                        </p:cTn>
                                        <p:tgtEl>
                                          <p:spTgt spid="5"/>
                                        </p:tgtEl>
                                      </p:cBhvr>
                                      <p:to x="100000" y="80000"/>
                                    </p:animScale>
                                    <p:animScale>
                                      <p:cBhvr>
                                        <p:cTn id="58" dur="166" decel="50000">
                                          <p:stCondLst>
                                            <p:cond delay="1338"/>
                                          </p:stCondLst>
                                        </p:cTn>
                                        <p:tgtEl>
                                          <p:spTgt spid="5"/>
                                        </p:tgtEl>
                                      </p:cBhvr>
                                      <p:to x="100000" y="100000"/>
                                    </p:animScale>
                                    <p:animScale>
                                      <p:cBhvr>
                                        <p:cTn id="59" dur="26">
                                          <p:stCondLst>
                                            <p:cond delay="1642"/>
                                          </p:stCondLst>
                                        </p:cTn>
                                        <p:tgtEl>
                                          <p:spTgt spid="5"/>
                                        </p:tgtEl>
                                      </p:cBhvr>
                                      <p:to x="100000" y="90000"/>
                                    </p:animScale>
                                    <p:animScale>
                                      <p:cBhvr>
                                        <p:cTn id="60" dur="166" decel="50000">
                                          <p:stCondLst>
                                            <p:cond delay="1668"/>
                                          </p:stCondLst>
                                        </p:cTn>
                                        <p:tgtEl>
                                          <p:spTgt spid="5"/>
                                        </p:tgtEl>
                                      </p:cBhvr>
                                      <p:to x="100000" y="100000"/>
                                    </p:animScale>
                                    <p:animScale>
                                      <p:cBhvr>
                                        <p:cTn id="61" dur="26">
                                          <p:stCondLst>
                                            <p:cond delay="1808"/>
                                          </p:stCondLst>
                                        </p:cTn>
                                        <p:tgtEl>
                                          <p:spTgt spid="5"/>
                                        </p:tgtEl>
                                      </p:cBhvr>
                                      <p:to x="100000" y="95000"/>
                                    </p:animScale>
                                    <p:animScale>
                                      <p:cBhvr>
                                        <p:cTn id="6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aphicFrame>
        <p:nvGraphicFramePr>
          <p:cNvPr id="5" name="Diagram 4"/>
          <p:cNvGraphicFramePr/>
          <p:nvPr/>
        </p:nvGraphicFramePr>
        <p:xfrm>
          <a:off x="1524000" y="719667"/>
          <a:ext cx="6096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C:\Documents and Settings\user\Desktop\A\e.jpg"/>
          <p:cNvPicPr>
            <a:picLocks noChangeAspect="1" noChangeArrowheads="1"/>
          </p:cNvPicPr>
          <p:nvPr/>
        </p:nvPicPr>
        <p:blipFill>
          <a:blip r:embed="rId7"/>
          <a:srcRect/>
          <a:stretch>
            <a:fillRect/>
          </a:stretch>
        </p:blipFill>
        <p:spPr bwMode="auto">
          <a:xfrm>
            <a:off x="0" y="0"/>
            <a:ext cx="3124200" cy="2302042"/>
          </a:xfrm>
          <a:prstGeom prst="ellipse">
            <a:avLst/>
          </a:prstGeom>
          <a:noFill/>
          <a:effectLst>
            <a:softEdge rad="317500"/>
          </a:effectLst>
        </p:spPr>
      </p:pic>
      <p:sp>
        <p:nvSpPr>
          <p:cNvPr id="6" name="TextBox 5"/>
          <p:cNvSpPr txBox="1"/>
          <p:nvPr/>
        </p:nvSpPr>
        <p:spPr>
          <a:xfrm>
            <a:off x="228600" y="457200"/>
            <a:ext cx="2590800" cy="707886"/>
          </a:xfrm>
          <a:prstGeom prst="rect">
            <a:avLst/>
          </a:prstGeom>
          <a:noFill/>
        </p:spPr>
        <p:txBody>
          <a:bodyPr wrap="square" rtlCol="0">
            <a:spAutoFit/>
          </a:bodyPr>
          <a:lstStyle/>
          <a:p>
            <a:pPr algn="ctr"/>
            <a:r>
              <a:rPr lang="en-US" sz="2000" b="1" dirty="0" smtClean="0">
                <a:blipFill>
                  <a:blip r:embed="rId8"/>
                  <a:stretch>
                    <a:fillRect/>
                  </a:stretch>
                </a:blipFill>
              </a:rPr>
              <a:t>System development</a:t>
            </a:r>
            <a:endParaRPr lang="en-US" sz="2000" b="1" dirty="0">
              <a:blipFill>
                <a:blip r:embed="rId8"/>
                <a:stretch>
                  <a:fillRect/>
                </a:stretch>
              </a:blipFill>
            </a:endParaRPr>
          </a:p>
        </p:txBody>
      </p:sp>
      <p:sp>
        <p:nvSpPr>
          <p:cNvPr id="7" name="Date Placeholder 6"/>
          <p:cNvSpPr>
            <a:spLocks noGrp="1"/>
          </p:cNvSpPr>
          <p:nvPr>
            <p:ph type="dt" sz="half" idx="10"/>
          </p:nvPr>
        </p:nvSpPr>
        <p:spPr/>
        <p:txBody>
          <a:bodyPr/>
          <a:lstStyle/>
          <a:p>
            <a:pPr>
              <a:defRPr/>
            </a:pPr>
            <a:r>
              <a:rPr lang="en-US" smtClean="0"/>
              <a:t>2nd february,2012</a:t>
            </a:r>
            <a:endParaRPr lang="en-US"/>
          </a:p>
        </p:txBody>
      </p:sp>
      <p:sp>
        <p:nvSpPr>
          <p:cNvPr id="8" name="Slide Number Placeholder 7"/>
          <p:cNvSpPr>
            <a:spLocks noGrp="1"/>
          </p:cNvSpPr>
          <p:nvPr>
            <p:ph type="sldNum" sz="quarter" idx="12"/>
          </p:nvPr>
        </p:nvSpPr>
        <p:spPr/>
        <p:txBody>
          <a:bodyPr/>
          <a:lstStyle/>
          <a:p>
            <a:pPr>
              <a:defRPr/>
            </a:pPr>
            <a:fld id="{9294561D-EC4C-46F2-9749-487B3963CE48}" type="slidenum">
              <a:rPr lang="en-US" smtClean="0"/>
              <a:pPr>
                <a:defRPr/>
              </a:pPr>
              <a:t>29</a:t>
            </a:fld>
            <a:endParaRPr lang="en-US"/>
          </a:p>
        </p:txBody>
      </p:sp>
    </p:spTree>
  </p:cSld>
  <p:clrMapOvr>
    <a:masterClrMapping/>
  </p:clrMapOvr>
  <p:transition advTm="0">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5"/>
                                        </p:tgtEl>
                                        <p:attrNameLst>
                                          <p:attrName>ppt_y</p:attrName>
                                        </p:attrNameLst>
                                      </p:cBhvr>
                                      <p:tavLst>
                                        <p:tav tm="0">
                                          <p:val>
                                            <p:strVal val="#ppt_y"/>
                                          </p:val>
                                        </p:tav>
                                        <p:tav tm="100000">
                                          <p:val>
                                            <p:strVal val="#ppt_y"/>
                                          </p:val>
                                        </p:tav>
                                      </p:tavLst>
                                    </p:anim>
                                    <p:animEffect transition="in" filter="fade">
                                      <p:cBhvr>
                                        <p:cTn id="10" dur="1000"/>
                                        <p:tgtEl>
                                          <p:spTgt spid="5"/>
                                        </p:tgtEl>
                                      </p:cBhvr>
                                    </p:animEffect>
                                  </p:childTnLst>
                                </p:cTn>
                              </p:par>
                            </p:childTnLst>
                          </p:cTn>
                        </p:par>
                        <p:par>
                          <p:cTn id="11" fill="hold">
                            <p:stCondLst>
                              <p:cond delay="1000"/>
                            </p:stCondLst>
                            <p:childTnLst>
                              <p:par>
                                <p:cTn id="12" presetID="35" presetClass="entr" presetSubtype="0" fill="hold" grpId="1"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style.rotation</p:attrName>
                                        </p:attrNameLst>
                                      </p:cBhvr>
                                      <p:tavLst>
                                        <p:tav tm="0">
                                          <p:val>
                                            <p:fltVal val="720"/>
                                          </p:val>
                                        </p:tav>
                                        <p:tav tm="100000">
                                          <p:val>
                                            <p:fltVal val="0"/>
                                          </p:val>
                                        </p:tav>
                                      </p:tavLst>
                                    </p:anim>
                                    <p:anim calcmode="lin" valueType="num">
                                      <p:cBhvr>
                                        <p:cTn id="16" dur="2000" fill="hold"/>
                                        <p:tgtEl>
                                          <p:spTgt spid="5"/>
                                        </p:tgtEl>
                                        <p:attrNameLst>
                                          <p:attrName>ppt_h</p:attrName>
                                        </p:attrNameLst>
                                      </p:cBhvr>
                                      <p:tavLst>
                                        <p:tav tm="0">
                                          <p:val>
                                            <p:fltVal val="0"/>
                                          </p:val>
                                        </p:tav>
                                        <p:tav tm="100000">
                                          <p:val>
                                            <p:strVal val="#ppt_h"/>
                                          </p:val>
                                        </p:tav>
                                      </p:tavLst>
                                    </p:anim>
                                    <p:anim calcmode="lin" valueType="num">
                                      <p:cBhvr>
                                        <p:cTn id="17" dur="2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ollar-bilss-in-a-hole-money-going-down-the-tube-257x300.jpg"/>
          <p:cNvPicPr>
            <a:picLocks noChangeAspect="1"/>
          </p:cNvPicPr>
          <p:nvPr/>
        </p:nvPicPr>
        <p:blipFill>
          <a:blip r:embed="rId2"/>
          <a:stretch>
            <a:fillRect/>
          </a:stretch>
        </p:blipFill>
        <p:spPr>
          <a:xfrm>
            <a:off x="6477000" y="-228600"/>
            <a:ext cx="2667000" cy="3810000"/>
          </a:xfrm>
          <a:prstGeom prst="ellipse">
            <a:avLst/>
          </a:prstGeom>
          <a:ln>
            <a:noFill/>
          </a:ln>
          <a:effectLst>
            <a:softEdge rad="112500"/>
          </a:effectLst>
        </p:spPr>
      </p:pic>
      <p:sp>
        <p:nvSpPr>
          <p:cNvPr id="4" name="WordArt 2"/>
          <p:cNvSpPr>
            <a:spLocks noChangeArrowheads="1" noChangeShapeType="1" noTextEdit="1"/>
          </p:cNvSpPr>
          <p:nvPr/>
        </p:nvSpPr>
        <p:spPr bwMode="auto">
          <a:xfrm>
            <a:off x="0" y="0"/>
            <a:ext cx="9144000" cy="1397000"/>
          </a:xfrm>
          <a:prstGeom prst="rect">
            <a:avLst/>
          </a:prstGeom>
        </p:spPr>
        <p:txBody>
          <a:bodyPr wrap="none" fromWordArt="1">
            <a:prstTxWarp prst="textCanDown">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500" b="1" i="1" u="sng" kern="10"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Palatino Linotype"/>
              </a:rPr>
              <a:t>Acknowledgment</a:t>
            </a:r>
            <a:endParaRPr lang="en-US" sz="800" b="1" i="1" u="sng" kern="1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39700">
                  <a:schemeClr val="accent3">
                    <a:satMod val="175000"/>
                    <a:alpha val="40000"/>
                  </a:schemeClr>
                </a:glow>
                <a:outerShdw blurRad="50800" dist="39000" dir="5460000" algn="tl">
                  <a:srgbClr val="000000">
                    <a:alpha val="38000"/>
                  </a:srgbClr>
                </a:outerShdw>
                <a:reflection blurRad="6350" stA="55000" endA="300" endPos="45500" dir="5400000" sy="-100000" algn="bl" rotWithShape="0"/>
              </a:effectLst>
              <a:latin typeface="Palatino Linotype"/>
            </a:endParaRPr>
          </a:p>
        </p:txBody>
      </p:sp>
      <p:sp>
        <p:nvSpPr>
          <p:cNvPr id="5" name="Rectangle 4"/>
          <p:cNvSpPr/>
          <p:nvPr/>
        </p:nvSpPr>
        <p:spPr>
          <a:xfrm>
            <a:off x="152400" y="1905001"/>
            <a:ext cx="8839200" cy="830997"/>
          </a:xfrm>
          <a:prstGeom prst="rect">
            <a:avLst/>
          </a:prstGeom>
        </p:spPr>
        <p:txBody>
          <a:bodyPr wrap="square">
            <a:spAutoFit/>
          </a:bodyPr>
          <a:lstStyle/>
          <a:p>
            <a:r>
              <a:rPr lang="en-US" sz="2400" b="1" dirty="0" smtClean="0">
                <a:solidFill>
                  <a:srgbClr val="32B848"/>
                </a:solidFill>
                <a:effectLst>
                  <a:glow rad="101600">
                    <a:schemeClr val="accent1">
                      <a:satMod val="175000"/>
                      <a:alpha val="40000"/>
                    </a:schemeClr>
                  </a:glow>
                  <a:reflection blurRad="6350" stA="55000" endA="300" endPos="45500" dir="5400000" sy="-100000" algn="bl" rotWithShape="0"/>
                </a:effectLst>
                <a:latin typeface="Lucida Fax" pitchFamily="18" charset="0"/>
              </a:rPr>
              <a:t>I am very thankful to our faculty of ITT Asansol Branch of  EIRC of ICAI namely :-</a:t>
            </a:r>
            <a:endParaRPr lang="en-US" sz="2000" dirty="0">
              <a:solidFill>
                <a:srgbClr val="32B848"/>
              </a:solidFill>
              <a:effectLst>
                <a:glow rad="101600">
                  <a:schemeClr val="accent1">
                    <a:satMod val="175000"/>
                    <a:alpha val="40000"/>
                  </a:schemeClr>
                </a:glow>
                <a:reflection blurRad="6350" stA="55000" endA="300" endPos="45500" dir="5400000" sy="-100000" algn="bl" rotWithShape="0"/>
              </a:effectLst>
              <a:latin typeface="Lucida Fax" pitchFamily="18" charset="0"/>
            </a:endParaRPr>
          </a:p>
        </p:txBody>
      </p:sp>
      <p:graphicFrame>
        <p:nvGraphicFramePr>
          <p:cNvPr id="9" name="Content Placeholder 8"/>
          <p:cNvGraphicFramePr>
            <a:graphicFrameLocks/>
          </p:cNvGraphicFramePr>
          <p:nvPr/>
        </p:nvGraphicFramePr>
        <p:xfrm>
          <a:off x="381000" y="3022600"/>
          <a:ext cx="8077200" cy="203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 Box 5"/>
          <p:cNvSpPr txBox="1">
            <a:spLocks noChangeArrowheads="1"/>
          </p:cNvSpPr>
          <p:nvPr/>
        </p:nvSpPr>
        <p:spPr bwMode="auto">
          <a:xfrm>
            <a:off x="0" y="5156201"/>
            <a:ext cx="9144000" cy="733476"/>
          </a:xfrm>
          <a:prstGeom prst="rect">
            <a:avLst/>
          </a:prstGeom>
          <a:noFill/>
          <a:ln w="9525">
            <a:noFill/>
            <a:miter lim="800000"/>
            <a:headEnd/>
            <a:tailEnd/>
          </a:ln>
        </p:spPr>
        <p:txBody>
          <a:bodyPr wrap="square" lIns="55820" tIns="27911" rIns="55820" bIns="27911">
            <a:spAutoFit/>
          </a:bodyPr>
          <a:lstStyle/>
          <a:p>
            <a:pPr algn="just" defTabSz="558800"/>
            <a:r>
              <a:rPr lang="en-US" sz="2200" b="1" dirty="0">
                <a:latin typeface="Microsoft Sans Serif" pitchFamily="34" charset="0"/>
              </a:rPr>
              <a:t>    </a:t>
            </a:r>
            <a:r>
              <a:rPr lang="en-US" sz="2200" b="1" dirty="0" smtClean="0">
                <a:solidFill>
                  <a:schemeClr val="accent2">
                    <a:lumMod val="75000"/>
                  </a:schemeClr>
                </a:solidFill>
                <a:effectLst>
                  <a:glow rad="101600">
                    <a:schemeClr val="accent3">
                      <a:satMod val="175000"/>
                      <a:alpha val="40000"/>
                    </a:schemeClr>
                  </a:glow>
                </a:effectLst>
                <a:latin typeface="Microsoft Sans Serif" pitchFamily="34" charset="0"/>
              </a:rPr>
              <a:t>For </a:t>
            </a:r>
            <a:r>
              <a:rPr lang="en-US" sz="2200" b="1" dirty="0">
                <a:solidFill>
                  <a:schemeClr val="accent2">
                    <a:lumMod val="75000"/>
                  </a:schemeClr>
                </a:solidFill>
                <a:effectLst>
                  <a:glow rad="101600">
                    <a:schemeClr val="accent3">
                      <a:satMod val="175000"/>
                      <a:alpha val="40000"/>
                    </a:schemeClr>
                  </a:glow>
                </a:effectLst>
                <a:latin typeface="Microsoft Sans Serif" pitchFamily="34" charset="0"/>
              </a:rPr>
              <a:t>their valuable suggestion, encouragement and guideline </a:t>
            </a:r>
            <a:r>
              <a:rPr lang="en-US" sz="2200" b="1" dirty="0" smtClean="0">
                <a:solidFill>
                  <a:schemeClr val="accent2">
                    <a:lumMod val="75000"/>
                  </a:schemeClr>
                </a:solidFill>
                <a:effectLst>
                  <a:glow rad="101600">
                    <a:schemeClr val="accent3">
                      <a:satMod val="175000"/>
                      <a:alpha val="40000"/>
                    </a:schemeClr>
                  </a:glow>
                </a:effectLst>
                <a:latin typeface="Microsoft Sans Serif" pitchFamily="34" charset="0"/>
              </a:rPr>
              <a:t>the</a:t>
            </a:r>
          </a:p>
          <a:p>
            <a:pPr algn="just" defTabSz="558800"/>
            <a:r>
              <a:rPr lang="en-US" sz="2200" b="1" dirty="0" smtClean="0">
                <a:solidFill>
                  <a:schemeClr val="accent2">
                    <a:lumMod val="75000"/>
                  </a:schemeClr>
                </a:solidFill>
                <a:effectLst>
                  <a:glow rad="101600">
                    <a:schemeClr val="accent3">
                      <a:satMod val="175000"/>
                      <a:alpha val="40000"/>
                    </a:schemeClr>
                  </a:glow>
                </a:effectLst>
                <a:latin typeface="Microsoft Sans Serif" pitchFamily="34" charset="0"/>
              </a:rPr>
              <a:t>    execution </a:t>
            </a:r>
            <a:r>
              <a:rPr lang="en-US" sz="2200" b="1" dirty="0">
                <a:solidFill>
                  <a:schemeClr val="accent2">
                    <a:lumMod val="75000"/>
                  </a:schemeClr>
                </a:solidFill>
                <a:effectLst>
                  <a:glow rad="101600">
                    <a:schemeClr val="accent3">
                      <a:satMod val="175000"/>
                      <a:alpha val="40000"/>
                    </a:schemeClr>
                  </a:glow>
                </a:effectLst>
                <a:latin typeface="Microsoft Sans Serif" pitchFamily="34" charset="0"/>
              </a:rPr>
              <a:t>of this project.</a:t>
            </a:r>
          </a:p>
        </p:txBody>
      </p:sp>
      <p:sp>
        <p:nvSpPr>
          <p:cNvPr id="7" name="Slide Number Placeholder 6"/>
          <p:cNvSpPr>
            <a:spLocks noGrp="1"/>
          </p:cNvSpPr>
          <p:nvPr>
            <p:ph type="sldNum" sz="quarter" idx="12"/>
          </p:nvPr>
        </p:nvSpPr>
        <p:spPr/>
        <p:txBody>
          <a:bodyPr/>
          <a:lstStyle/>
          <a:p>
            <a:pPr>
              <a:defRPr/>
            </a:pPr>
            <a:fld id="{37A62CDE-F6A2-4C39-8B3C-F3497048EAB3}" type="slidenum">
              <a:rPr lang="en-US" smtClean="0"/>
              <a:pPr>
                <a:defRPr/>
              </a:pPr>
              <a:t>3</a:t>
            </a:fld>
            <a:endParaRPr lang="en-US"/>
          </a:p>
        </p:txBody>
      </p:sp>
      <p:sp>
        <p:nvSpPr>
          <p:cNvPr id="12" name="Date Placeholder 11"/>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100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4)">
                                      <p:cBhvr>
                                        <p:cTn id="7" dur="2000"/>
                                        <p:tgtEl>
                                          <p:spTgt spid="11"/>
                                        </p:tgtEl>
                                      </p:cBhvr>
                                    </p:animEffect>
                                  </p:childTnLst>
                                </p:cTn>
                              </p:par>
                            </p:childTnLst>
                          </p:cTn>
                        </p:par>
                        <p:par>
                          <p:cTn id="8" fill="hold">
                            <p:stCondLst>
                              <p:cond delay="2000"/>
                            </p:stCondLst>
                            <p:childTnLst>
                              <p:par>
                                <p:cTn id="9" presetID="8"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amond(in)">
                                      <p:cBhvr>
                                        <p:cTn id="11" dur="2000"/>
                                        <p:tgtEl>
                                          <p:spTgt spid="4"/>
                                        </p:tgtEl>
                                      </p:cBhvr>
                                    </p:animEffect>
                                  </p:childTnLst>
                                </p:cTn>
                              </p:par>
                            </p:childTnLst>
                          </p:cTn>
                        </p:par>
                        <p:par>
                          <p:cTn id="12" fill="hold">
                            <p:stCondLst>
                              <p:cond delay="4000"/>
                            </p:stCondLst>
                            <p:childTnLst>
                              <p:par>
                                <p:cTn id="13" presetID="18" presetClass="entr" presetSubtype="12"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Left)">
                                      <p:cBhvr>
                                        <p:cTn id="15" dur="500"/>
                                        <p:tgtEl>
                                          <p:spTgt spid="5"/>
                                        </p:tgtEl>
                                      </p:cBhvr>
                                    </p:animEffect>
                                  </p:childTnLst>
                                </p:cTn>
                              </p:par>
                            </p:childTnLst>
                          </p:cTn>
                        </p:par>
                        <p:par>
                          <p:cTn id="16" fill="hold">
                            <p:stCondLst>
                              <p:cond delay="4500"/>
                            </p:stCondLst>
                            <p:childTnLst>
                              <p:par>
                                <p:cTn id="17" presetID="49" presetClass="entr" presetSubtype="0" decel="10000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 calcmode="lin" valueType="num">
                                      <p:cBhvr>
                                        <p:cTn id="21" dur="500" fill="hold"/>
                                        <p:tgtEl>
                                          <p:spTgt spid="9"/>
                                        </p:tgtEl>
                                        <p:attrNameLst>
                                          <p:attrName>style.rotation</p:attrName>
                                        </p:attrNameLst>
                                      </p:cBhvr>
                                      <p:tavLst>
                                        <p:tav tm="0">
                                          <p:val>
                                            <p:fltVal val="360"/>
                                          </p:val>
                                        </p:tav>
                                        <p:tav tm="100000">
                                          <p:val>
                                            <p:fltVal val="0"/>
                                          </p:val>
                                        </p:tav>
                                      </p:tavLst>
                                    </p:anim>
                                    <p:animEffect transition="in" filter="fade">
                                      <p:cBhvr>
                                        <p:cTn id="22" dur="500"/>
                                        <p:tgtEl>
                                          <p:spTgt spid="9"/>
                                        </p:tgtEl>
                                      </p:cBhvr>
                                    </p:animEffect>
                                  </p:childTnLst>
                                </p:cTn>
                              </p:par>
                            </p:childTnLst>
                          </p:cTn>
                        </p:par>
                        <p:par>
                          <p:cTn id="23" fill="hold">
                            <p:stCondLst>
                              <p:cond delay="5000"/>
                            </p:stCondLst>
                            <p:childTnLst>
                              <p:par>
                                <p:cTn id="24" presetID="5" presetClass="entr" presetSubtype="1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heckerboard(across)">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9" grpId="0">
        <p:bldAsOne/>
      </p:bldGraphic>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1600200"/>
            <a:ext cx="8001000" cy="4572000"/>
          </a:xfrm>
        </p:spPr>
        <p:txBody>
          <a:bodyPr>
            <a:normAutofit fontScale="92500"/>
          </a:bodyPr>
          <a:lstStyle/>
          <a:p>
            <a:pPr algn="ctr">
              <a:buFont typeface="Wingdings" pitchFamily="2" charset="2"/>
              <a:buNone/>
              <a:defRPr/>
            </a:pPr>
            <a:endParaRPr lang="en-US" sz="4000" b="1" dirty="0" smtClean="0">
              <a:solidFill>
                <a:schemeClr val="accent1">
                  <a:lumMod val="75000"/>
                </a:schemeClr>
              </a:solidFill>
            </a:endParaRPr>
          </a:p>
          <a:p>
            <a:pPr>
              <a:buFont typeface="Wingdings" pitchFamily="2" charset="2"/>
              <a:buNone/>
              <a:defRPr/>
            </a:pPr>
            <a:r>
              <a:rPr lang="en-US" sz="1400" dirty="0" smtClean="0"/>
              <a:t> </a:t>
            </a:r>
            <a:r>
              <a:rPr lang="en-US" sz="3200" b="1" dirty="0" smtClean="0">
                <a:latin typeface="Brush Script MT" pitchFamily="66" charset="0"/>
              </a:rPr>
              <a:t>A                                    project encompasses all the activities undertaken from the time at which a potential requirement is identified until the resulting system is fully implemented and accepted by the end user. The process can involve many stages over a long period. The following section highlights some fundamental issues to be considered, outlines the main stages in development and procuring new systems, and indicates when and how the auditor should be involved</a:t>
            </a:r>
            <a:r>
              <a:rPr lang="en-US" sz="2800" dirty="0" smtClean="0"/>
              <a:t>.</a:t>
            </a:r>
            <a:endParaRPr lang="en-US" sz="2800" dirty="0"/>
          </a:p>
        </p:txBody>
      </p:sp>
      <p:sp>
        <p:nvSpPr>
          <p:cNvPr id="7" name="TextBox 6"/>
          <p:cNvSpPr txBox="1"/>
          <p:nvPr/>
        </p:nvSpPr>
        <p:spPr>
          <a:xfrm>
            <a:off x="914400" y="228600"/>
            <a:ext cx="7696200" cy="1107996"/>
          </a:xfrm>
          <a:prstGeom prst="rect">
            <a:avLst/>
          </a:prstGeom>
          <a:noFill/>
        </p:spPr>
        <p:txBody>
          <a:bodyPr wrap="square" rtlCol="0">
            <a:spAutoFit/>
            <a:scene3d>
              <a:camera prst="orthographicFront"/>
              <a:lightRig rig="threePt" dir="t"/>
            </a:scene3d>
            <a:sp3d extrusionH="57150">
              <a:bevelT w="38100" h="38100"/>
            </a:sp3d>
          </a:bodyPr>
          <a:lstStyle/>
          <a:p>
            <a:r>
              <a:rPr lang="en-US" sz="6600" b="1" cap="all" dirty="0" smtClean="0">
                <a:ln w="9000" cmpd="sng">
                  <a:solidFill>
                    <a:schemeClr val="tx2">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39700">
                    <a:schemeClr val="accent4">
                      <a:satMod val="175000"/>
                      <a:alpha val="40000"/>
                    </a:schemeClr>
                  </a:glow>
                  <a:outerShdw blurRad="50800" dist="38100" dir="18900000" algn="bl" rotWithShape="0">
                    <a:prstClr val="black">
                      <a:alpha val="40000"/>
                    </a:prstClr>
                  </a:outerShdw>
                  <a:reflection blurRad="6350" stA="60000" endA="900" endPos="60000" dist="29997" dir="5400000" sy="-100000" algn="bl" rotWithShape="0"/>
                </a:effectLst>
              </a:rPr>
              <a:t>INTRODUCTION</a:t>
            </a:r>
            <a:endParaRPr lang="en-US" sz="6600" b="1" cap="all" dirty="0">
              <a:ln w="9000" cmpd="sng">
                <a:solidFill>
                  <a:schemeClr val="tx2">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39700">
                  <a:schemeClr val="accent4">
                    <a:satMod val="175000"/>
                    <a:alpha val="40000"/>
                  </a:schemeClr>
                </a:glow>
                <a:outerShdw blurRad="50800" dist="38100" dir="18900000" algn="bl" rotWithShape="0">
                  <a:prstClr val="black">
                    <a:alpha val="40000"/>
                  </a:prstClr>
                </a:outerShdw>
                <a:reflection blurRad="6350" stA="60000" endA="900" endPos="60000" dist="29997" dir="5400000" sy="-100000" algn="bl" rotWithShape="0"/>
              </a:effectLst>
            </a:endParaRPr>
          </a:p>
        </p:txBody>
      </p:sp>
      <p:sp>
        <p:nvSpPr>
          <p:cNvPr id="9" name="Rectangle 8"/>
          <p:cNvSpPr/>
          <p:nvPr/>
        </p:nvSpPr>
        <p:spPr>
          <a:xfrm>
            <a:off x="1143000" y="2286000"/>
            <a:ext cx="3849131" cy="461665"/>
          </a:xfrm>
          <a:prstGeom prst="rect">
            <a:avLst/>
          </a:prstGeom>
          <a:noFill/>
        </p:spPr>
        <p:txBody>
          <a:bodyPr wrap="none" lIns="91440" tIns="45720" rIns="91440" bIns="45720">
            <a:spAutoFit/>
          </a:bodyPr>
          <a:lstStyle/>
          <a:p>
            <a:pPr algn="ctr"/>
            <a:r>
              <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4">
                      <a:satMod val="175000"/>
                      <a:alpha val="40000"/>
                    </a:schemeClr>
                  </a:glow>
                  <a:innerShdw blurRad="69850" dist="43180" dir="5400000">
                    <a:srgbClr val="000000">
                      <a:alpha val="65000"/>
                    </a:srgbClr>
                  </a:innerShdw>
                </a:effectLst>
              </a:rPr>
              <a:t>SYSTEM DEVELOPMENT</a:t>
            </a:r>
            <a:endPar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4">
                    <a:satMod val="175000"/>
                    <a:alpha val="40000"/>
                  </a:schemeClr>
                </a:glow>
                <a:innerShdw blurRad="69850" dist="43180" dir="5400000">
                  <a:srgbClr val="000000">
                    <a:alpha val="65000"/>
                  </a:srgbClr>
                </a:innerShdw>
              </a:effectLst>
            </a:endParaRPr>
          </a:p>
        </p:txBody>
      </p:sp>
      <p:sp>
        <p:nvSpPr>
          <p:cNvPr id="5" name="Slide Number Placeholder 4"/>
          <p:cNvSpPr>
            <a:spLocks noGrp="1"/>
          </p:cNvSpPr>
          <p:nvPr>
            <p:ph type="sldNum" sz="quarter" idx="12"/>
          </p:nvPr>
        </p:nvSpPr>
        <p:spPr>
          <a:xfrm>
            <a:off x="8610600" y="6324600"/>
            <a:ext cx="457200" cy="441325"/>
          </a:xfrm>
        </p:spPr>
        <p:txBody>
          <a:bodyPr/>
          <a:lstStyle/>
          <a:p>
            <a:pPr>
              <a:defRPr/>
            </a:pPr>
            <a:fld id="{9FCAA10D-97A9-408B-84EF-080C47E9F7DB}" type="slidenum">
              <a:rPr lang="en-US" smtClean="0"/>
              <a:pPr>
                <a:defRPr/>
              </a:pPr>
              <a:t>4</a:t>
            </a:fld>
            <a:endParaRPr lang="en-US" dirty="0"/>
          </a:p>
        </p:txBody>
      </p:sp>
      <p:sp>
        <p:nvSpPr>
          <p:cNvPr id="8" name="Date Placeholder 7"/>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2000">
    <p:split orient="vert"/>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Scale>
                                      <p:cBhvr>
                                        <p:cTn id="7"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
                                        </p:tgtEl>
                                        <p:attrNameLst>
                                          <p:attrName>ppt_x</p:attrName>
                                          <p:attrName>ppt_y</p:attrName>
                                        </p:attrNameLst>
                                      </p:cBhvr>
                                    </p:animMotion>
                                    <p:animEffect transition="in" filter="fade">
                                      <p:cBhvr>
                                        <p:cTn id="9" dur="1000"/>
                                        <p:tgtEl>
                                          <p:spTgt spid="7"/>
                                        </p:tgtEl>
                                      </p:cBhvr>
                                    </p:animEffect>
                                  </p:childTnLst>
                                </p:cTn>
                              </p:par>
                            </p:childTnLst>
                          </p:cTn>
                        </p:par>
                        <p:par>
                          <p:cTn id="10" fill="hold">
                            <p:stCondLst>
                              <p:cond delay="1000"/>
                            </p:stCondLst>
                            <p:childTnLst>
                              <p:par>
                                <p:cTn id="11" presetID="20"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edge">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7000" t="-1000"/>
          </a:stretch>
        </a:blipFill>
        <a:effectLst/>
      </p:bgPr>
    </p:bg>
    <p:spTree>
      <p:nvGrpSpPr>
        <p:cNvPr id="1" name=""/>
        <p:cNvGrpSpPr/>
        <p:nvPr/>
      </p:nvGrpSpPr>
      <p:grpSpPr>
        <a:xfrm>
          <a:off x="0" y="0"/>
          <a:ext cx="0" cy="0"/>
          <a:chOff x="0" y="0"/>
          <a:chExt cx="0" cy="0"/>
        </a:xfrm>
      </p:grpSpPr>
      <p:sp>
        <p:nvSpPr>
          <p:cNvPr id="4" name="Half Frame 3"/>
          <p:cNvSpPr/>
          <p:nvPr/>
        </p:nvSpPr>
        <p:spPr>
          <a:xfrm flipV="1">
            <a:off x="0" y="3352800"/>
            <a:ext cx="3352800" cy="3505200"/>
          </a:xfrm>
          <a:prstGeom prst="halfFrame">
            <a:avLst/>
          </a:prstGeom>
          <a:effectLst>
            <a:glow rad="139700">
              <a:schemeClr val="accent1">
                <a:satMod val="175000"/>
                <a:alpha val="40000"/>
              </a:schemeClr>
            </a:glow>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tx1"/>
              </a:solidFill>
            </a:endParaRPr>
          </a:p>
        </p:txBody>
      </p:sp>
      <p:sp>
        <p:nvSpPr>
          <p:cNvPr id="3" name="Half Frame 2"/>
          <p:cNvSpPr/>
          <p:nvPr/>
        </p:nvSpPr>
        <p:spPr>
          <a:xfrm>
            <a:off x="0" y="0"/>
            <a:ext cx="3352800" cy="3352800"/>
          </a:xfrm>
          <a:prstGeom prst="halfFrame">
            <a:avLst/>
          </a:prstGeom>
          <a:effectLst>
            <a:glow rad="139700">
              <a:schemeClr val="accent6">
                <a:satMod val="175000"/>
                <a:alpha val="40000"/>
              </a:schemeClr>
            </a:glow>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tx1"/>
              </a:solidFill>
            </a:endParaRPr>
          </a:p>
        </p:txBody>
      </p:sp>
      <p:sp>
        <p:nvSpPr>
          <p:cNvPr id="21507" name="Rectangle 3"/>
          <p:cNvSpPr>
            <a:spLocks noGrp="1" noChangeArrowheads="1"/>
          </p:cNvSpPr>
          <p:nvPr>
            <p:ph idx="1"/>
          </p:nvPr>
        </p:nvSpPr>
        <p:spPr>
          <a:xfrm>
            <a:off x="0" y="304800"/>
            <a:ext cx="8915400" cy="6019800"/>
          </a:xfrm>
        </p:spPr>
        <p:txBody>
          <a:bodyPr>
            <a:normAutofit lnSpcReduction="10000"/>
          </a:bodyPr>
          <a:lstStyle/>
          <a:p>
            <a:pPr eaLnBrk="1" hangingPunct="1">
              <a:defRPr/>
            </a:pPr>
            <a:r>
              <a:rPr lang="en-US" sz="5400" dirty="0" smtClean="0">
                <a:solidFill>
                  <a:schemeClr val="accent2"/>
                </a:solidFill>
                <a:latin typeface="Monotype Corsiva" pitchFamily="66" charset="0"/>
              </a:rPr>
              <a:t>SDLC</a:t>
            </a:r>
            <a:r>
              <a:rPr lang="en-US" sz="3600" dirty="0" smtClean="0">
                <a:solidFill>
                  <a:srgbClr val="92D050"/>
                </a:solidFill>
                <a:latin typeface="Monotype Corsiva" pitchFamily="66" charset="0"/>
              </a:rPr>
              <a:t> </a:t>
            </a:r>
            <a:r>
              <a:rPr lang="en-US" sz="3600" dirty="0" smtClean="0">
                <a:latin typeface="Monotype Corsiva" pitchFamily="66" charset="0"/>
              </a:rPr>
              <a:t> </a:t>
            </a:r>
            <a:r>
              <a:rPr lang="en-US" dirty="0" smtClean="0"/>
              <a:t>stands for </a:t>
            </a:r>
          </a:p>
          <a:p>
            <a:pPr lvl="1" eaLnBrk="1" hangingPunct="1">
              <a:defRPr/>
            </a:pPr>
            <a:r>
              <a:rPr lang="en-US" sz="2800" dirty="0" smtClean="0"/>
              <a:t>Systems </a:t>
            </a:r>
          </a:p>
          <a:p>
            <a:pPr lvl="1" eaLnBrk="1" hangingPunct="1">
              <a:defRPr/>
            </a:pPr>
            <a:r>
              <a:rPr lang="en-US" sz="2800" dirty="0" smtClean="0"/>
              <a:t>Development </a:t>
            </a:r>
          </a:p>
          <a:p>
            <a:pPr lvl="1" eaLnBrk="1" hangingPunct="1">
              <a:defRPr/>
            </a:pPr>
            <a:r>
              <a:rPr lang="en-US" sz="2800" dirty="0" smtClean="0"/>
              <a:t>Life </a:t>
            </a:r>
          </a:p>
          <a:p>
            <a:pPr lvl="1" eaLnBrk="1" hangingPunct="1">
              <a:defRPr/>
            </a:pPr>
            <a:r>
              <a:rPr lang="en-US" sz="2800" dirty="0" smtClean="0"/>
              <a:t>Cycle</a:t>
            </a:r>
            <a:r>
              <a:rPr lang="en-US" sz="2800" b="1" dirty="0" smtClean="0"/>
              <a:t> </a:t>
            </a:r>
          </a:p>
          <a:p>
            <a:pPr lvl="1" eaLnBrk="1" hangingPunct="1">
              <a:defRPr/>
            </a:pPr>
            <a:endParaRPr lang="en-US" sz="1800" b="1" dirty="0" smtClean="0"/>
          </a:p>
          <a:p>
            <a:pPr lvl="1" eaLnBrk="1" hangingPunct="1">
              <a:buFontTx/>
              <a:buNone/>
              <a:defRPr/>
            </a:pPr>
            <a:r>
              <a:rPr lang="en-US" sz="2000" b="1" dirty="0" smtClean="0"/>
              <a:t>The </a:t>
            </a:r>
            <a:r>
              <a:rPr lang="en-US" sz="2000" b="1" dirty="0" smtClean="0">
                <a:solidFill>
                  <a:schemeClr val="accent2">
                    <a:lumMod val="60000"/>
                    <a:lumOff val="40000"/>
                  </a:schemeClr>
                </a:solidFill>
              </a:rPr>
              <a:t>systems development life cycle </a:t>
            </a:r>
            <a:r>
              <a:rPr lang="en-US" sz="2000" b="1" dirty="0" smtClean="0"/>
              <a:t>(SDLC) therefore, refers to the </a:t>
            </a:r>
            <a:r>
              <a:rPr lang="en-US" sz="2000" b="1" u="sng" dirty="0" smtClean="0"/>
              <a:t>development </a:t>
            </a:r>
            <a:r>
              <a:rPr lang="en-US" sz="2000" b="1" dirty="0" smtClean="0"/>
              <a:t>stage of the </a:t>
            </a:r>
            <a:r>
              <a:rPr lang="en-US" sz="2000" b="1" u="sng" dirty="0" smtClean="0"/>
              <a:t>system</a:t>
            </a:r>
            <a:r>
              <a:rPr lang="en-US" sz="2000" b="1" dirty="0" smtClean="0"/>
              <a:t>’s </a:t>
            </a:r>
            <a:r>
              <a:rPr lang="en-US" sz="2000" b="1" u="sng" dirty="0" smtClean="0"/>
              <a:t>life cycle</a:t>
            </a:r>
            <a:r>
              <a:rPr lang="en-US" sz="2000" b="1" dirty="0" smtClean="0"/>
              <a:t>. </a:t>
            </a:r>
          </a:p>
          <a:p>
            <a:pPr lvl="1" eaLnBrk="1" hangingPunct="1">
              <a:buFontTx/>
              <a:buNone/>
              <a:defRPr/>
            </a:pPr>
            <a:endParaRPr lang="en-US" sz="1800" b="1" dirty="0" smtClean="0"/>
          </a:p>
          <a:p>
            <a:pPr eaLnBrk="1" hangingPunct="1">
              <a:defRPr/>
            </a:pPr>
            <a:r>
              <a:rPr lang="en-US" dirty="0" smtClean="0"/>
              <a:t>What does it mean?</a:t>
            </a:r>
          </a:p>
          <a:p>
            <a:pPr>
              <a:buFont typeface="Wingdings" pitchFamily="2" charset="2"/>
              <a:buNone/>
              <a:defRPr/>
            </a:pPr>
            <a:r>
              <a:rPr lang="en-US" sz="2000" dirty="0" smtClean="0"/>
              <a:t>          A system development life cycle supplements an Information Systems Strategy by defining in greater detail</a:t>
            </a:r>
          </a:p>
          <a:p>
            <a:pPr>
              <a:buFont typeface="Wingdings" pitchFamily="2" charset="2"/>
              <a:buNone/>
              <a:defRPr/>
            </a:pPr>
            <a:r>
              <a:rPr lang="en-US" sz="2000" dirty="0" smtClean="0"/>
              <a:t>    the roles and responsibilities of the Information System Department in planning, developing, testing,</a:t>
            </a:r>
          </a:p>
          <a:p>
            <a:pPr>
              <a:buFont typeface="Wingdings" pitchFamily="2" charset="2"/>
              <a:buNone/>
              <a:defRPr/>
            </a:pPr>
            <a:r>
              <a:rPr lang="en-US" sz="2000" dirty="0" smtClean="0"/>
              <a:t>    implementing and operating an organization's information systems.</a:t>
            </a:r>
          </a:p>
        </p:txBody>
      </p:sp>
      <p:sp>
        <p:nvSpPr>
          <p:cNvPr id="5" name="Slide Number Placeholder 4"/>
          <p:cNvSpPr>
            <a:spLocks noGrp="1"/>
          </p:cNvSpPr>
          <p:nvPr>
            <p:ph type="sldNum" sz="quarter" idx="12"/>
          </p:nvPr>
        </p:nvSpPr>
        <p:spPr>
          <a:xfrm>
            <a:off x="8229600" y="6336792"/>
            <a:ext cx="609600" cy="521208"/>
          </a:xfrm>
        </p:spPr>
        <p:txBody>
          <a:bodyPr/>
          <a:lstStyle/>
          <a:p>
            <a:pPr>
              <a:defRPr/>
            </a:pPr>
            <a:fld id="{9FCAA10D-97A9-408B-84EF-080C47E9F7DB}" type="slidenum">
              <a:rPr lang="en-US" smtClean="0"/>
              <a:pPr>
                <a:defRPr/>
              </a:pPr>
              <a:t>5</a:t>
            </a:fld>
            <a:endParaRPr lang="en-US" dirty="0"/>
          </a:p>
        </p:txBody>
      </p:sp>
      <p:sp>
        <p:nvSpPr>
          <p:cNvPr id="7" name="Date Placeholder 6"/>
          <p:cNvSpPr>
            <a:spLocks noGrp="1"/>
          </p:cNvSpPr>
          <p:nvPr>
            <p:ph type="dt" sz="half" idx="10"/>
          </p:nvPr>
        </p:nvSpPr>
        <p:spPr>
          <a:xfrm rot="5400000">
            <a:off x="7644384" y="1423416"/>
            <a:ext cx="2011680" cy="384048"/>
          </a:xfrm>
        </p:spPr>
        <p:txBody>
          <a:bodyPr/>
          <a:lstStyle/>
          <a:p>
            <a:pPr>
              <a:defRPr/>
            </a:pPr>
            <a:r>
              <a:rPr lang="en-US" dirty="0" smtClean="0"/>
              <a:t>2nd february,2012</a:t>
            </a:r>
            <a:endParaRPr lang="en-US" dirty="0"/>
          </a:p>
        </p:txBody>
      </p:sp>
    </p:spTree>
  </p:cSld>
  <p:clrMapOvr>
    <a:masterClrMapping/>
  </p:clrMapOvr>
  <p:transition spd="med" advTm="2000">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dissolve">
                                      <p:cBhvr>
                                        <p:cTn id="7" dur="2000"/>
                                        <p:tgtEl>
                                          <p:spTgt spid="21507">
                                            <p:txEl>
                                              <p:pRg st="0" end="0"/>
                                            </p:txEl>
                                          </p:spTgt>
                                        </p:tgtEl>
                                      </p:cBhvr>
                                    </p:animEffect>
                                  </p:childTnLst>
                                </p:cTn>
                              </p:par>
                            </p:childTnLst>
                          </p:cTn>
                        </p:par>
                        <p:par>
                          <p:cTn id="8" fill="hold">
                            <p:stCondLst>
                              <p:cond delay="2000"/>
                            </p:stCondLst>
                            <p:childTnLst>
                              <p:par>
                                <p:cTn id="9" presetID="18" presetClass="entr" presetSubtype="12" fill="hold" nodeType="afterEffect">
                                  <p:stCondLst>
                                    <p:cond delay="0"/>
                                  </p:stCondLst>
                                  <p:iterate type="wd">
                                    <p:tmPct val="10000"/>
                                  </p:iterate>
                                  <p:childTnLst>
                                    <p:set>
                                      <p:cBhvr>
                                        <p:cTn id="10" dur="1" fill="hold">
                                          <p:stCondLst>
                                            <p:cond delay="0"/>
                                          </p:stCondLst>
                                        </p:cTn>
                                        <p:tgtEl>
                                          <p:spTgt spid="21507">
                                            <p:txEl>
                                              <p:pRg st="1" end="1"/>
                                            </p:txEl>
                                          </p:spTgt>
                                        </p:tgtEl>
                                        <p:attrNameLst>
                                          <p:attrName>style.visibility</p:attrName>
                                        </p:attrNameLst>
                                      </p:cBhvr>
                                      <p:to>
                                        <p:strVal val="visible"/>
                                      </p:to>
                                    </p:set>
                                    <p:animEffect transition="in" filter="strips(downLeft)">
                                      <p:cBhvr>
                                        <p:cTn id="11" dur="500"/>
                                        <p:tgtEl>
                                          <p:spTgt spid="21507">
                                            <p:txEl>
                                              <p:pRg st="1" end="1"/>
                                            </p:txEl>
                                          </p:spTgt>
                                        </p:tgtEl>
                                      </p:cBhvr>
                                    </p:animEffect>
                                  </p:childTnLst>
                                  <p:subTnLst>
                                    <p:audio>
                                      <p:cMediaNode>
                                        <p:cTn display="0" masterRel="sameClick">
                                          <p:stCondLst>
                                            <p:cond evt="begin" delay="0">
                                              <p:tn val="9"/>
                                            </p:cond>
                                          </p:stCondLst>
                                          <p:endCondLst>
                                            <p:cond evt="onStopAudio" delay="0">
                                              <p:tgtEl>
                                                <p:sldTgt/>
                                              </p:tgtEl>
                                            </p:cond>
                                          </p:endCondLst>
                                        </p:cTn>
                                        <p:tgtEl>
                                          <p:sndTgt r:embed="rId2" name="arrow.wav" builtIn="1"/>
                                        </p:tgtEl>
                                      </p:cMediaNode>
                                    </p:audio>
                                  </p:subTnLst>
                                </p:cTn>
                              </p:par>
                            </p:childTnLst>
                          </p:cTn>
                        </p:par>
                        <p:par>
                          <p:cTn id="12" fill="hold">
                            <p:stCondLst>
                              <p:cond delay="2500"/>
                            </p:stCondLst>
                            <p:childTnLst>
                              <p:par>
                                <p:cTn id="13" presetID="18" presetClass="entr" presetSubtype="12" fill="hold" nodeType="after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animEffect transition="in" filter="strips(downLeft)">
                                      <p:cBhvr>
                                        <p:cTn id="15" dur="1000"/>
                                        <p:tgtEl>
                                          <p:spTgt spid="21507">
                                            <p:txEl>
                                              <p:pRg st="2" end="2"/>
                                            </p:txEl>
                                          </p:spTgt>
                                        </p:tgtEl>
                                      </p:cBhvr>
                                    </p:animEffect>
                                  </p:childTnLst>
                                </p:cTn>
                              </p:par>
                            </p:childTnLst>
                          </p:cTn>
                        </p:par>
                        <p:par>
                          <p:cTn id="16" fill="hold">
                            <p:stCondLst>
                              <p:cond delay="3500"/>
                            </p:stCondLst>
                            <p:childTnLst>
                              <p:par>
                                <p:cTn id="17" presetID="18" presetClass="entr" presetSubtype="12" fill="hold" nodeType="after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animEffect transition="in" filter="strips(downLeft)">
                                      <p:cBhvr>
                                        <p:cTn id="19" dur="1000"/>
                                        <p:tgtEl>
                                          <p:spTgt spid="21507">
                                            <p:txEl>
                                              <p:pRg st="3" end="3"/>
                                            </p:txEl>
                                          </p:spTgt>
                                        </p:tgtEl>
                                      </p:cBhvr>
                                    </p:animEffect>
                                  </p:childTnLst>
                                </p:cTn>
                              </p:par>
                            </p:childTnLst>
                          </p:cTn>
                        </p:par>
                        <p:par>
                          <p:cTn id="20" fill="hold">
                            <p:stCondLst>
                              <p:cond delay="4500"/>
                            </p:stCondLst>
                            <p:childTnLst>
                              <p:par>
                                <p:cTn id="21" presetID="18" presetClass="entr" presetSubtype="12" fill="hold" nodeType="afterEffect">
                                  <p:stCondLst>
                                    <p:cond delay="0"/>
                                  </p:stCondLst>
                                  <p:childTnLst>
                                    <p:set>
                                      <p:cBhvr>
                                        <p:cTn id="22" dur="1" fill="hold">
                                          <p:stCondLst>
                                            <p:cond delay="0"/>
                                          </p:stCondLst>
                                        </p:cTn>
                                        <p:tgtEl>
                                          <p:spTgt spid="21507">
                                            <p:txEl>
                                              <p:pRg st="4" end="4"/>
                                            </p:txEl>
                                          </p:spTgt>
                                        </p:tgtEl>
                                        <p:attrNameLst>
                                          <p:attrName>style.visibility</p:attrName>
                                        </p:attrNameLst>
                                      </p:cBhvr>
                                      <p:to>
                                        <p:strVal val="visible"/>
                                      </p:to>
                                    </p:set>
                                    <p:animEffect transition="in" filter="strips(downLeft)">
                                      <p:cBhvr>
                                        <p:cTn id="23" dur="1000"/>
                                        <p:tgtEl>
                                          <p:spTgt spid="21507">
                                            <p:txEl>
                                              <p:pRg st="4" end="4"/>
                                            </p:txEl>
                                          </p:spTgt>
                                        </p:tgtEl>
                                      </p:cBhvr>
                                    </p:animEffect>
                                  </p:childTnLst>
                                </p:cTn>
                              </p:par>
                            </p:childTnLst>
                          </p:cTn>
                        </p:par>
                        <p:par>
                          <p:cTn id="24" fill="hold">
                            <p:stCondLst>
                              <p:cond delay="5500"/>
                            </p:stCondLst>
                            <p:childTnLst>
                              <p:par>
                                <p:cTn id="25" presetID="51" presetClass="entr" presetSubtype="0" fill="hold" nodeType="afterEffect">
                                  <p:stCondLst>
                                    <p:cond delay="0"/>
                                  </p:stCondLst>
                                  <p:childTnLst>
                                    <p:set>
                                      <p:cBhvr>
                                        <p:cTn id="26" dur="1" fill="hold">
                                          <p:stCondLst>
                                            <p:cond delay="0"/>
                                          </p:stCondLst>
                                        </p:cTn>
                                        <p:tgtEl>
                                          <p:spTgt spid="21507">
                                            <p:txEl>
                                              <p:pRg st="6" end="6"/>
                                            </p:txEl>
                                          </p:spTgt>
                                        </p:tgtEl>
                                        <p:attrNameLst>
                                          <p:attrName>style.visibility</p:attrName>
                                        </p:attrNameLst>
                                      </p:cBhvr>
                                      <p:to>
                                        <p:strVal val="visible"/>
                                      </p:to>
                                    </p:set>
                                    <p:animEffect transition="in" filter="fade">
                                      <p:cBhvr>
                                        <p:cTn id="27" dur="770" decel="100000"/>
                                        <p:tgtEl>
                                          <p:spTgt spid="21507">
                                            <p:txEl>
                                              <p:pRg st="6" end="6"/>
                                            </p:txEl>
                                          </p:spTgt>
                                        </p:tgtEl>
                                      </p:cBhvr>
                                    </p:animEffect>
                                    <p:animScale>
                                      <p:cBhvr>
                                        <p:cTn id="28" dur="770" decel="100000"/>
                                        <p:tgtEl>
                                          <p:spTgt spid="21507">
                                            <p:txEl>
                                              <p:pRg st="6" end="6"/>
                                            </p:txEl>
                                          </p:spTgt>
                                        </p:tgtEl>
                                      </p:cBhvr>
                                      <p:from x="10000" y="10000"/>
                                      <p:to x="200000" y="450000"/>
                                    </p:animScale>
                                    <p:animScale>
                                      <p:cBhvr>
                                        <p:cTn id="29" dur="1230" accel="100000" fill="hold">
                                          <p:stCondLst>
                                            <p:cond delay="770"/>
                                          </p:stCondLst>
                                        </p:cTn>
                                        <p:tgtEl>
                                          <p:spTgt spid="21507">
                                            <p:txEl>
                                              <p:pRg st="6" end="6"/>
                                            </p:txEl>
                                          </p:spTgt>
                                        </p:tgtEl>
                                      </p:cBhvr>
                                      <p:from x="200000" y="450000"/>
                                      <p:to x="100000" y="100000"/>
                                    </p:animScale>
                                    <p:set>
                                      <p:cBhvr>
                                        <p:cTn id="30" dur="770" fill="hold"/>
                                        <p:tgtEl>
                                          <p:spTgt spid="21507">
                                            <p:txEl>
                                              <p:pRg st="6" end="6"/>
                                            </p:txEl>
                                          </p:spTgt>
                                        </p:tgtEl>
                                        <p:attrNameLst>
                                          <p:attrName>ppt_x</p:attrName>
                                        </p:attrNameLst>
                                      </p:cBhvr>
                                      <p:to>
                                        <p:strVal val="(0.5)"/>
                                      </p:to>
                                    </p:set>
                                    <p:anim from="(0.5)" to="(#ppt_x)" calcmode="lin" valueType="num">
                                      <p:cBhvr>
                                        <p:cTn id="31" dur="1230" accel="100000" fill="hold">
                                          <p:stCondLst>
                                            <p:cond delay="770"/>
                                          </p:stCondLst>
                                        </p:cTn>
                                        <p:tgtEl>
                                          <p:spTgt spid="21507">
                                            <p:txEl>
                                              <p:pRg st="6" end="6"/>
                                            </p:txEl>
                                          </p:spTgt>
                                        </p:tgtEl>
                                        <p:attrNameLst>
                                          <p:attrName>ppt_x</p:attrName>
                                        </p:attrNameLst>
                                      </p:cBhvr>
                                    </p:anim>
                                    <p:set>
                                      <p:cBhvr>
                                        <p:cTn id="32" dur="770" fill="hold"/>
                                        <p:tgtEl>
                                          <p:spTgt spid="21507">
                                            <p:txEl>
                                              <p:pRg st="6" end="6"/>
                                            </p:txEl>
                                          </p:spTgt>
                                        </p:tgtEl>
                                        <p:attrNameLst>
                                          <p:attrName>ppt_y</p:attrName>
                                        </p:attrNameLst>
                                      </p:cBhvr>
                                      <p:to>
                                        <p:strVal val="(#ppt_y+0.4)"/>
                                      </p:to>
                                    </p:set>
                                    <p:anim from="(#ppt_y+0.4)" to="(#ppt_y)" calcmode="lin" valueType="num">
                                      <p:cBhvr>
                                        <p:cTn id="33" dur="1230" accel="100000" fill="hold">
                                          <p:stCondLst>
                                            <p:cond delay="770"/>
                                          </p:stCondLst>
                                        </p:cTn>
                                        <p:tgtEl>
                                          <p:spTgt spid="21507">
                                            <p:txEl>
                                              <p:pRg st="6" end="6"/>
                                            </p:txEl>
                                          </p:spTgt>
                                        </p:tgtEl>
                                        <p:attrNameLst>
                                          <p:attrName>ppt_y</p:attrName>
                                        </p:attrNameLst>
                                      </p:cBhvr>
                                    </p:anim>
                                  </p:childTnLst>
                                </p:cTn>
                              </p:par>
                            </p:childTnLst>
                          </p:cTn>
                        </p:par>
                        <p:par>
                          <p:cTn id="34" fill="hold">
                            <p:stCondLst>
                              <p:cond delay="7500"/>
                            </p:stCondLst>
                            <p:childTnLst>
                              <p:par>
                                <p:cTn id="35" presetID="9" presetClass="entr" presetSubtype="0" fill="hold" nodeType="afterEffect">
                                  <p:stCondLst>
                                    <p:cond delay="0"/>
                                  </p:stCondLst>
                                  <p:childTnLst>
                                    <p:set>
                                      <p:cBhvr>
                                        <p:cTn id="36" dur="1" fill="hold">
                                          <p:stCondLst>
                                            <p:cond delay="0"/>
                                          </p:stCondLst>
                                        </p:cTn>
                                        <p:tgtEl>
                                          <p:spTgt spid="21507">
                                            <p:txEl>
                                              <p:pRg st="8" end="8"/>
                                            </p:txEl>
                                          </p:spTgt>
                                        </p:tgtEl>
                                        <p:attrNameLst>
                                          <p:attrName>style.visibility</p:attrName>
                                        </p:attrNameLst>
                                      </p:cBhvr>
                                      <p:to>
                                        <p:strVal val="visible"/>
                                      </p:to>
                                    </p:set>
                                    <p:animEffect transition="in" filter="dissolve">
                                      <p:cBhvr>
                                        <p:cTn id="37" dur="500"/>
                                        <p:tgtEl>
                                          <p:spTgt spid="21507">
                                            <p:txEl>
                                              <p:pRg st="8" end="8"/>
                                            </p:txEl>
                                          </p:spTgt>
                                        </p:tgtEl>
                                      </p:cBhvr>
                                    </p:animEffect>
                                  </p:childTnLst>
                                </p:cTn>
                              </p:par>
                            </p:childTnLst>
                          </p:cTn>
                        </p:par>
                        <p:par>
                          <p:cTn id="38" fill="hold">
                            <p:stCondLst>
                              <p:cond delay="8000"/>
                            </p:stCondLst>
                            <p:childTnLst>
                              <p:par>
                                <p:cTn id="39" presetID="20" presetClass="entr" presetSubtype="0" fill="hold" nodeType="afterEffect">
                                  <p:stCondLst>
                                    <p:cond delay="0"/>
                                  </p:stCondLst>
                                  <p:childTnLst>
                                    <p:set>
                                      <p:cBhvr>
                                        <p:cTn id="40" dur="1" fill="hold">
                                          <p:stCondLst>
                                            <p:cond delay="0"/>
                                          </p:stCondLst>
                                        </p:cTn>
                                        <p:tgtEl>
                                          <p:spTgt spid="21507">
                                            <p:txEl>
                                              <p:pRg st="9" end="9"/>
                                            </p:txEl>
                                          </p:spTgt>
                                        </p:tgtEl>
                                        <p:attrNameLst>
                                          <p:attrName>style.visibility</p:attrName>
                                        </p:attrNameLst>
                                      </p:cBhvr>
                                      <p:to>
                                        <p:strVal val="visible"/>
                                      </p:to>
                                    </p:set>
                                    <p:animEffect transition="in" filter="wedge">
                                      <p:cBhvr>
                                        <p:cTn id="41" dur="2000"/>
                                        <p:tgtEl>
                                          <p:spTgt spid="21507">
                                            <p:txEl>
                                              <p:pRg st="9" end="9"/>
                                            </p:txEl>
                                          </p:spTgt>
                                        </p:tgtEl>
                                      </p:cBhvr>
                                    </p:animEffect>
                                  </p:childTnLst>
                                </p:cTn>
                              </p:par>
                              <p:par>
                                <p:cTn id="42" presetID="20" presetClass="entr" presetSubtype="0" fill="hold" nodeType="withEffect">
                                  <p:stCondLst>
                                    <p:cond delay="0"/>
                                  </p:stCondLst>
                                  <p:childTnLst>
                                    <p:set>
                                      <p:cBhvr>
                                        <p:cTn id="43" dur="1" fill="hold">
                                          <p:stCondLst>
                                            <p:cond delay="0"/>
                                          </p:stCondLst>
                                        </p:cTn>
                                        <p:tgtEl>
                                          <p:spTgt spid="21507">
                                            <p:txEl>
                                              <p:pRg st="10" end="10"/>
                                            </p:txEl>
                                          </p:spTgt>
                                        </p:tgtEl>
                                        <p:attrNameLst>
                                          <p:attrName>style.visibility</p:attrName>
                                        </p:attrNameLst>
                                      </p:cBhvr>
                                      <p:to>
                                        <p:strVal val="visible"/>
                                      </p:to>
                                    </p:set>
                                    <p:animEffect transition="in" filter="wedge">
                                      <p:cBhvr>
                                        <p:cTn id="44" dur="2000"/>
                                        <p:tgtEl>
                                          <p:spTgt spid="21507">
                                            <p:txEl>
                                              <p:pRg st="10" end="10"/>
                                            </p:txEl>
                                          </p:spTgt>
                                        </p:tgtEl>
                                      </p:cBhvr>
                                    </p:animEffect>
                                  </p:childTnLst>
                                </p:cTn>
                              </p:par>
                              <p:par>
                                <p:cTn id="45" presetID="20" presetClass="entr" presetSubtype="0" fill="hold" nodeType="withEffect">
                                  <p:stCondLst>
                                    <p:cond delay="0"/>
                                  </p:stCondLst>
                                  <p:childTnLst>
                                    <p:set>
                                      <p:cBhvr>
                                        <p:cTn id="46" dur="1" fill="hold">
                                          <p:stCondLst>
                                            <p:cond delay="0"/>
                                          </p:stCondLst>
                                        </p:cTn>
                                        <p:tgtEl>
                                          <p:spTgt spid="21507">
                                            <p:txEl>
                                              <p:pRg st="11" end="11"/>
                                            </p:txEl>
                                          </p:spTgt>
                                        </p:tgtEl>
                                        <p:attrNameLst>
                                          <p:attrName>style.visibility</p:attrName>
                                        </p:attrNameLst>
                                      </p:cBhvr>
                                      <p:to>
                                        <p:strVal val="visible"/>
                                      </p:to>
                                    </p:set>
                                    <p:animEffect transition="in" filter="wedge">
                                      <p:cBhvr>
                                        <p:cTn id="47" dur="2000"/>
                                        <p:tgtEl>
                                          <p:spTgt spid="21507">
                                            <p:txEl>
                                              <p:pRg st="11" end="11"/>
                                            </p:txEl>
                                          </p:spTgt>
                                        </p:tgtEl>
                                      </p:cBhvr>
                                    </p:animEffect>
                                  </p:childTnLst>
                                </p:cTn>
                              </p:par>
                              <p:par>
                                <p:cTn id="48" presetID="34" presetClass="entr" presetSubtype="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 from="(-#ppt_w/2)" to="(#ppt_x)" calcmode="lin" valueType="num">
                                      <p:cBhvr>
                                        <p:cTn id="50" dur="600" fill="hold">
                                          <p:stCondLst>
                                            <p:cond delay="0"/>
                                          </p:stCondLst>
                                        </p:cTn>
                                        <p:tgtEl>
                                          <p:spTgt spid="3"/>
                                        </p:tgtEl>
                                        <p:attrNameLst>
                                          <p:attrName>ppt_x</p:attrName>
                                        </p:attrNameLst>
                                      </p:cBhvr>
                                    </p:anim>
                                    <p:anim from="0" to="-1.0" calcmode="lin" valueType="num">
                                      <p:cBhvr>
                                        <p:cTn id="51" dur="200" decel="50000" autoRev="1" fill="hold">
                                          <p:stCondLst>
                                            <p:cond delay="600"/>
                                          </p:stCondLst>
                                        </p:cTn>
                                        <p:tgtEl>
                                          <p:spTgt spid="3"/>
                                        </p:tgtEl>
                                        <p:attrNameLst>
                                          <p:attrName>xshear</p:attrName>
                                        </p:attrNameLst>
                                      </p:cBhvr>
                                    </p:anim>
                                    <p:animScale>
                                      <p:cBhvr>
                                        <p:cTn id="52" dur="200" decel="100000" autoRev="1" fill="hold">
                                          <p:stCondLst>
                                            <p:cond delay="600"/>
                                          </p:stCondLst>
                                        </p:cTn>
                                        <p:tgtEl>
                                          <p:spTgt spid="3"/>
                                        </p:tgtEl>
                                      </p:cBhvr>
                                      <p:from x="100000" y="100000"/>
                                      <p:to x="80000" y="100000"/>
                                    </p:animScale>
                                    <p:anim by="(#ppt_h/3+#ppt_w*0.1)" calcmode="lin" valueType="num">
                                      <p:cBhvr additive="sum">
                                        <p:cTn id="53" dur="200" decel="100000" autoRev="1" fill="hold">
                                          <p:stCondLst>
                                            <p:cond delay="600"/>
                                          </p:stCondLst>
                                        </p:cTn>
                                        <p:tgtEl>
                                          <p:spTgt spid="3"/>
                                        </p:tgtEl>
                                        <p:attrNameLst>
                                          <p:attrName>ppt_x</p:attrName>
                                        </p:attrNameLst>
                                      </p:cBhvr>
                                    </p:anim>
                                  </p:childTnLst>
                                </p:cTn>
                              </p:par>
                              <p:par>
                                <p:cTn id="54" presetID="34" presetClass="entr" presetSubtype="0" fill="hold" grpId="0" nodeType="withEffect">
                                  <p:stCondLst>
                                    <p:cond delay="0"/>
                                  </p:stCondLst>
                                  <p:childTnLst>
                                    <p:set>
                                      <p:cBhvr>
                                        <p:cTn id="55" dur="1" fill="hold">
                                          <p:stCondLst>
                                            <p:cond delay="0"/>
                                          </p:stCondLst>
                                        </p:cTn>
                                        <p:tgtEl>
                                          <p:spTgt spid="4"/>
                                        </p:tgtEl>
                                        <p:attrNameLst>
                                          <p:attrName>style.visibility</p:attrName>
                                        </p:attrNameLst>
                                      </p:cBhvr>
                                      <p:to>
                                        <p:strVal val="visible"/>
                                      </p:to>
                                    </p:set>
                                    <p:anim from="(-#ppt_w/2)" to="(#ppt_x)" calcmode="lin" valueType="num">
                                      <p:cBhvr>
                                        <p:cTn id="56" dur="600" fill="hold">
                                          <p:stCondLst>
                                            <p:cond delay="0"/>
                                          </p:stCondLst>
                                        </p:cTn>
                                        <p:tgtEl>
                                          <p:spTgt spid="4"/>
                                        </p:tgtEl>
                                        <p:attrNameLst>
                                          <p:attrName>ppt_x</p:attrName>
                                        </p:attrNameLst>
                                      </p:cBhvr>
                                    </p:anim>
                                    <p:anim from="0" to="-1.0" calcmode="lin" valueType="num">
                                      <p:cBhvr>
                                        <p:cTn id="57" dur="200" decel="50000" autoRev="1" fill="hold">
                                          <p:stCondLst>
                                            <p:cond delay="600"/>
                                          </p:stCondLst>
                                        </p:cTn>
                                        <p:tgtEl>
                                          <p:spTgt spid="4"/>
                                        </p:tgtEl>
                                        <p:attrNameLst>
                                          <p:attrName>xshear</p:attrName>
                                        </p:attrNameLst>
                                      </p:cBhvr>
                                    </p:anim>
                                    <p:animScale>
                                      <p:cBhvr>
                                        <p:cTn id="58" dur="200" decel="100000" autoRev="1" fill="hold">
                                          <p:stCondLst>
                                            <p:cond delay="600"/>
                                          </p:stCondLst>
                                        </p:cTn>
                                        <p:tgtEl>
                                          <p:spTgt spid="4"/>
                                        </p:tgtEl>
                                      </p:cBhvr>
                                      <p:from x="100000" y="100000"/>
                                      <p:to x="80000" y="100000"/>
                                    </p:animScale>
                                    <p:anim by="(#ppt_h/3+#ppt_w*0.1)" calcmode="lin" valueType="num">
                                      <p:cBhvr additive="sum">
                                        <p:cTn id="59" dur="200" decel="100000" autoRev="1" fill="hold">
                                          <p:stCondLst>
                                            <p:cond delay="6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914400" y="228600"/>
            <a:ext cx="7543800" cy="990600"/>
          </a:xfrm>
        </p:spPr>
        <p:txBody>
          <a:bodyPr/>
          <a:lstStyle/>
          <a:p>
            <a:pPr algn="ctr" eaLnBrk="1" hangingPunct="1">
              <a:defRPr/>
            </a:pPr>
            <a:r>
              <a:rPr lang="en-US" dirty="0" smtClean="0">
                <a:latin typeface="Bernard MT Condensed" pitchFamily="18" charset="0"/>
              </a:rPr>
              <a:t>Systems Development Life Cycle</a:t>
            </a:r>
          </a:p>
        </p:txBody>
      </p:sp>
      <p:sp>
        <p:nvSpPr>
          <p:cNvPr id="30723" name="Rectangle 3"/>
          <p:cNvSpPr>
            <a:spLocks noGrp="1" noChangeArrowheads="1"/>
          </p:cNvSpPr>
          <p:nvPr>
            <p:ph idx="1"/>
          </p:nvPr>
        </p:nvSpPr>
        <p:spPr>
          <a:xfrm>
            <a:off x="457200" y="1371600"/>
            <a:ext cx="8077200" cy="5181600"/>
          </a:xfrm>
        </p:spPr>
        <p:txBody>
          <a:bodyPr/>
          <a:lstStyle/>
          <a:p>
            <a:pPr eaLnBrk="1" hangingPunct="1">
              <a:buFont typeface="Wingdings" pitchFamily="2" charset="2"/>
              <a:buNone/>
              <a:defRPr/>
            </a:pPr>
            <a:r>
              <a:rPr lang="en-US" sz="2000" dirty="0" smtClean="0"/>
              <a:t>This text highlights 6 distinct phases:</a:t>
            </a:r>
          </a:p>
          <a:p>
            <a:pPr>
              <a:defRPr/>
            </a:pPr>
            <a:r>
              <a:rPr lang="en-US" sz="2000" b="1" dirty="0" smtClean="0">
                <a:solidFill>
                  <a:srgbClr val="FF0000"/>
                </a:solidFill>
              </a:rPr>
              <a:t>Initiation</a:t>
            </a:r>
            <a:r>
              <a:rPr lang="en-US" sz="1800" b="1" dirty="0" smtClean="0">
                <a:solidFill>
                  <a:srgbClr val="FF0000"/>
                </a:solidFill>
              </a:rPr>
              <a:t> :</a:t>
            </a:r>
            <a:r>
              <a:rPr lang="en-US" sz="1800" b="1" dirty="0" smtClean="0"/>
              <a:t> the stage at which the project is formally commissioned and at which a firm </a:t>
            </a:r>
            <a:r>
              <a:rPr lang="en-US" sz="1800" dirty="0" smtClean="0"/>
              <a:t>base for the management and control of the rest of the project is established</a:t>
            </a:r>
          </a:p>
          <a:p>
            <a:pPr>
              <a:defRPr/>
            </a:pPr>
            <a:r>
              <a:rPr lang="en-US" sz="1800" dirty="0" smtClean="0">
                <a:solidFill>
                  <a:schemeClr val="bg1">
                    <a:lumMod val="20000"/>
                    <a:lumOff val="80000"/>
                  </a:schemeClr>
                </a:solidFill>
              </a:rPr>
              <a:t> </a:t>
            </a:r>
            <a:r>
              <a:rPr lang="en-US" sz="1800" b="1" dirty="0" smtClean="0">
                <a:solidFill>
                  <a:srgbClr val="FF0000"/>
                </a:solidFill>
              </a:rPr>
              <a:t>Specification</a:t>
            </a:r>
            <a:r>
              <a:rPr lang="en-US" sz="1800" b="1" dirty="0" smtClean="0">
                <a:solidFill>
                  <a:schemeClr val="bg1">
                    <a:lumMod val="20000"/>
                    <a:lumOff val="80000"/>
                  </a:schemeClr>
                </a:solidFill>
              </a:rPr>
              <a:t> </a:t>
            </a:r>
            <a:r>
              <a:rPr lang="en-US" sz="1800" b="1" dirty="0" smtClean="0"/>
              <a:t>: key end products from this stage are the specification of user requirements, </a:t>
            </a:r>
            <a:r>
              <a:rPr lang="en-US" sz="1800" dirty="0" smtClean="0"/>
              <a:t>acceptance testing criteria, installation proposals, and education and training requirements</a:t>
            </a:r>
          </a:p>
          <a:p>
            <a:pPr>
              <a:defRPr/>
            </a:pPr>
            <a:r>
              <a:rPr lang="en-US" sz="1800" b="1" dirty="0" smtClean="0">
                <a:solidFill>
                  <a:srgbClr val="FF0000"/>
                </a:solidFill>
              </a:rPr>
              <a:t>Design </a:t>
            </a:r>
            <a:r>
              <a:rPr lang="en-US" sz="1800" b="1" dirty="0" smtClean="0"/>
              <a:t>: all design tasks, both logical and physical, are completed</a:t>
            </a:r>
          </a:p>
          <a:p>
            <a:pPr>
              <a:defRPr/>
            </a:pPr>
            <a:r>
              <a:rPr lang="en-US" sz="1800" dirty="0" smtClean="0">
                <a:solidFill>
                  <a:srgbClr val="FF0000"/>
                </a:solidFill>
              </a:rPr>
              <a:t> </a:t>
            </a:r>
            <a:r>
              <a:rPr lang="en-US" sz="1800" b="1" dirty="0" smtClean="0">
                <a:solidFill>
                  <a:srgbClr val="FF0000"/>
                </a:solidFill>
              </a:rPr>
              <a:t>Development </a:t>
            </a:r>
            <a:r>
              <a:rPr lang="en-US" sz="1800" b="1" dirty="0" smtClean="0"/>
              <a:t>: the end product, together with its supporting documentation and business </a:t>
            </a:r>
            <a:r>
              <a:rPr lang="en-US" sz="1800" dirty="0" smtClean="0"/>
              <a:t>continuity plans, is produced/acquired and tested by the developers in the development environment</a:t>
            </a:r>
          </a:p>
          <a:p>
            <a:pPr>
              <a:defRPr/>
            </a:pPr>
            <a:r>
              <a:rPr lang="en-US" sz="1800" b="1" dirty="0" smtClean="0">
                <a:solidFill>
                  <a:srgbClr val="FF0000"/>
                </a:solidFill>
              </a:rPr>
              <a:t>Acceptance testing </a:t>
            </a:r>
            <a:r>
              <a:rPr lang="en-US" sz="1800" b="1" dirty="0" smtClean="0"/>
              <a:t>: the system is installed in its user and operational environments, and  </a:t>
            </a:r>
            <a:r>
              <a:rPr lang="en-US" sz="1800" dirty="0" smtClean="0"/>
              <a:t>subjected to rigorous user acceptance testing;</a:t>
            </a:r>
          </a:p>
          <a:p>
            <a:pPr>
              <a:defRPr/>
            </a:pPr>
            <a:r>
              <a:rPr lang="en-US" sz="1800" b="1" dirty="0" smtClean="0">
                <a:solidFill>
                  <a:srgbClr val="FF0000"/>
                </a:solidFill>
              </a:rPr>
              <a:t>Operation</a:t>
            </a:r>
            <a:r>
              <a:rPr lang="en-US" sz="1800" b="1" dirty="0" smtClean="0">
                <a:solidFill>
                  <a:schemeClr val="bg1">
                    <a:lumMod val="20000"/>
                    <a:lumOff val="80000"/>
                  </a:schemeClr>
                </a:solidFill>
              </a:rPr>
              <a:t> </a:t>
            </a:r>
            <a:r>
              <a:rPr lang="en-US" sz="1800" b="1" dirty="0" smtClean="0"/>
              <a:t>: the operational system is closely monitored in live use, and any minor </a:t>
            </a:r>
            <a:r>
              <a:rPr lang="en-US" sz="1800" dirty="0" smtClean="0"/>
              <a:t>corrections and system tuning carried out. The product is then fully handed over and the development project is wound up.</a:t>
            </a:r>
          </a:p>
        </p:txBody>
      </p:sp>
      <p:sp>
        <p:nvSpPr>
          <p:cNvPr id="4" name="Slide Number Placeholder 3"/>
          <p:cNvSpPr>
            <a:spLocks noGrp="1"/>
          </p:cNvSpPr>
          <p:nvPr>
            <p:ph type="sldNum" sz="quarter" idx="12"/>
          </p:nvPr>
        </p:nvSpPr>
        <p:spPr/>
        <p:txBody>
          <a:bodyPr/>
          <a:lstStyle/>
          <a:p>
            <a:pPr>
              <a:defRPr/>
            </a:pPr>
            <a:fld id="{64043AFB-639F-43C7-A7E6-38990B7D3C73}" type="slidenum">
              <a:rPr lang="en-US" smtClean="0"/>
              <a:pPr>
                <a:defRPr/>
              </a:pPr>
              <a:t>6</a:t>
            </a:fld>
            <a:endParaRPr lang="en-US"/>
          </a:p>
        </p:txBody>
      </p:sp>
      <p:sp>
        <p:nvSpPr>
          <p:cNvPr id="6" name="Date Placeholder 5"/>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1000">
    <p:wheel spokes="2"/>
    <p:sndAc>
      <p:stSnd>
        <p:snd r:embed="rId3" name="click.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30722"/>
                                        </p:tgtEl>
                                        <p:attrNameLst>
                                          <p:attrName>style.visibility</p:attrName>
                                        </p:attrNameLst>
                                      </p:cBhvr>
                                      <p:to>
                                        <p:strVal val="visible"/>
                                      </p:to>
                                    </p:set>
                                    <p:animScale>
                                      <p:cBhvr>
                                        <p:cTn id="7" dur="1000" decel="50000" fill="hold">
                                          <p:stCondLst>
                                            <p:cond delay="0"/>
                                          </p:stCondLst>
                                        </p:cTn>
                                        <p:tgtEl>
                                          <p:spTgt spid="307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0722"/>
                                        </p:tgtEl>
                                        <p:attrNameLst>
                                          <p:attrName>ppt_x</p:attrName>
                                          <p:attrName>ppt_y</p:attrName>
                                        </p:attrNameLst>
                                      </p:cBhvr>
                                    </p:animMotion>
                                    <p:animEffect transition="in" filter="fade">
                                      <p:cBhvr>
                                        <p:cTn id="9" dur="1000"/>
                                        <p:tgtEl>
                                          <p:spTgt spid="30722"/>
                                        </p:tgtEl>
                                      </p:cBhvr>
                                    </p:animEffect>
                                  </p:childTnLst>
                                </p:cTn>
                              </p:par>
                            </p:childTnLst>
                          </p:cTn>
                        </p:par>
                        <p:par>
                          <p:cTn id="10" fill="hold">
                            <p:stCondLst>
                              <p:cond delay="1000"/>
                            </p:stCondLst>
                            <p:childTnLst>
                              <p:par>
                                <p:cTn id="11" presetID="52" presetClass="entr" presetSubtype="0" fill="hold" grpId="1" nodeType="afterEffect">
                                  <p:stCondLst>
                                    <p:cond delay="0"/>
                                  </p:stCondLst>
                                  <p:childTnLst>
                                    <p:set>
                                      <p:cBhvr>
                                        <p:cTn id="12" dur="1" fill="hold">
                                          <p:stCondLst>
                                            <p:cond delay="0"/>
                                          </p:stCondLst>
                                        </p:cTn>
                                        <p:tgtEl>
                                          <p:spTgt spid="30723">
                                            <p:txEl>
                                              <p:pRg st="0" end="0"/>
                                            </p:txEl>
                                          </p:spTgt>
                                        </p:tgtEl>
                                        <p:attrNameLst>
                                          <p:attrName>style.visibility</p:attrName>
                                        </p:attrNameLst>
                                      </p:cBhvr>
                                      <p:to>
                                        <p:strVal val="visible"/>
                                      </p:to>
                                    </p:set>
                                    <p:animScale>
                                      <p:cBhvr>
                                        <p:cTn id="13" dur="1000" decel="50000" fill="hold">
                                          <p:stCondLst>
                                            <p:cond delay="0"/>
                                          </p:stCondLst>
                                        </p:cTn>
                                        <p:tgtEl>
                                          <p:spTgt spid="3072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30723">
                                            <p:txEl>
                                              <p:pRg st="0" end="0"/>
                                            </p:txEl>
                                          </p:spTgt>
                                        </p:tgtEl>
                                        <p:attrNameLst>
                                          <p:attrName>ppt_x</p:attrName>
                                          <p:attrName>ppt_y</p:attrName>
                                        </p:attrNameLst>
                                      </p:cBhvr>
                                    </p:animMotion>
                                    <p:animEffect transition="in" filter="fade">
                                      <p:cBhvr>
                                        <p:cTn id="15" dur="1000"/>
                                        <p:tgtEl>
                                          <p:spTgt spid="30723">
                                            <p:txEl>
                                              <p:pRg st="0" end="0"/>
                                            </p:txEl>
                                          </p:spTgt>
                                        </p:tgtEl>
                                      </p:cBhvr>
                                    </p:animEffect>
                                  </p:childTnLst>
                                </p:cTn>
                              </p:par>
                            </p:childTnLst>
                          </p:cTn>
                        </p:par>
                        <p:par>
                          <p:cTn id="16" fill="hold">
                            <p:stCondLst>
                              <p:cond delay="2000"/>
                            </p:stCondLst>
                            <p:childTnLst>
                              <p:par>
                                <p:cTn id="17" presetID="52" presetClass="entr" presetSubtype="0" fill="hold" grpId="1" nodeType="afterEffect">
                                  <p:stCondLst>
                                    <p:cond delay="0"/>
                                  </p:stCondLst>
                                  <p:childTnLst>
                                    <p:set>
                                      <p:cBhvr>
                                        <p:cTn id="18" dur="1" fill="hold">
                                          <p:stCondLst>
                                            <p:cond delay="0"/>
                                          </p:stCondLst>
                                        </p:cTn>
                                        <p:tgtEl>
                                          <p:spTgt spid="30723">
                                            <p:txEl>
                                              <p:pRg st="1" end="1"/>
                                            </p:txEl>
                                          </p:spTgt>
                                        </p:tgtEl>
                                        <p:attrNameLst>
                                          <p:attrName>style.visibility</p:attrName>
                                        </p:attrNameLst>
                                      </p:cBhvr>
                                      <p:to>
                                        <p:strVal val="visible"/>
                                      </p:to>
                                    </p:set>
                                    <p:animScale>
                                      <p:cBhvr>
                                        <p:cTn id="19" dur="1000" decel="50000" fill="hold">
                                          <p:stCondLst>
                                            <p:cond delay="0"/>
                                          </p:stCondLst>
                                        </p:cTn>
                                        <p:tgtEl>
                                          <p:spTgt spid="3072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30723">
                                            <p:txEl>
                                              <p:pRg st="1" end="1"/>
                                            </p:txEl>
                                          </p:spTgt>
                                        </p:tgtEl>
                                        <p:attrNameLst>
                                          <p:attrName>ppt_x</p:attrName>
                                          <p:attrName>ppt_y</p:attrName>
                                        </p:attrNameLst>
                                      </p:cBhvr>
                                    </p:animMotion>
                                    <p:animEffect transition="in" filter="fade">
                                      <p:cBhvr>
                                        <p:cTn id="21" dur="1000"/>
                                        <p:tgtEl>
                                          <p:spTgt spid="30723">
                                            <p:txEl>
                                              <p:pRg st="1" end="1"/>
                                            </p:txEl>
                                          </p:spTgt>
                                        </p:tgtEl>
                                      </p:cBhvr>
                                    </p:animEffect>
                                  </p:childTnLst>
                                </p:cTn>
                              </p:par>
                            </p:childTnLst>
                          </p:cTn>
                        </p:par>
                        <p:par>
                          <p:cTn id="22" fill="hold">
                            <p:stCondLst>
                              <p:cond delay="3000"/>
                            </p:stCondLst>
                            <p:childTnLst>
                              <p:par>
                                <p:cTn id="23" presetID="52" presetClass="entr" presetSubtype="0" fill="hold" grpId="1" nodeType="afterEffect">
                                  <p:stCondLst>
                                    <p:cond delay="0"/>
                                  </p:stCondLst>
                                  <p:childTnLst>
                                    <p:set>
                                      <p:cBhvr>
                                        <p:cTn id="24" dur="1" fill="hold">
                                          <p:stCondLst>
                                            <p:cond delay="0"/>
                                          </p:stCondLst>
                                        </p:cTn>
                                        <p:tgtEl>
                                          <p:spTgt spid="30723">
                                            <p:txEl>
                                              <p:pRg st="2" end="2"/>
                                            </p:txEl>
                                          </p:spTgt>
                                        </p:tgtEl>
                                        <p:attrNameLst>
                                          <p:attrName>style.visibility</p:attrName>
                                        </p:attrNameLst>
                                      </p:cBhvr>
                                      <p:to>
                                        <p:strVal val="visible"/>
                                      </p:to>
                                    </p:set>
                                    <p:animScale>
                                      <p:cBhvr>
                                        <p:cTn id="25" dur="1000" decel="50000" fill="hold">
                                          <p:stCondLst>
                                            <p:cond delay="0"/>
                                          </p:stCondLst>
                                        </p:cTn>
                                        <p:tgtEl>
                                          <p:spTgt spid="3072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30723">
                                            <p:txEl>
                                              <p:pRg st="2" end="2"/>
                                            </p:txEl>
                                          </p:spTgt>
                                        </p:tgtEl>
                                        <p:attrNameLst>
                                          <p:attrName>ppt_x</p:attrName>
                                          <p:attrName>ppt_y</p:attrName>
                                        </p:attrNameLst>
                                      </p:cBhvr>
                                    </p:animMotion>
                                    <p:animEffect transition="in" filter="fade">
                                      <p:cBhvr>
                                        <p:cTn id="27" dur="1000"/>
                                        <p:tgtEl>
                                          <p:spTgt spid="30723">
                                            <p:txEl>
                                              <p:pRg st="2" end="2"/>
                                            </p:txEl>
                                          </p:spTgt>
                                        </p:tgtEl>
                                      </p:cBhvr>
                                    </p:animEffect>
                                  </p:childTnLst>
                                </p:cTn>
                              </p:par>
                            </p:childTnLst>
                          </p:cTn>
                        </p:par>
                        <p:par>
                          <p:cTn id="28" fill="hold">
                            <p:stCondLst>
                              <p:cond delay="4000"/>
                            </p:stCondLst>
                            <p:childTnLst>
                              <p:par>
                                <p:cTn id="29" presetID="52" presetClass="entr" presetSubtype="0" fill="hold" grpId="1" nodeType="afterEffect">
                                  <p:stCondLst>
                                    <p:cond delay="0"/>
                                  </p:stCondLst>
                                  <p:childTnLst>
                                    <p:set>
                                      <p:cBhvr>
                                        <p:cTn id="30" dur="1" fill="hold">
                                          <p:stCondLst>
                                            <p:cond delay="0"/>
                                          </p:stCondLst>
                                        </p:cTn>
                                        <p:tgtEl>
                                          <p:spTgt spid="30723">
                                            <p:txEl>
                                              <p:pRg st="3" end="3"/>
                                            </p:txEl>
                                          </p:spTgt>
                                        </p:tgtEl>
                                        <p:attrNameLst>
                                          <p:attrName>style.visibility</p:attrName>
                                        </p:attrNameLst>
                                      </p:cBhvr>
                                      <p:to>
                                        <p:strVal val="visible"/>
                                      </p:to>
                                    </p:set>
                                    <p:animScale>
                                      <p:cBhvr>
                                        <p:cTn id="31" dur="1000" decel="50000" fill="hold">
                                          <p:stCondLst>
                                            <p:cond delay="0"/>
                                          </p:stCondLst>
                                        </p:cTn>
                                        <p:tgtEl>
                                          <p:spTgt spid="3072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30723">
                                            <p:txEl>
                                              <p:pRg st="3" end="3"/>
                                            </p:txEl>
                                          </p:spTgt>
                                        </p:tgtEl>
                                        <p:attrNameLst>
                                          <p:attrName>ppt_x</p:attrName>
                                          <p:attrName>ppt_y</p:attrName>
                                        </p:attrNameLst>
                                      </p:cBhvr>
                                    </p:animMotion>
                                    <p:animEffect transition="in" filter="fade">
                                      <p:cBhvr>
                                        <p:cTn id="33" dur="1000"/>
                                        <p:tgtEl>
                                          <p:spTgt spid="30723">
                                            <p:txEl>
                                              <p:pRg st="3" end="3"/>
                                            </p:txEl>
                                          </p:spTgt>
                                        </p:tgtEl>
                                      </p:cBhvr>
                                    </p:animEffect>
                                  </p:childTnLst>
                                </p:cTn>
                              </p:par>
                            </p:childTnLst>
                          </p:cTn>
                        </p:par>
                        <p:par>
                          <p:cTn id="34" fill="hold">
                            <p:stCondLst>
                              <p:cond delay="5000"/>
                            </p:stCondLst>
                            <p:childTnLst>
                              <p:par>
                                <p:cTn id="35" presetID="52" presetClass="entr" presetSubtype="0" fill="hold" grpId="1" nodeType="afterEffect">
                                  <p:stCondLst>
                                    <p:cond delay="0"/>
                                  </p:stCondLst>
                                  <p:childTnLst>
                                    <p:set>
                                      <p:cBhvr>
                                        <p:cTn id="36" dur="1" fill="hold">
                                          <p:stCondLst>
                                            <p:cond delay="0"/>
                                          </p:stCondLst>
                                        </p:cTn>
                                        <p:tgtEl>
                                          <p:spTgt spid="30723">
                                            <p:txEl>
                                              <p:pRg st="4" end="4"/>
                                            </p:txEl>
                                          </p:spTgt>
                                        </p:tgtEl>
                                        <p:attrNameLst>
                                          <p:attrName>style.visibility</p:attrName>
                                        </p:attrNameLst>
                                      </p:cBhvr>
                                      <p:to>
                                        <p:strVal val="visible"/>
                                      </p:to>
                                    </p:set>
                                    <p:animScale>
                                      <p:cBhvr>
                                        <p:cTn id="37" dur="1000" decel="50000" fill="hold">
                                          <p:stCondLst>
                                            <p:cond delay="0"/>
                                          </p:stCondLst>
                                        </p:cTn>
                                        <p:tgtEl>
                                          <p:spTgt spid="3072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30723">
                                            <p:txEl>
                                              <p:pRg st="4" end="4"/>
                                            </p:txEl>
                                          </p:spTgt>
                                        </p:tgtEl>
                                        <p:attrNameLst>
                                          <p:attrName>ppt_x</p:attrName>
                                          <p:attrName>ppt_y</p:attrName>
                                        </p:attrNameLst>
                                      </p:cBhvr>
                                    </p:animMotion>
                                    <p:animEffect transition="in" filter="fade">
                                      <p:cBhvr>
                                        <p:cTn id="39" dur="1000"/>
                                        <p:tgtEl>
                                          <p:spTgt spid="30723">
                                            <p:txEl>
                                              <p:pRg st="4" end="4"/>
                                            </p:txEl>
                                          </p:spTgt>
                                        </p:tgtEl>
                                      </p:cBhvr>
                                    </p:animEffect>
                                  </p:childTnLst>
                                </p:cTn>
                              </p:par>
                            </p:childTnLst>
                          </p:cTn>
                        </p:par>
                        <p:par>
                          <p:cTn id="40" fill="hold">
                            <p:stCondLst>
                              <p:cond delay="6000"/>
                            </p:stCondLst>
                            <p:childTnLst>
                              <p:par>
                                <p:cTn id="41" presetID="52" presetClass="entr" presetSubtype="0" fill="hold" grpId="1" nodeType="afterEffect">
                                  <p:stCondLst>
                                    <p:cond delay="0"/>
                                  </p:stCondLst>
                                  <p:childTnLst>
                                    <p:set>
                                      <p:cBhvr>
                                        <p:cTn id="42" dur="1" fill="hold">
                                          <p:stCondLst>
                                            <p:cond delay="0"/>
                                          </p:stCondLst>
                                        </p:cTn>
                                        <p:tgtEl>
                                          <p:spTgt spid="30723">
                                            <p:txEl>
                                              <p:pRg st="5" end="5"/>
                                            </p:txEl>
                                          </p:spTgt>
                                        </p:tgtEl>
                                        <p:attrNameLst>
                                          <p:attrName>style.visibility</p:attrName>
                                        </p:attrNameLst>
                                      </p:cBhvr>
                                      <p:to>
                                        <p:strVal val="visible"/>
                                      </p:to>
                                    </p:set>
                                    <p:animScale>
                                      <p:cBhvr>
                                        <p:cTn id="43" dur="1000" decel="50000" fill="hold">
                                          <p:stCondLst>
                                            <p:cond delay="0"/>
                                          </p:stCondLst>
                                        </p:cTn>
                                        <p:tgtEl>
                                          <p:spTgt spid="3072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1000" decel="50000" fill="hold">
                                          <p:stCondLst>
                                            <p:cond delay="0"/>
                                          </p:stCondLst>
                                        </p:cTn>
                                        <p:tgtEl>
                                          <p:spTgt spid="30723">
                                            <p:txEl>
                                              <p:pRg st="5" end="5"/>
                                            </p:txEl>
                                          </p:spTgt>
                                        </p:tgtEl>
                                        <p:attrNameLst>
                                          <p:attrName>ppt_x</p:attrName>
                                          <p:attrName>ppt_y</p:attrName>
                                        </p:attrNameLst>
                                      </p:cBhvr>
                                    </p:animMotion>
                                    <p:animEffect transition="in" filter="fade">
                                      <p:cBhvr>
                                        <p:cTn id="45" dur="1000"/>
                                        <p:tgtEl>
                                          <p:spTgt spid="30723">
                                            <p:txEl>
                                              <p:pRg st="5" end="5"/>
                                            </p:txEl>
                                          </p:spTgt>
                                        </p:tgtEl>
                                      </p:cBhvr>
                                    </p:animEffect>
                                  </p:childTnLst>
                                </p:cTn>
                              </p:par>
                            </p:childTnLst>
                          </p:cTn>
                        </p:par>
                        <p:par>
                          <p:cTn id="46" fill="hold">
                            <p:stCondLst>
                              <p:cond delay="7000"/>
                            </p:stCondLst>
                            <p:childTnLst>
                              <p:par>
                                <p:cTn id="47" presetID="52" presetClass="entr" presetSubtype="0" fill="hold" grpId="1" nodeType="afterEffect">
                                  <p:stCondLst>
                                    <p:cond delay="0"/>
                                  </p:stCondLst>
                                  <p:childTnLst>
                                    <p:set>
                                      <p:cBhvr>
                                        <p:cTn id="48" dur="1" fill="hold">
                                          <p:stCondLst>
                                            <p:cond delay="0"/>
                                          </p:stCondLst>
                                        </p:cTn>
                                        <p:tgtEl>
                                          <p:spTgt spid="30723">
                                            <p:txEl>
                                              <p:pRg st="6" end="6"/>
                                            </p:txEl>
                                          </p:spTgt>
                                        </p:tgtEl>
                                        <p:attrNameLst>
                                          <p:attrName>style.visibility</p:attrName>
                                        </p:attrNameLst>
                                      </p:cBhvr>
                                      <p:to>
                                        <p:strVal val="visible"/>
                                      </p:to>
                                    </p:set>
                                    <p:animScale>
                                      <p:cBhvr>
                                        <p:cTn id="49" dur="1000" decel="50000" fill="hold">
                                          <p:stCondLst>
                                            <p:cond delay="0"/>
                                          </p:stCondLst>
                                        </p:cTn>
                                        <p:tgtEl>
                                          <p:spTgt spid="3072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30723">
                                            <p:txEl>
                                              <p:pRg st="6" end="6"/>
                                            </p:txEl>
                                          </p:spTgt>
                                        </p:tgtEl>
                                        <p:attrNameLst>
                                          <p:attrName>ppt_x</p:attrName>
                                          <p:attrName>ppt_y</p:attrName>
                                        </p:attrNameLst>
                                      </p:cBhvr>
                                    </p:animMotion>
                                    <p:animEffect transition="in" filter="fade">
                                      <p:cBhvr>
                                        <p:cTn id="51" dur="1000"/>
                                        <p:tgtEl>
                                          <p:spTgt spid="307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1"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20482" name="Picture 4" descr="C:\Documents and Settings\user\Desktop\system development\system-development-life-cycle.jpg"/>
          <p:cNvPicPr>
            <a:picLocks noChangeAspect="1" noChangeArrowheads="1"/>
          </p:cNvPicPr>
          <p:nvPr/>
        </p:nvPicPr>
        <p:blipFill>
          <a:blip r:embed="rId5"/>
          <a:srcRect/>
          <a:stretch>
            <a:fillRect/>
          </a:stretch>
        </p:blipFill>
        <p:spPr bwMode="auto">
          <a:xfrm>
            <a:off x="1752600" y="533400"/>
            <a:ext cx="5715000" cy="5791200"/>
          </a:xfrm>
          <a:prstGeom prst="rect">
            <a:avLst/>
          </a:prstGeom>
          <a:ln>
            <a:noFill/>
          </a:ln>
          <a:effectLst>
            <a:glow rad="101600">
              <a:schemeClr val="accent6">
                <a:lumMod val="75000"/>
                <a:alpha val="60000"/>
              </a:schemeClr>
            </a:glow>
            <a:outerShdw blurRad="50800" dist="38100" dir="18900000" algn="bl" rotWithShape="0">
              <a:prstClr val="black">
                <a:alpha val="40000"/>
              </a:prstClr>
            </a:outerShdw>
            <a:softEdge rad="112500"/>
          </a:effectLst>
        </p:spPr>
      </p:pic>
      <p:sp>
        <p:nvSpPr>
          <p:cNvPr id="3" name="Slide Number Placeholder 2"/>
          <p:cNvSpPr>
            <a:spLocks noGrp="1"/>
          </p:cNvSpPr>
          <p:nvPr>
            <p:ph type="sldNum" sz="quarter" idx="15"/>
          </p:nvPr>
        </p:nvSpPr>
        <p:spPr/>
        <p:txBody>
          <a:bodyPr/>
          <a:lstStyle/>
          <a:p>
            <a:pPr>
              <a:defRPr/>
            </a:pPr>
            <a:fld id="{9FCAA10D-97A9-408B-84EF-080C47E9F7DB}" type="slidenum">
              <a:rPr lang="en-US" smtClean="0"/>
              <a:pPr>
                <a:defRPr/>
              </a:pPr>
              <a:t>7</a:t>
            </a:fld>
            <a:endParaRPr lang="en-US"/>
          </a:p>
        </p:txBody>
      </p:sp>
      <p:sp>
        <p:nvSpPr>
          <p:cNvPr id="5" name="Date Placeholder 4"/>
          <p:cNvSpPr>
            <a:spLocks noGrp="1"/>
          </p:cNvSpPr>
          <p:nvPr>
            <p:ph type="dt" sz="half" idx="14"/>
          </p:nvPr>
        </p:nvSpPr>
        <p:spPr/>
        <p:txBody>
          <a:bodyPr/>
          <a:lstStyle/>
          <a:p>
            <a:pPr>
              <a:defRPr/>
            </a:pPr>
            <a:r>
              <a:rPr lang="en-US" smtClean="0"/>
              <a:t>2nd february,2012</a:t>
            </a:r>
            <a:endParaRPr lang="en-US"/>
          </a:p>
        </p:txBody>
      </p:sp>
    </p:spTree>
  </p:cSld>
  <p:clrMapOvr>
    <a:masterClrMapping/>
  </p:clrMapOvr>
  <p:transition advTm="1000">
    <p:split dir="in"/>
    <p:sndAc>
      <p:stSnd>
        <p:snd r:embed="rId3" name="coin.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2000"/>
                                        <p:tgtEl>
                                          <p:spTgt spid="20482"/>
                                        </p:tgtEl>
                                      </p:cBhvr>
                                    </p:animEffect>
                                    <p:anim calcmode="lin" valueType="num">
                                      <p:cBhvr>
                                        <p:cTn id="8" dur="2000" fill="hold"/>
                                        <p:tgtEl>
                                          <p:spTgt spid="20482"/>
                                        </p:tgtEl>
                                        <p:attrNameLst>
                                          <p:attrName>style.rotation</p:attrName>
                                        </p:attrNameLst>
                                      </p:cBhvr>
                                      <p:tavLst>
                                        <p:tav tm="0">
                                          <p:val>
                                            <p:fltVal val="720"/>
                                          </p:val>
                                        </p:tav>
                                        <p:tav tm="100000">
                                          <p:val>
                                            <p:fltVal val="0"/>
                                          </p:val>
                                        </p:tav>
                                      </p:tavLst>
                                    </p:anim>
                                    <p:anim calcmode="lin" valueType="num">
                                      <p:cBhvr>
                                        <p:cTn id="9" dur="2000" fill="hold"/>
                                        <p:tgtEl>
                                          <p:spTgt spid="20482"/>
                                        </p:tgtEl>
                                        <p:attrNameLst>
                                          <p:attrName>ppt_h</p:attrName>
                                        </p:attrNameLst>
                                      </p:cBhvr>
                                      <p:tavLst>
                                        <p:tav tm="0">
                                          <p:val>
                                            <p:fltVal val="0"/>
                                          </p:val>
                                        </p:tav>
                                        <p:tav tm="100000">
                                          <p:val>
                                            <p:strVal val="#ppt_h"/>
                                          </p:val>
                                        </p:tav>
                                      </p:tavLst>
                                    </p:anim>
                                    <p:anim calcmode="lin" valueType="num">
                                      <p:cBhvr>
                                        <p:cTn id="10" dur="2000" fill="hold"/>
                                        <p:tgtEl>
                                          <p:spTgt spid="2048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Rectangle 5"/>
          <p:cNvSpPr>
            <a:spLocks noGrp="1" noChangeArrowheads="1"/>
          </p:cNvSpPr>
          <p:nvPr>
            <p:ph type="title"/>
          </p:nvPr>
        </p:nvSpPr>
        <p:spPr/>
        <p:txBody>
          <a:bodyPr>
            <a:normAutofit fontScale="90000"/>
          </a:bodyPr>
          <a:lstStyle/>
          <a:p>
            <a:pPr eaLnBrk="1" hangingPunct="1">
              <a:defRPr/>
            </a:pPr>
            <a:r>
              <a:rPr lang="en-US" dirty="0" smtClean="0">
                <a:latin typeface="Algerian" pitchFamily="82" charset="0"/>
              </a:rPr>
              <a:t>     </a:t>
            </a:r>
            <a:r>
              <a:rPr lang="en-US" sz="6700" b="1" spc="-150" dirty="0" smtClean="0">
                <a:solidFill>
                  <a:schemeClr val="accent5">
                    <a:lumMod val="75000"/>
                  </a:schemeClr>
                </a:solidFill>
                <a:latin typeface="Algerian" pitchFamily="82" charset="0"/>
              </a:rPr>
              <a:t>Stages of the SDLC</a:t>
            </a:r>
            <a:endParaRPr lang="en-US" sz="5400" b="1" spc="-150" dirty="0" smtClean="0">
              <a:solidFill>
                <a:schemeClr val="accent5">
                  <a:lumMod val="75000"/>
                </a:schemeClr>
              </a:solidFill>
              <a:latin typeface="Algerian" pitchFamily="82" charset="0"/>
            </a:endParaRPr>
          </a:p>
        </p:txBody>
      </p:sp>
      <p:pic>
        <p:nvPicPr>
          <p:cNvPr id="21507" name="Picture 4" descr="FIG1-5"/>
          <p:cNvPicPr>
            <a:picLocks noGrp="1" noChangeAspect="1" noChangeArrowheads="1"/>
          </p:cNvPicPr>
          <p:nvPr>
            <p:ph idx="1"/>
          </p:nvPr>
        </p:nvPicPr>
        <p:blipFill>
          <a:blip r:embed="rId2">
            <a:duotone>
              <a:prstClr val="black"/>
              <a:schemeClr val="accent1">
                <a:tint val="45000"/>
                <a:satMod val="400000"/>
              </a:schemeClr>
            </a:duotone>
          </a:blip>
          <a:srcRect/>
          <a:stretch>
            <a:fillRect/>
          </a:stretch>
        </p:blipFill>
        <p:spPr>
          <a:xfrm>
            <a:off x="228600" y="2133600"/>
            <a:ext cx="8763000" cy="4419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508" name="Text Box 7"/>
          <p:cNvSpPr txBox="1">
            <a:spLocks noChangeArrowheads="1"/>
          </p:cNvSpPr>
          <p:nvPr/>
        </p:nvSpPr>
        <p:spPr bwMode="auto">
          <a:xfrm rot="2053978">
            <a:off x="1219200" y="3581400"/>
            <a:ext cx="2362200" cy="641350"/>
          </a:xfrm>
          <a:prstGeom prst="rect">
            <a:avLst/>
          </a:prstGeom>
          <a:noFill/>
          <a:ln w="9525">
            <a:noFill/>
            <a:miter lim="800000"/>
            <a:headEnd/>
            <a:tailEnd/>
          </a:ln>
        </p:spPr>
        <p:txBody>
          <a:bodyPr>
            <a:spAutoFit/>
          </a:bodyPr>
          <a:lstStyle/>
          <a:p>
            <a:pPr algn="ctr"/>
            <a:r>
              <a:rPr lang="en-US" b="1">
                <a:solidFill>
                  <a:schemeClr val="bg2"/>
                </a:solidFill>
              </a:rPr>
              <a:t>IS 421 </a:t>
            </a:r>
          </a:p>
          <a:p>
            <a:pPr algn="ctr"/>
            <a:r>
              <a:rPr lang="en-US" b="1">
                <a:solidFill>
                  <a:schemeClr val="bg2"/>
                </a:solidFill>
              </a:rPr>
              <a:t>Systems Analysis</a:t>
            </a:r>
          </a:p>
        </p:txBody>
      </p:sp>
      <p:sp>
        <p:nvSpPr>
          <p:cNvPr id="21509" name="Rectangle 9"/>
          <p:cNvSpPr>
            <a:spLocks noChangeArrowheads="1"/>
          </p:cNvSpPr>
          <p:nvPr/>
        </p:nvSpPr>
        <p:spPr bwMode="auto">
          <a:xfrm rot="2016387">
            <a:off x="1552575" y="2466975"/>
            <a:ext cx="3290888" cy="1404938"/>
          </a:xfrm>
          <a:prstGeom prst="rect">
            <a:avLst/>
          </a:prstGeom>
          <a:noFill/>
          <a:ln w="38100">
            <a:solidFill>
              <a:schemeClr val="bg2"/>
            </a:solidFill>
            <a:miter lim="800000"/>
            <a:headEnd/>
            <a:tailEnd/>
          </a:ln>
        </p:spPr>
        <p:txBody>
          <a:bodyPr wrap="none" anchor="ctr"/>
          <a:lstStyle/>
          <a:p>
            <a:endParaRPr lang="en-US"/>
          </a:p>
        </p:txBody>
      </p:sp>
      <p:sp>
        <p:nvSpPr>
          <p:cNvPr id="21510" name="Text Box 10"/>
          <p:cNvSpPr txBox="1">
            <a:spLocks noChangeArrowheads="1"/>
          </p:cNvSpPr>
          <p:nvPr/>
        </p:nvSpPr>
        <p:spPr bwMode="auto">
          <a:xfrm rot="2053978">
            <a:off x="6324600" y="3352800"/>
            <a:ext cx="2362200" cy="641350"/>
          </a:xfrm>
          <a:prstGeom prst="rect">
            <a:avLst/>
          </a:prstGeom>
          <a:noFill/>
          <a:ln w="9525">
            <a:noFill/>
            <a:miter lim="800000"/>
            <a:headEnd/>
            <a:tailEnd/>
          </a:ln>
        </p:spPr>
        <p:txBody>
          <a:bodyPr>
            <a:spAutoFit/>
          </a:bodyPr>
          <a:lstStyle/>
          <a:p>
            <a:pPr algn="ctr"/>
            <a:r>
              <a:rPr lang="en-US" b="1">
                <a:solidFill>
                  <a:schemeClr val="bg2"/>
                </a:solidFill>
              </a:rPr>
              <a:t>IS 422</a:t>
            </a:r>
          </a:p>
          <a:p>
            <a:pPr algn="ctr"/>
            <a:r>
              <a:rPr lang="en-US" b="1">
                <a:solidFill>
                  <a:schemeClr val="bg2"/>
                </a:solidFill>
              </a:rPr>
              <a:t>Systems Design</a:t>
            </a:r>
          </a:p>
        </p:txBody>
      </p:sp>
      <p:sp>
        <p:nvSpPr>
          <p:cNvPr id="21511" name="Rectangle 11"/>
          <p:cNvSpPr>
            <a:spLocks noChangeArrowheads="1"/>
          </p:cNvSpPr>
          <p:nvPr/>
        </p:nvSpPr>
        <p:spPr bwMode="auto">
          <a:xfrm rot="2016387">
            <a:off x="4608513" y="3867150"/>
            <a:ext cx="3460750" cy="1971675"/>
          </a:xfrm>
          <a:prstGeom prst="rect">
            <a:avLst/>
          </a:prstGeom>
          <a:noFill/>
          <a:ln w="38100">
            <a:solidFill>
              <a:schemeClr val="bg2"/>
            </a:solidFill>
            <a:miter lim="800000"/>
            <a:headEnd/>
            <a:tailEnd/>
          </a:ln>
        </p:spPr>
        <p:txBody>
          <a:bodyPr wrap="none" anchor="ctr"/>
          <a:lstStyle/>
          <a:p>
            <a:endParaRPr lang="en-US"/>
          </a:p>
        </p:txBody>
      </p:sp>
      <p:sp>
        <p:nvSpPr>
          <p:cNvPr id="21512" name="Rectangle 12"/>
          <p:cNvSpPr>
            <a:spLocks noChangeArrowheads="1"/>
          </p:cNvSpPr>
          <p:nvPr/>
        </p:nvSpPr>
        <p:spPr bwMode="auto">
          <a:xfrm rot="2016387">
            <a:off x="3810000" y="2590800"/>
            <a:ext cx="1174750" cy="1971675"/>
          </a:xfrm>
          <a:prstGeom prst="rect">
            <a:avLst/>
          </a:prstGeom>
          <a:noFill/>
          <a:ln w="38100" cap="rnd">
            <a:solidFill>
              <a:schemeClr val="bg2"/>
            </a:solidFill>
            <a:prstDash val="sysDot"/>
            <a:miter lim="800000"/>
            <a:headEnd/>
            <a:tailEnd/>
          </a:ln>
        </p:spPr>
        <p:txBody>
          <a:bodyPr wrap="none" anchor="ctr"/>
          <a:lstStyle/>
          <a:p>
            <a:endParaRPr lang="en-US"/>
          </a:p>
        </p:txBody>
      </p:sp>
      <p:sp>
        <p:nvSpPr>
          <p:cNvPr id="9" name="Slide Number Placeholder 8"/>
          <p:cNvSpPr>
            <a:spLocks noGrp="1"/>
          </p:cNvSpPr>
          <p:nvPr>
            <p:ph type="sldNum" sz="quarter" idx="12"/>
          </p:nvPr>
        </p:nvSpPr>
        <p:spPr/>
        <p:txBody>
          <a:bodyPr/>
          <a:lstStyle/>
          <a:p>
            <a:pPr>
              <a:defRPr/>
            </a:pPr>
            <a:fld id="{9FCAA10D-97A9-408B-84EF-080C47E9F7DB}" type="slidenum">
              <a:rPr lang="en-US" smtClean="0"/>
              <a:pPr>
                <a:defRPr/>
              </a:pPr>
              <a:t>8</a:t>
            </a:fld>
            <a:endParaRPr lang="en-US"/>
          </a:p>
        </p:txBody>
      </p:sp>
      <p:sp>
        <p:nvSpPr>
          <p:cNvPr id="11" name="Date Placeholder 10"/>
          <p:cNvSpPr>
            <a:spLocks noGrp="1"/>
          </p:cNvSpPr>
          <p:nvPr>
            <p:ph type="dt" sz="half" idx="10"/>
          </p:nvPr>
        </p:nvSpPr>
        <p:spPr/>
        <p:txBody>
          <a:bodyPr/>
          <a:lstStyle/>
          <a:p>
            <a:pPr>
              <a:defRPr/>
            </a:pPr>
            <a:r>
              <a:rPr lang="en-US" smtClean="0"/>
              <a:t>2nd february,2012</a:t>
            </a:r>
            <a:endParaRPr lang="en-US"/>
          </a:p>
        </p:txBody>
      </p:sp>
    </p:spTree>
  </p:cSld>
  <p:clrMapOvr>
    <a:masterClrMapping/>
  </p:clrMapOvr>
  <p:transition advTm="1000">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path" presetSubtype="0" accel="50000" decel="50000" fill="hold" grpId="1" nodeType="afterEffect">
                                  <p:stCondLst>
                                    <p:cond delay="0"/>
                                  </p:stCondLst>
                                  <p:childTnLst>
                                    <p:animMotion origin="layout" path="M 0 0  L 0.016 0.132  L 0.031 0  L 0.047 0.132  L 0.063 0  L 0.078 0.132  L 0.094 0  L 0.109 0.132  L 0.125 0  L 0.141 0.132  L 0.156 0  L 0.172 0.132  L 0.187 0  L 0.203 0.132  L 0.219 0  L 0.234 0.132  L 0.25 0  E" pathEditMode="relative" ptsTypes="">
                                      <p:cBhvr>
                                        <p:cTn id="6" dur="2000" fill="hold"/>
                                        <p:tgtEl>
                                          <p:spTgt spid="47109"/>
                                        </p:tgtEl>
                                        <p:attrNameLst>
                                          <p:attrName>ppt_x</p:attrName>
                                          <p:attrName>ppt_y</p:attrName>
                                        </p:attrNameLst>
                                      </p:cBhvr>
                                    </p:animMotion>
                                  </p:childTnLst>
                                </p:cTn>
                              </p:par>
                            </p:childTnLst>
                          </p:cTn>
                        </p:par>
                        <p:par>
                          <p:cTn id="7" fill="hold">
                            <p:stCondLst>
                              <p:cond delay="2000"/>
                            </p:stCondLst>
                            <p:childTnLst>
                              <p:par>
                                <p:cTn id="8" presetID="8" presetClass="entr" presetSubtype="16" fill="hold" nodeType="afterEffect">
                                  <p:stCondLst>
                                    <p:cond delay="0"/>
                                  </p:stCondLst>
                                  <p:childTnLst>
                                    <p:set>
                                      <p:cBhvr>
                                        <p:cTn id="9" dur="1" fill="hold">
                                          <p:stCondLst>
                                            <p:cond delay="0"/>
                                          </p:stCondLst>
                                        </p:cTn>
                                        <p:tgtEl>
                                          <p:spTgt spid="21507"/>
                                        </p:tgtEl>
                                        <p:attrNameLst>
                                          <p:attrName>style.visibility</p:attrName>
                                        </p:attrNameLst>
                                      </p:cBhvr>
                                      <p:to>
                                        <p:strVal val="visible"/>
                                      </p:to>
                                    </p:set>
                                    <p:animEffect transition="in" filter="diamond(in)">
                                      <p:cBhvr>
                                        <p:cTn id="10" dur="20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7000" b="-27000"/>
          </a:stretch>
        </a:blipFill>
        <a:effectLst/>
      </p:bgPr>
    </p:bg>
    <p:spTree>
      <p:nvGrpSpPr>
        <p:cNvPr id="1" name=""/>
        <p:cNvGrpSpPr/>
        <p:nvPr/>
      </p:nvGrpSpPr>
      <p:grpSpPr>
        <a:xfrm>
          <a:off x="0" y="0"/>
          <a:ext cx="0" cy="0"/>
          <a:chOff x="0" y="0"/>
          <a:chExt cx="0" cy="0"/>
        </a:xfrm>
      </p:grpSpPr>
      <p:sp>
        <p:nvSpPr>
          <p:cNvPr id="1150978" name="Rectangle 2"/>
          <p:cNvSpPr>
            <a:spLocks noGrp="1" noChangeArrowheads="1"/>
          </p:cNvSpPr>
          <p:nvPr>
            <p:ph type="title"/>
          </p:nvPr>
        </p:nvSpPr>
        <p:spPr>
          <a:xfrm>
            <a:off x="0" y="0"/>
            <a:ext cx="9144000" cy="1371600"/>
          </a:xfrm>
          <a:effectLst>
            <a:glow rad="228600">
              <a:schemeClr val="accent3">
                <a:satMod val="175000"/>
                <a:alpha val="40000"/>
              </a:schemeClr>
            </a:glow>
          </a:effectLst>
        </p:spPr>
        <p:txBody>
          <a:bodyPr>
            <a:normAutofit/>
          </a:bodyPr>
          <a:lstStyle/>
          <a:p>
            <a:r>
              <a:rPr lang="en-US" sz="4000" b="1" i="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4">
                      <a:satMod val="175000"/>
                      <a:alpha val="40000"/>
                    </a:schemeClr>
                  </a:glow>
                </a:effectLst>
              </a:rPr>
              <a:t>Overview of Systems Development</a:t>
            </a:r>
          </a:p>
        </p:txBody>
      </p:sp>
      <p:sp>
        <p:nvSpPr>
          <p:cNvPr id="1150979" name="Rectangle 3"/>
          <p:cNvSpPr>
            <a:spLocks noGrp="1" noChangeArrowheads="1"/>
          </p:cNvSpPr>
          <p:nvPr>
            <p:ph sz="quarter" idx="1"/>
          </p:nvPr>
        </p:nvSpPr>
        <p:spPr>
          <a:xfrm>
            <a:off x="533400" y="1984248"/>
            <a:ext cx="7467600" cy="4873752"/>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nSpc>
                <a:spcPct val="90000"/>
              </a:lnSpc>
            </a:pP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Participants</a:t>
            </a:r>
          </a:p>
          <a:p>
            <a:pPr>
              <a:lnSpc>
                <a:spcPct val="90000"/>
              </a:lnSpc>
            </a:pP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Initiating systems development</a:t>
            </a:r>
          </a:p>
          <a:p>
            <a:pPr>
              <a:lnSpc>
                <a:spcPct val="90000"/>
              </a:lnSpc>
            </a:pP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Information systems planning</a:t>
            </a:r>
          </a:p>
          <a:p>
            <a:pPr>
              <a:lnSpc>
                <a:spcPct val="90000"/>
              </a:lnSpc>
            </a:pP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Establishing objectives for systems development</a:t>
            </a:r>
          </a:p>
          <a:p>
            <a:pPr>
              <a:lnSpc>
                <a:spcPct val="90000"/>
              </a:lnSpc>
            </a:pP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Systems development and the Internet</a:t>
            </a:r>
          </a:p>
          <a:p>
            <a:pPr>
              <a:lnSpc>
                <a:spcPct val="90000"/>
              </a:lnSpc>
            </a:pP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Trends in systems development and enterprise resource planning</a:t>
            </a:r>
          </a:p>
        </p:txBody>
      </p:sp>
      <p:sp>
        <p:nvSpPr>
          <p:cNvPr id="4" name="Slide Number Placeholder 3"/>
          <p:cNvSpPr>
            <a:spLocks noGrp="1"/>
          </p:cNvSpPr>
          <p:nvPr>
            <p:ph type="sldNum" sz="quarter" idx="15"/>
          </p:nvPr>
        </p:nvSpPr>
        <p:spPr/>
        <p:txBody>
          <a:bodyPr/>
          <a:lstStyle/>
          <a:p>
            <a:pPr>
              <a:defRPr/>
            </a:pPr>
            <a:fld id="{9FCAA10D-97A9-408B-84EF-080C47E9F7DB}" type="slidenum">
              <a:rPr lang="en-US" smtClean="0"/>
              <a:pPr>
                <a:defRPr/>
              </a:pPr>
              <a:t>9</a:t>
            </a:fld>
            <a:endParaRPr lang="en-US"/>
          </a:p>
        </p:txBody>
      </p:sp>
      <p:sp>
        <p:nvSpPr>
          <p:cNvPr id="6" name="Date Placeholder 5"/>
          <p:cNvSpPr>
            <a:spLocks noGrp="1"/>
          </p:cNvSpPr>
          <p:nvPr>
            <p:ph type="dt" sz="half" idx="14"/>
          </p:nvPr>
        </p:nvSpPr>
        <p:spPr/>
        <p:txBody>
          <a:bodyPr/>
          <a:lstStyle/>
          <a:p>
            <a:pPr>
              <a:defRPr/>
            </a:pPr>
            <a:r>
              <a:rPr lang="en-US" smtClean="0"/>
              <a:t>2nd february,2012</a:t>
            </a:r>
            <a:endParaRPr lang="en-US"/>
          </a:p>
        </p:txBody>
      </p:sp>
    </p:spTree>
  </p:cSld>
  <p:clrMapOvr>
    <a:masterClrMapping/>
  </p:clrMapOvr>
  <p:transition spd="med" advTm="1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1150978"/>
                                        </p:tgtEl>
                                        <p:attrNameLst>
                                          <p:attrName>style.visibility</p:attrName>
                                        </p:attrNameLst>
                                      </p:cBhvr>
                                      <p:to>
                                        <p:strVal val="visible"/>
                                      </p:to>
                                    </p:set>
                                    <p:animEffect transition="in" filter="fade">
                                      <p:cBhvr>
                                        <p:cTn id="7" dur="1000"/>
                                        <p:tgtEl>
                                          <p:spTgt spid="1150978"/>
                                        </p:tgtEl>
                                      </p:cBhvr>
                                    </p:animEffect>
                                    <p:anim calcmode="lin" valueType="num">
                                      <p:cBhvr>
                                        <p:cTn id="8" dur="1000" fill="hold"/>
                                        <p:tgtEl>
                                          <p:spTgt spid="1150978"/>
                                        </p:tgtEl>
                                        <p:attrNameLst>
                                          <p:attrName>ppt_x</p:attrName>
                                        </p:attrNameLst>
                                      </p:cBhvr>
                                      <p:tavLst>
                                        <p:tav tm="0">
                                          <p:val>
                                            <p:strVal val="#ppt_x-.1"/>
                                          </p:val>
                                        </p:tav>
                                        <p:tav tm="100000">
                                          <p:val>
                                            <p:strVal val="#ppt_x"/>
                                          </p:val>
                                        </p:tav>
                                      </p:tavLst>
                                    </p:anim>
                                    <p:anim calcmode="lin" valueType="num">
                                      <p:cBhvr>
                                        <p:cTn id="9" dur="1000" fill="hold"/>
                                        <p:tgtEl>
                                          <p:spTgt spid="1150978"/>
                                        </p:tgtEl>
                                        <p:attrNameLst>
                                          <p:attrName>ppt_y</p:attrName>
                                        </p:attrNameLst>
                                      </p:cBhvr>
                                      <p:tavLst>
                                        <p:tav tm="0">
                                          <p:val>
                                            <p:strVal val="#ppt_y"/>
                                          </p:val>
                                        </p:tav>
                                        <p:tav tm="100000">
                                          <p:val>
                                            <p:strVal val="#ppt_y"/>
                                          </p:val>
                                        </p:tav>
                                      </p:tavLst>
                                    </p:anim>
                                  </p:childTnLst>
                                </p:cTn>
                              </p:par>
                            </p:childTnLst>
                          </p:cTn>
                        </p:par>
                        <p:par>
                          <p:cTn id="10" fill="hold">
                            <p:stCondLst>
                              <p:cond delay="3700"/>
                            </p:stCondLst>
                            <p:childTnLst>
                              <p:par>
                                <p:cTn id="11" presetID="8" presetClass="entr" presetSubtype="16" fill="hold" grpId="0" nodeType="afterEffect">
                                  <p:stCondLst>
                                    <p:cond delay="0"/>
                                  </p:stCondLst>
                                  <p:childTnLst>
                                    <p:set>
                                      <p:cBhvr>
                                        <p:cTn id="12" dur="1" fill="hold">
                                          <p:stCondLst>
                                            <p:cond delay="0"/>
                                          </p:stCondLst>
                                        </p:cTn>
                                        <p:tgtEl>
                                          <p:spTgt spid="1150979">
                                            <p:txEl>
                                              <p:pRg st="0" end="0"/>
                                            </p:txEl>
                                          </p:spTgt>
                                        </p:tgtEl>
                                        <p:attrNameLst>
                                          <p:attrName>style.visibility</p:attrName>
                                        </p:attrNameLst>
                                      </p:cBhvr>
                                      <p:to>
                                        <p:strVal val="visible"/>
                                      </p:to>
                                    </p:set>
                                    <p:animEffect transition="in" filter="diamond(in)">
                                      <p:cBhvr>
                                        <p:cTn id="13" dur="2000"/>
                                        <p:tgtEl>
                                          <p:spTgt spid="1150979">
                                            <p:txEl>
                                              <p:pRg st="0" end="0"/>
                                            </p:txEl>
                                          </p:spTgt>
                                        </p:tgtEl>
                                      </p:cBhvr>
                                    </p:animEffect>
                                  </p:childTnLst>
                                </p:cTn>
                              </p:par>
                            </p:childTnLst>
                          </p:cTn>
                        </p:par>
                        <p:par>
                          <p:cTn id="14" fill="hold">
                            <p:stCondLst>
                              <p:cond delay="5700"/>
                            </p:stCondLst>
                            <p:childTnLst>
                              <p:par>
                                <p:cTn id="15" presetID="8" presetClass="entr" presetSubtype="16" fill="hold" grpId="0" nodeType="afterEffect">
                                  <p:stCondLst>
                                    <p:cond delay="0"/>
                                  </p:stCondLst>
                                  <p:childTnLst>
                                    <p:set>
                                      <p:cBhvr>
                                        <p:cTn id="16" dur="1" fill="hold">
                                          <p:stCondLst>
                                            <p:cond delay="0"/>
                                          </p:stCondLst>
                                        </p:cTn>
                                        <p:tgtEl>
                                          <p:spTgt spid="1150979">
                                            <p:txEl>
                                              <p:pRg st="1" end="1"/>
                                            </p:txEl>
                                          </p:spTgt>
                                        </p:tgtEl>
                                        <p:attrNameLst>
                                          <p:attrName>style.visibility</p:attrName>
                                        </p:attrNameLst>
                                      </p:cBhvr>
                                      <p:to>
                                        <p:strVal val="visible"/>
                                      </p:to>
                                    </p:set>
                                    <p:animEffect transition="in" filter="diamond(in)">
                                      <p:cBhvr>
                                        <p:cTn id="17" dur="2000"/>
                                        <p:tgtEl>
                                          <p:spTgt spid="1150979">
                                            <p:txEl>
                                              <p:pRg st="1" end="1"/>
                                            </p:txEl>
                                          </p:spTgt>
                                        </p:tgtEl>
                                      </p:cBhvr>
                                    </p:animEffect>
                                  </p:childTnLst>
                                </p:cTn>
                              </p:par>
                            </p:childTnLst>
                          </p:cTn>
                        </p:par>
                        <p:par>
                          <p:cTn id="18" fill="hold">
                            <p:stCondLst>
                              <p:cond delay="7700"/>
                            </p:stCondLst>
                            <p:childTnLst>
                              <p:par>
                                <p:cTn id="19" presetID="8" presetClass="entr" presetSubtype="16" fill="hold" grpId="0" nodeType="afterEffect">
                                  <p:stCondLst>
                                    <p:cond delay="0"/>
                                  </p:stCondLst>
                                  <p:childTnLst>
                                    <p:set>
                                      <p:cBhvr>
                                        <p:cTn id="20" dur="1" fill="hold">
                                          <p:stCondLst>
                                            <p:cond delay="0"/>
                                          </p:stCondLst>
                                        </p:cTn>
                                        <p:tgtEl>
                                          <p:spTgt spid="1150979">
                                            <p:txEl>
                                              <p:pRg st="2" end="2"/>
                                            </p:txEl>
                                          </p:spTgt>
                                        </p:tgtEl>
                                        <p:attrNameLst>
                                          <p:attrName>style.visibility</p:attrName>
                                        </p:attrNameLst>
                                      </p:cBhvr>
                                      <p:to>
                                        <p:strVal val="visible"/>
                                      </p:to>
                                    </p:set>
                                    <p:animEffect transition="in" filter="diamond(in)">
                                      <p:cBhvr>
                                        <p:cTn id="21" dur="2000"/>
                                        <p:tgtEl>
                                          <p:spTgt spid="1150979">
                                            <p:txEl>
                                              <p:pRg st="2" end="2"/>
                                            </p:txEl>
                                          </p:spTgt>
                                        </p:tgtEl>
                                      </p:cBhvr>
                                    </p:animEffect>
                                  </p:childTnLst>
                                </p:cTn>
                              </p:par>
                            </p:childTnLst>
                          </p:cTn>
                        </p:par>
                        <p:par>
                          <p:cTn id="22" fill="hold">
                            <p:stCondLst>
                              <p:cond delay="9700"/>
                            </p:stCondLst>
                            <p:childTnLst>
                              <p:par>
                                <p:cTn id="23" presetID="8" presetClass="entr" presetSubtype="16" fill="hold" grpId="0" nodeType="afterEffect">
                                  <p:stCondLst>
                                    <p:cond delay="0"/>
                                  </p:stCondLst>
                                  <p:childTnLst>
                                    <p:set>
                                      <p:cBhvr>
                                        <p:cTn id="24" dur="1" fill="hold">
                                          <p:stCondLst>
                                            <p:cond delay="0"/>
                                          </p:stCondLst>
                                        </p:cTn>
                                        <p:tgtEl>
                                          <p:spTgt spid="1150979">
                                            <p:txEl>
                                              <p:pRg st="3" end="3"/>
                                            </p:txEl>
                                          </p:spTgt>
                                        </p:tgtEl>
                                        <p:attrNameLst>
                                          <p:attrName>style.visibility</p:attrName>
                                        </p:attrNameLst>
                                      </p:cBhvr>
                                      <p:to>
                                        <p:strVal val="visible"/>
                                      </p:to>
                                    </p:set>
                                    <p:animEffect transition="in" filter="diamond(in)">
                                      <p:cBhvr>
                                        <p:cTn id="25" dur="2000"/>
                                        <p:tgtEl>
                                          <p:spTgt spid="1150979">
                                            <p:txEl>
                                              <p:pRg st="3" end="3"/>
                                            </p:txEl>
                                          </p:spTgt>
                                        </p:tgtEl>
                                      </p:cBhvr>
                                    </p:animEffect>
                                  </p:childTnLst>
                                </p:cTn>
                              </p:par>
                            </p:childTnLst>
                          </p:cTn>
                        </p:par>
                        <p:par>
                          <p:cTn id="26" fill="hold">
                            <p:stCondLst>
                              <p:cond delay="11700"/>
                            </p:stCondLst>
                            <p:childTnLst>
                              <p:par>
                                <p:cTn id="27" presetID="8" presetClass="entr" presetSubtype="16" fill="hold" grpId="0" nodeType="afterEffect">
                                  <p:stCondLst>
                                    <p:cond delay="0"/>
                                  </p:stCondLst>
                                  <p:childTnLst>
                                    <p:set>
                                      <p:cBhvr>
                                        <p:cTn id="28" dur="1" fill="hold">
                                          <p:stCondLst>
                                            <p:cond delay="0"/>
                                          </p:stCondLst>
                                        </p:cTn>
                                        <p:tgtEl>
                                          <p:spTgt spid="1150979">
                                            <p:txEl>
                                              <p:pRg st="4" end="4"/>
                                            </p:txEl>
                                          </p:spTgt>
                                        </p:tgtEl>
                                        <p:attrNameLst>
                                          <p:attrName>style.visibility</p:attrName>
                                        </p:attrNameLst>
                                      </p:cBhvr>
                                      <p:to>
                                        <p:strVal val="visible"/>
                                      </p:to>
                                    </p:set>
                                    <p:animEffect transition="in" filter="diamond(in)">
                                      <p:cBhvr>
                                        <p:cTn id="29" dur="2000"/>
                                        <p:tgtEl>
                                          <p:spTgt spid="1150979">
                                            <p:txEl>
                                              <p:pRg st="4" end="4"/>
                                            </p:txEl>
                                          </p:spTgt>
                                        </p:tgtEl>
                                      </p:cBhvr>
                                    </p:animEffect>
                                  </p:childTnLst>
                                </p:cTn>
                              </p:par>
                            </p:childTnLst>
                          </p:cTn>
                        </p:par>
                        <p:par>
                          <p:cTn id="30" fill="hold">
                            <p:stCondLst>
                              <p:cond delay="13700"/>
                            </p:stCondLst>
                            <p:childTnLst>
                              <p:par>
                                <p:cTn id="31" presetID="8" presetClass="entr" presetSubtype="16" fill="hold" grpId="0" nodeType="afterEffect">
                                  <p:stCondLst>
                                    <p:cond delay="0"/>
                                  </p:stCondLst>
                                  <p:childTnLst>
                                    <p:set>
                                      <p:cBhvr>
                                        <p:cTn id="32" dur="1" fill="hold">
                                          <p:stCondLst>
                                            <p:cond delay="0"/>
                                          </p:stCondLst>
                                        </p:cTn>
                                        <p:tgtEl>
                                          <p:spTgt spid="1150979">
                                            <p:txEl>
                                              <p:pRg st="5" end="5"/>
                                            </p:txEl>
                                          </p:spTgt>
                                        </p:tgtEl>
                                        <p:attrNameLst>
                                          <p:attrName>style.visibility</p:attrName>
                                        </p:attrNameLst>
                                      </p:cBhvr>
                                      <p:to>
                                        <p:strVal val="visible"/>
                                      </p:to>
                                    </p:set>
                                    <p:animEffect transition="in" filter="diamond(in)">
                                      <p:cBhvr>
                                        <p:cTn id="33" dur="2000"/>
                                        <p:tgtEl>
                                          <p:spTgt spid="11509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0978" grpId="0"/>
      <p:bldP spid="1150979"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1.jpeg"/></Relationships>
</file>

<file path=ppt/theme/_rels/them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_rels/theme14.xml.rels><?xml version="1.0" encoding="UTF-8" standalone="yes"?>
<Relationships xmlns="http://schemas.openxmlformats.org/package/2006/relationships"><Relationship Id="rId1" Type="http://schemas.openxmlformats.org/officeDocument/2006/relationships/image" Target="../media/image4.jpeg"/></Relationships>
</file>

<file path=ppt/theme/_rels/theme15.xml.rels><?xml version="1.0" encoding="UTF-8" standalone="yes"?>
<Relationships xmlns="http://schemas.openxmlformats.org/package/2006/relationships"><Relationship Id="rId1" Type="http://schemas.openxmlformats.org/officeDocument/2006/relationships/image" Target="../media/image12.jpeg"/></Relationships>
</file>

<file path=ppt/theme/_rels/theme16.xml.rels><?xml version="1.0" encoding="UTF-8" standalone="yes"?>
<Relationships xmlns="http://schemas.openxmlformats.org/package/2006/relationships"><Relationship Id="rId1" Type="http://schemas.openxmlformats.org/officeDocument/2006/relationships/image" Target="../media/image3.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5.jpeg"/></Relationships>
</file>

<file path=ppt/theme/_rels/theme6.xml.rels><?xml version="1.0" encoding="UTF-8" standalone="yes"?>
<Relationships xmlns="http://schemas.openxmlformats.org/package/2006/relationships"><Relationship Id="rId1" Type="http://schemas.openxmlformats.org/officeDocument/2006/relationships/image" Target="../media/image6.jpeg"/></Relationships>
</file>

<file path=ppt/theme/_rels/them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_rels/theme8.xml.rels><?xml version="1.0" encoding="UTF-8" standalone="yes"?>
<Relationships xmlns="http://schemas.openxmlformats.org/package/2006/relationships"><Relationship Id="rId1" Type="http://schemas.openxmlformats.org/officeDocument/2006/relationships/image" Target="../media/image6.jpeg"/></Relationships>
</file>

<file path=ppt/theme/_rels/theme9.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0.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1.xml><?xml version="1.0" encoding="utf-8"?>
<a:theme xmlns:a="http://schemas.openxmlformats.org/drawingml/2006/main" name="1_Solstice">
  <a:themeElements>
    <a:clrScheme name="Custom 5">
      <a:dk1>
        <a:srgbClr val="F4F2F5"/>
      </a:dk1>
      <a:lt1>
        <a:srgbClr val="D467A8"/>
      </a:lt1>
      <a:dk2>
        <a:srgbClr val="69676D"/>
      </a:dk2>
      <a:lt2>
        <a:srgbClr val="C9C2D1"/>
      </a:lt2>
      <a:accent1>
        <a:srgbClr val="9688A5"/>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2.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3.xml><?xml version="1.0" encoding="utf-8"?>
<a:theme xmlns:a="http://schemas.openxmlformats.org/drawingml/2006/main" name="2_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14.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5.xml><?xml version="1.0" encoding="utf-8"?>
<a:theme xmlns:a="http://schemas.openxmlformats.org/drawingml/2006/main" name="Currency">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rrency">
      <a:majorFont>
        <a:latin typeface="Constantia"/>
        <a:ea typeface=""/>
        <a:cs typeface=""/>
        <a:font script="Jpan" typeface="HGS明朝E"/>
        <a:font script="Hang" typeface="맑은 고딕"/>
        <a:font script="Hans" typeface="华文楷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S明朝E"/>
        <a:font script="Hang" typeface="맑은 고딕"/>
        <a:font script="Hans" typeface="华文楷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rrency">
      <a:fillStyleLst>
        <a:solidFill>
          <a:schemeClr val="phClr"/>
        </a:solidFill>
        <a:gradFill rotWithShape="1">
          <a:gsLst>
            <a:gs pos="0">
              <a:schemeClr val="phClr">
                <a:tint val="80000"/>
                <a:satMod val="110000"/>
              </a:schemeClr>
            </a:gs>
            <a:gs pos="47500">
              <a:schemeClr val="phClr">
                <a:tint val="35000"/>
                <a:satMod val="110000"/>
              </a:schemeClr>
            </a:gs>
            <a:gs pos="58500">
              <a:schemeClr val="phClr">
                <a:tint val="35000"/>
                <a:satMod val="110000"/>
              </a:schemeClr>
            </a:gs>
            <a:gs pos="100000">
              <a:schemeClr val="phClr">
                <a:tint val="80000"/>
                <a:satMod val="110000"/>
              </a:schemeClr>
            </a:gs>
          </a:gsLst>
          <a:lin ang="3600000" scaled="1"/>
        </a:gradFill>
        <a:gradFill rotWithShape="1">
          <a:gsLst>
            <a:gs pos="0">
              <a:schemeClr val="phClr">
                <a:shade val="52000"/>
                <a:satMod val="105000"/>
              </a:schemeClr>
            </a:gs>
            <a:gs pos="47500">
              <a:schemeClr val="phClr">
                <a:shade val="89000"/>
                <a:satMod val="105000"/>
              </a:schemeClr>
            </a:gs>
            <a:gs pos="58500">
              <a:schemeClr val="phClr">
                <a:shade val="89000"/>
                <a:satMod val="105000"/>
              </a:schemeClr>
            </a:gs>
            <a:gs pos="100000">
              <a:schemeClr val="phClr">
                <a:shade val="52000"/>
                <a:satMod val="105000"/>
              </a:schemeClr>
            </a:gs>
          </a:gsLst>
          <a:lin ang="3600000" scaled="1"/>
        </a:gradFill>
      </a:fillStyleLst>
      <a:lnStyleLst>
        <a:ln w="10000" cap="flat" cmpd="sng" algn="ctr">
          <a:solidFill>
            <a:schemeClr val="phClr"/>
          </a:solidFill>
          <a:prstDash val="solid"/>
        </a:ln>
        <a:ln w="60000" cap="flat" cmpd="thickThin" algn="ctr">
          <a:solidFill>
            <a:schemeClr val="phClr"/>
          </a:solidFill>
          <a:prstDash val="solid"/>
        </a:ln>
        <a:ln w="25400" cap="flat" cmpd="sng" algn="ctr">
          <a:solidFill>
            <a:schemeClr val="phClr"/>
          </a:solidFill>
          <a:prstDash val="solid"/>
        </a:ln>
      </a:lnStyleLst>
      <a:effectStyleLst>
        <a:effectStyle>
          <a:effectLst>
            <a:outerShdw blurRad="38100" dist="38100" dir="5400000" algn="r" rotWithShape="0">
              <a:srgbClr val="000000">
                <a:alpha val="60000"/>
              </a:srgbClr>
            </a:outerShdw>
          </a:effectLst>
        </a:effectStyle>
        <a:effectStyle>
          <a:effectLst>
            <a:outerShdw blurRad="38100" dist="38100" dir="5400000" algn="r" rotWithShape="0">
              <a:srgbClr val="000000">
                <a:alpha val="60000"/>
              </a:srgbClr>
            </a:outerShdw>
          </a:effectLst>
          <a:scene3d>
            <a:camera prst="orthographicFront">
              <a:rot lat="0" lon="0" rev="0"/>
            </a:camera>
            <a:lightRig rig="harsh" dir="tl">
              <a:rot lat="0" lon="0" rev="8400000"/>
            </a:lightRig>
          </a:scene3d>
          <a:sp3d prstMaterial="flat">
            <a:bevelT w="38100" h="50800" prst="softRound"/>
          </a:sp3d>
        </a:effectStyle>
        <a:effectStyle>
          <a:effectLst>
            <a:outerShdw blurRad="50800" dist="63500" dir="5400000" algn="r" rotWithShape="0">
              <a:srgbClr val="000000">
                <a:alpha val="65000"/>
              </a:srgbClr>
            </a:outerShdw>
          </a:effectLst>
          <a:scene3d>
            <a:camera prst="orthographicFront">
              <a:rot lat="0" lon="0" rev="0"/>
            </a:camera>
            <a:lightRig rig="harsh" dir="tl">
              <a:rot lat="0" lon="0" rev="840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80000"/>
                <a:satMod val="300000"/>
              </a:schemeClr>
            </a:gs>
            <a:gs pos="100000">
              <a:schemeClr val="phClr">
                <a:shade val="20000"/>
                <a:satMod val="350000"/>
              </a:schemeClr>
            </a:gs>
          </a:gsLst>
          <a:path path="circle">
            <a:fillToRect l="50000" t="50000" r="50000" b="50000"/>
          </a:path>
        </a:gradFill>
        <a:blipFill>
          <a:blip xmlns:r="http://schemas.openxmlformats.org/officeDocument/2006/relationships" r:embed="rId1">
            <a:duotone>
              <a:schemeClr val="phClr">
                <a:tint val="98000"/>
                <a:shade val="98000"/>
                <a:satMod val="120000"/>
              </a:schemeClr>
              <a:schemeClr val="phClr">
                <a:tint val="86000"/>
                <a:shade val="92000"/>
                <a:satMod val="150000"/>
              </a:schemeClr>
            </a:duotone>
          </a:blip>
          <a:tile tx="0" ty="0" sx="90000" sy="90000" flip="none" algn="tl"/>
        </a:blipFill>
      </a:bgFillStyleLst>
    </a:fmtScheme>
  </a:themeElements>
  <a:objectDefaults/>
  <a:extraClrSchemeLst/>
</a:theme>
</file>

<file path=ppt/theme/theme16.xml><?xml version="1.0" encoding="utf-8"?>
<a:theme xmlns:a="http://schemas.openxmlformats.org/drawingml/2006/main" name="1_Ori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riel">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6.xml><?xml version="1.0" encoding="utf-8"?>
<a:theme xmlns:a="http://schemas.openxmlformats.org/drawingml/2006/main" name="1_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7.xml><?xml version="1.0" encoding="utf-8"?>
<a:theme xmlns:a="http://schemas.openxmlformats.org/drawingml/2006/main" name="1_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8.xml><?xml version="1.0" encoding="utf-8"?>
<a:theme xmlns:a="http://schemas.openxmlformats.org/drawingml/2006/main" name="2_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9.xml><?xml version="1.0" encoding="utf-8"?>
<a:theme xmlns:a="http://schemas.openxmlformats.org/drawingml/2006/main" name="3_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2.xml><?xml version="1.0" encoding="utf-8"?>
<a:themeOverride xmlns:a="http://schemas.openxmlformats.org/drawingml/2006/main">
  <a:clrScheme name="Custom 8">
    <a:dk1>
      <a:srgbClr val="7030A0"/>
    </a:dk1>
    <a:lt1>
      <a:srgbClr val="CCECFF"/>
    </a:lt1>
    <a:dk2>
      <a:srgbClr val="CCFF66"/>
    </a:dk2>
    <a:lt2>
      <a:srgbClr val="336699"/>
    </a:lt2>
    <a:accent1>
      <a:srgbClr val="DFF3FF"/>
    </a:accent1>
    <a:accent2>
      <a:srgbClr val="A6B84A"/>
    </a:accent2>
    <a:accent3>
      <a:srgbClr val="E2F4FF"/>
    </a:accent3>
    <a:accent4>
      <a:srgbClr val="2A5682"/>
    </a:accent4>
    <a:accent5>
      <a:srgbClr val="ECF8FF"/>
    </a:accent5>
    <a:accent6>
      <a:srgbClr val="96A642"/>
    </a:accent6>
    <a:hlink>
      <a:srgbClr val="73B5CF"/>
    </a:hlink>
    <a:folHlink>
      <a:srgbClr val="008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5.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6.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9.xml><?xml version="1.0" encoding="utf-8"?>
<a:themeOverride xmlns:a="http://schemas.openxmlformats.org/drawingml/2006/main">
  <a:clrScheme name="Custom 5">
    <a:dk1>
      <a:sysClr val="windowText" lastClr="000000"/>
    </a:dk1>
    <a:lt1>
      <a:sysClr val="window" lastClr="FFFFFF"/>
    </a:lt1>
    <a:dk2>
      <a:srgbClr val="D8243D"/>
    </a:dk2>
    <a:lt2>
      <a:srgbClr val="7030A0"/>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
  <TotalTime>860</TotalTime>
  <Words>1879</Words>
  <Application>Microsoft PowerPoint</Application>
  <PresentationFormat>On-screen Show (4:3)</PresentationFormat>
  <Paragraphs>276</Paragraphs>
  <Slides>29</Slides>
  <Notes>7</Notes>
  <HiddenSlides>0</HiddenSlides>
  <MMClips>0</MMClips>
  <ScaleCrop>false</ScaleCrop>
  <HeadingPairs>
    <vt:vector size="4" baseType="variant">
      <vt:variant>
        <vt:lpstr>Theme</vt:lpstr>
      </vt:variant>
      <vt:variant>
        <vt:i4>16</vt:i4>
      </vt:variant>
      <vt:variant>
        <vt:lpstr>Slide Titles</vt:lpstr>
      </vt:variant>
      <vt:variant>
        <vt:i4>29</vt:i4>
      </vt:variant>
    </vt:vector>
  </HeadingPairs>
  <TitlesOfParts>
    <vt:vector size="45" baseType="lpstr">
      <vt:lpstr>Solstice</vt:lpstr>
      <vt:lpstr>Opulent</vt:lpstr>
      <vt:lpstr>Oriel</vt:lpstr>
      <vt:lpstr>Flow</vt:lpstr>
      <vt:lpstr>Aspect</vt:lpstr>
      <vt:lpstr>1_Urban</vt:lpstr>
      <vt:lpstr>1_Median</vt:lpstr>
      <vt:lpstr>2_Urban</vt:lpstr>
      <vt:lpstr>3_Urban</vt:lpstr>
      <vt:lpstr>Paper</vt:lpstr>
      <vt:lpstr>1_Solstice</vt:lpstr>
      <vt:lpstr>1_Concourse</vt:lpstr>
      <vt:lpstr>2_Median</vt:lpstr>
      <vt:lpstr>1_Flow</vt:lpstr>
      <vt:lpstr>Currency</vt:lpstr>
      <vt:lpstr>1_Oriel</vt:lpstr>
      <vt:lpstr>Slide 1</vt:lpstr>
      <vt:lpstr>Slide 2</vt:lpstr>
      <vt:lpstr>Slide 3</vt:lpstr>
      <vt:lpstr>Slide 4</vt:lpstr>
      <vt:lpstr>Slide 5</vt:lpstr>
      <vt:lpstr>Systems Development Life Cycle</vt:lpstr>
      <vt:lpstr>Slide 7</vt:lpstr>
      <vt:lpstr>     Stages of the SDLC</vt:lpstr>
      <vt:lpstr>Overview of Systems Development</vt:lpstr>
      <vt:lpstr>PARTICIPANTS</vt:lpstr>
      <vt:lpstr>Slide 11</vt:lpstr>
      <vt:lpstr>SYSTEMS ANALYST</vt:lpstr>
      <vt:lpstr>TYPICAL REASONS TO INITIATE A SYSTEM’S DEVELOPMENT PROJECT </vt:lpstr>
      <vt:lpstr>PLANNING</vt:lpstr>
      <vt:lpstr>STEPS IN PLANNING</vt:lpstr>
      <vt:lpstr>ESTABLISHING OBJECTIVES FOR SYSTEMS DEVELOPMENT</vt:lpstr>
      <vt:lpstr>SYSTEMS DEVELOPMENT                 AND THE INTERNET</vt:lpstr>
      <vt:lpstr>Approaches to Systems Development</vt:lpstr>
      <vt:lpstr>The WATERFALL approach is tested, first by the developers in their own environment and then by the end-users in the operational environment; and if it is found to be satisfactory.....                         In a waterfall project it becomes increasingly expensive to correct errors and omissions as development progresses because of the increase in the amount of re-working that is necessary as the project progresses. It is therefore important to get the business analysis and requirement specification exactly right before any software is developed. Consequently, much time can elapse before the end-users  see a working system, even at the testing stage. If what they then see fails to meet their requirements, the waterfall has to be rolled back, revised requirements re-specified; new or amended  designs produced; further development undertaken followed by re-testing.                The waterfall is therefore inherently slow, but due to the need for rigorous system analysis and specification it remains the preferred approach for developing systems where it is very important to get  the specification exactly right (for example, in processes which are computationally complex or safety critical…)</vt:lpstr>
      <vt:lpstr>Slide 20</vt:lpstr>
      <vt:lpstr>Slide 21</vt:lpstr>
      <vt:lpstr>OTHER  APPROACHES</vt:lpstr>
      <vt:lpstr>       PROJECT MANAGEMENT</vt:lpstr>
      <vt:lpstr>       RISK ASSESSMENT</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SIMPY</dc:creator>
  <cp:lastModifiedBy>user</cp:lastModifiedBy>
  <cp:revision>93</cp:revision>
  <dcterms:created xsi:type="dcterms:W3CDTF">1601-01-01T00:00:00Z</dcterms:created>
  <dcterms:modified xsi:type="dcterms:W3CDTF">2012-02-09T18:41:59Z</dcterms:modified>
</cp:coreProperties>
</file>