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diagrams/drawing3.xml" ContentType="application/vnd.ms-office.drawingml.diagramDrawing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33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diagrams/colors1.xml" ContentType="application/vnd.openxmlformats-officedocument.drawingml.diagramColor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notesSlides/notesSlide32.xml" ContentType="application/vnd.openxmlformats-officedocument.presentationml.notesSlid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40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diagrams/quickStyle6.xml" ContentType="application/vnd.openxmlformats-officedocument.drawingml.diagramStyle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theme/theme14.xml" ContentType="application/vnd.openxmlformats-officedocument.theme+xml"/>
  <Override PartName="/ppt/notesSlides/notesSlide12.xml" ContentType="application/vnd.openxmlformats-officedocument.presentationml.notesSlide+xml"/>
  <Override PartName="/ppt/diagrams/drawing7.xml" ContentType="application/vnd.ms-office.drawingml.diagramDrawing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diagrams/quickStyle7.xml" ContentType="application/vnd.openxmlformats-officedocument.drawingml.diagramStyl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ags/tag1.xml" ContentType="application/vnd.openxmlformats-officedocument.presentationml.tags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Layouts/slideLayout99.xml" ContentType="application/vnd.openxmlformats-officedocument.presentationml.slide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notesSlides/notesSlide25.xml" ContentType="application/vnd.openxmlformats-officedocument.presentationml.notesSlide+xml"/>
  <Override PartName="/ppt/diagrams/layout7.xml" ContentType="application/vnd.openxmlformats-officedocument.drawingml.diagram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32" r:id="rId4"/>
    <p:sldMasterId id="2147483744" r:id="rId5"/>
    <p:sldMasterId id="2147483756" r:id="rId6"/>
    <p:sldMasterId id="2147483768" r:id="rId7"/>
    <p:sldMasterId id="2147483780" r:id="rId8"/>
    <p:sldMasterId id="2147483792" r:id="rId9"/>
    <p:sldMasterId id="2147483804" r:id="rId10"/>
    <p:sldMasterId id="2147483816" r:id="rId11"/>
    <p:sldMasterId id="2147483840" r:id="rId12"/>
    <p:sldMasterId id="2147483852" r:id="rId13"/>
    <p:sldMasterId id="2147483864" r:id="rId14"/>
  </p:sldMasterIdLst>
  <p:notesMasterIdLst>
    <p:notesMasterId r:id="rId55"/>
  </p:notesMasterIdLst>
  <p:sldIdLst>
    <p:sldId id="256" r:id="rId15"/>
    <p:sldId id="257" r:id="rId16"/>
    <p:sldId id="258" r:id="rId17"/>
    <p:sldId id="302" r:id="rId18"/>
    <p:sldId id="259" r:id="rId19"/>
    <p:sldId id="260" r:id="rId20"/>
    <p:sldId id="305" r:id="rId21"/>
    <p:sldId id="261" r:id="rId22"/>
    <p:sldId id="263" r:id="rId23"/>
    <p:sldId id="303" r:id="rId24"/>
    <p:sldId id="304" r:id="rId25"/>
    <p:sldId id="262" r:id="rId26"/>
    <p:sldId id="264" r:id="rId27"/>
    <p:sldId id="265" r:id="rId28"/>
    <p:sldId id="266" r:id="rId29"/>
    <p:sldId id="267" r:id="rId30"/>
    <p:sldId id="268" r:id="rId31"/>
    <p:sldId id="269" r:id="rId32"/>
    <p:sldId id="271" r:id="rId33"/>
    <p:sldId id="270" r:id="rId34"/>
    <p:sldId id="272" r:id="rId35"/>
    <p:sldId id="273" r:id="rId36"/>
    <p:sldId id="289" r:id="rId37"/>
    <p:sldId id="290" r:id="rId38"/>
    <p:sldId id="291" r:id="rId39"/>
    <p:sldId id="279" r:id="rId40"/>
    <p:sldId id="280" r:id="rId41"/>
    <p:sldId id="292" r:id="rId42"/>
    <p:sldId id="283" r:id="rId43"/>
    <p:sldId id="284" r:id="rId44"/>
    <p:sldId id="285" r:id="rId45"/>
    <p:sldId id="286" r:id="rId46"/>
    <p:sldId id="287" r:id="rId47"/>
    <p:sldId id="288" r:id="rId48"/>
    <p:sldId id="295" r:id="rId49"/>
    <p:sldId id="297" r:id="rId50"/>
    <p:sldId id="298" r:id="rId51"/>
    <p:sldId id="299" r:id="rId52"/>
    <p:sldId id="300" r:id="rId53"/>
    <p:sldId id="306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76" autoAdjust="0"/>
    <p:restoredTop sz="68909" autoAdjust="0"/>
  </p:normalViewPr>
  <p:slideViewPr>
    <p:cSldViewPr>
      <p:cViewPr>
        <p:scale>
          <a:sx n="66" d="100"/>
          <a:sy n="66" d="100"/>
        </p:scale>
        <p:origin x="-618" y="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30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IN"/>
            </a:pPr>
            <a:r>
              <a:rPr lang="en-US" dirty="0" smtClean="0"/>
              <a:t>Consumption</a:t>
            </a:r>
            <a:r>
              <a:rPr lang="en-US" baseline="0" dirty="0" smtClean="0"/>
              <a:t> of</a:t>
            </a:r>
            <a:r>
              <a:rPr lang="en-US" dirty="0" smtClean="0"/>
              <a:t> Inputs, Capital Goods</a:t>
            </a:r>
            <a:endParaRPr lang="en-US" dirty="0"/>
          </a:p>
        </c:rich>
      </c:tx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Business Purposes</c:v>
                </c:pt>
                <c:pt idx="1">
                  <c:v>Other Purposes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firstSliceAng val="0"/>
      </c:pieChart>
    </c:plotArea>
    <c:legend>
      <c:legendPos val="r"/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IN"/>
            </a:pPr>
            <a:r>
              <a:rPr lang="en-US" dirty="0" smtClean="0"/>
              <a:t>Consumption</a:t>
            </a:r>
            <a:r>
              <a:rPr lang="en-US" baseline="0" dirty="0" smtClean="0"/>
              <a:t> of</a:t>
            </a:r>
            <a:r>
              <a:rPr lang="en-US" dirty="0" smtClean="0"/>
              <a:t> Inputs, Capital Goods</a:t>
            </a:r>
            <a:endParaRPr lang="en-US" dirty="0"/>
          </a:p>
        </c:rich>
      </c:tx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Taxable Supply</c:v>
                </c:pt>
                <c:pt idx="1">
                  <c:v>Exempted Supply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firstSliceAng val="0"/>
      </c:pieChart>
    </c:plotArea>
    <c:legend>
      <c:legendPos val="r"/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IN" sz="1800"/>
            </a:pPr>
            <a:r>
              <a:rPr lang="en-US" sz="1800" dirty="0" smtClean="0"/>
              <a:t>CASE-B Consumption</a:t>
            </a:r>
            <a:r>
              <a:rPr lang="en-US" sz="1800" baseline="0" dirty="0" smtClean="0"/>
              <a:t> of</a:t>
            </a:r>
            <a:r>
              <a:rPr lang="en-US" sz="1800" dirty="0" smtClean="0"/>
              <a:t> Inputs, Capital Goods</a:t>
            </a:r>
            <a:endParaRPr lang="en-US" sz="1800" dirty="0"/>
          </a:p>
        </c:rich>
      </c:tx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cat>
            <c:strRef>
              <c:f>Sheet1!$A$2:$A$3</c:f>
              <c:strCache>
                <c:ptCount val="2"/>
                <c:pt idx="0">
                  <c:v>Taxable Supply</c:v>
                </c:pt>
                <c:pt idx="1">
                  <c:v>Exempted Supply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firstSliceAng val="0"/>
      </c:pieChart>
    </c:plotArea>
    <c:legend>
      <c:legendPos val="r"/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E82B66-1087-4761-A81B-7E4915F0EFD7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14FA74A-FE77-4FCD-8BDE-4399E35E8061}">
      <dgm:prSet phldrT="[Text]"/>
      <dgm:spPr/>
      <dgm:t>
        <a:bodyPr/>
        <a:lstStyle/>
        <a:p>
          <a:r>
            <a:rPr lang="en-IN" dirty="0" smtClean="0"/>
            <a:t>SGST</a:t>
          </a:r>
          <a:endParaRPr lang="en-IN" dirty="0"/>
        </a:p>
      </dgm:t>
    </dgm:pt>
    <dgm:pt modelId="{0130B6C5-FA43-44C2-83D1-AEC8BDFC59CC}" type="parTrans" cxnId="{9A0467E5-0A6F-4AC5-8E6C-4DDA06DD7E17}">
      <dgm:prSet/>
      <dgm:spPr/>
      <dgm:t>
        <a:bodyPr/>
        <a:lstStyle/>
        <a:p>
          <a:endParaRPr lang="en-IN"/>
        </a:p>
      </dgm:t>
    </dgm:pt>
    <dgm:pt modelId="{201585CB-B7F4-4F0B-95E3-603F251820F2}" type="sibTrans" cxnId="{9A0467E5-0A6F-4AC5-8E6C-4DDA06DD7E17}">
      <dgm:prSet/>
      <dgm:spPr/>
      <dgm:t>
        <a:bodyPr/>
        <a:lstStyle/>
        <a:p>
          <a:endParaRPr lang="en-IN"/>
        </a:p>
      </dgm:t>
    </dgm:pt>
    <dgm:pt modelId="{D19E1B74-90B2-4BEB-BBF7-2B1139B0EA52}">
      <dgm:prSet phldrT="[Text]"/>
      <dgm:spPr/>
      <dgm:t>
        <a:bodyPr/>
        <a:lstStyle/>
        <a:p>
          <a:r>
            <a:rPr lang="en-IN" dirty="0" smtClean="0"/>
            <a:t>CGST</a:t>
          </a:r>
          <a:endParaRPr lang="en-IN" dirty="0"/>
        </a:p>
      </dgm:t>
    </dgm:pt>
    <dgm:pt modelId="{B75A2204-8D63-41D2-98C9-4A7E792688D6}" type="parTrans" cxnId="{B29B8463-D095-4D02-B56B-CA800120FA2C}">
      <dgm:prSet/>
      <dgm:spPr/>
      <dgm:t>
        <a:bodyPr/>
        <a:lstStyle/>
        <a:p>
          <a:endParaRPr lang="en-IN"/>
        </a:p>
      </dgm:t>
    </dgm:pt>
    <dgm:pt modelId="{25F2D1EA-3E68-4541-8F1B-3557687080BF}" type="sibTrans" cxnId="{B29B8463-D095-4D02-B56B-CA800120FA2C}">
      <dgm:prSet/>
      <dgm:spPr/>
      <dgm:t>
        <a:bodyPr/>
        <a:lstStyle/>
        <a:p>
          <a:endParaRPr lang="en-IN"/>
        </a:p>
      </dgm:t>
    </dgm:pt>
    <dgm:pt modelId="{4994CC37-FC56-46AE-8406-EFFCF3C6DAC4}">
      <dgm:prSet phldrT="[Text]"/>
      <dgm:spPr/>
      <dgm:t>
        <a:bodyPr/>
        <a:lstStyle/>
        <a:p>
          <a:r>
            <a:rPr lang="en-IN" dirty="0" smtClean="0"/>
            <a:t>IGST</a:t>
          </a:r>
          <a:endParaRPr lang="en-IN" dirty="0"/>
        </a:p>
      </dgm:t>
    </dgm:pt>
    <dgm:pt modelId="{EAB3E765-50A6-444A-BA91-A8E38BC1D968}" type="parTrans" cxnId="{B940B747-6DD3-4D5E-BF4A-CE50AC74D697}">
      <dgm:prSet/>
      <dgm:spPr/>
      <dgm:t>
        <a:bodyPr/>
        <a:lstStyle/>
        <a:p>
          <a:endParaRPr lang="en-IN"/>
        </a:p>
      </dgm:t>
    </dgm:pt>
    <dgm:pt modelId="{CAF747A2-B066-483C-9583-6D41C6242E0C}" type="sibTrans" cxnId="{B940B747-6DD3-4D5E-BF4A-CE50AC74D697}">
      <dgm:prSet/>
      <dgm:spPr/>
      <dgm:t>
        <a:bodyPr/>
        <a:lstStyle/>
        <a:p>
          <a:endParaRPr lang="en-IN"/>
        </a:p>
      </dgm:t>
    </dgm:pt>
    <dgm:pt modelId="{290CC761-55FF-4D54-BDD7-0BED7CCAF104}">
      <dgm:prSet phldrT="[Text]" custT="1"/>
      <dgm:spPr/>
      <dgm:t>
        <a:bodyPr/>
        <a:lstStyle/>
        <a:p>
          <a:r>
            <a:rPr lang="en-IN" sz="3200" dirty="0" smtClean="0"/>
            <a:t>ITC</a:t>
          </a:r>
          <a:endParaRPr lang="en-IN" sz="3200" dirty="0"/>
        </a:p>
      </dgm:t>
    </dgm:pt>
    <dgm:pt modelId="{EF46EE05-F73E-48C7-AF2D-1679A7FCFC8A}" type="parTrans" cxnId="{764E89AC-9EFB-4225-BF08-9113D68A3B56}">
      <dgm:prSet/>
      <dgm:spPr/>
      <dgm:t>
        <a:bodyPr/>
        <a:lstStyle/>
        <a:p>
          <a:endParaRPr lang="en-IN"/>
        </a:p>
      </dgm:t>
    </dgm:pt>
    <dgm:pt modelId="{B0599356-D280-40C0-B1C0-A691512D5C22}" type="sibTrans" cxnId="{764E89AC-9EFB-4225-BF08-9113D68A3B56}">
      <dgm:prSet/>
      <dgm:spPr/>
      <dgm:t>
        <a:bodyPr/>
        <a:lstStyle/>
        <a:p>
          <a:endParaRPr lang="en-IN"/>
        </a:p>
      </dgm:t>
    </dgm:pt>
    <dgm:pt modelId="{7FF62770-4AF2-48C6-8D32-5C7AC52025EF}" type="pres">
      <dgm:prSet presAssocID="{99E82B66-1087-4761-A81B-7E4915F0EFD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861707-9556-4283-AEB4-6CC579C8D31D}" type="pres">
      <dgm:prSet presAssocID="{99E82B66-1087-4761-A81B-7E4915F0EFD7}" presName="ellipse" presStyleLbl="trBgShp" presStyleIdx="0" presStyleCnt="1" custLinFactNeighborX="1631" custLinFactNeighborY="29933"/>
      <dgm:spPr/>
    </dgm:pt>
    <dgm:pt modelId="{0DD13605-C272-488F-BE36-2F9377768B4A}" type="pres">
      <dgm:prSet presAssocID="{99E82B66-1087-4761-A81B-7E4915F0EFD7}" presName="arrow1" presStyleLbl="fgShp" presStyleIdx="0" presStyleCnt="1"/>
      <dgm:spPr/>
    </dgm:pt>
    <dgm:pt modelId="{D3746BD6-0356-4003-95DA-9380963D8A0C}" type="pres">
      <dgm:prSet presAssocID="{99E82B66-1087-4761-A81B-7E4915F0EFD7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F81C8C-E174-43B6-9502-489C36296F87}" type="pres">
      <dgm:prSet presAssocID="{D19E1B74-90B2-4BEB-BBF7-2B1139B0EA52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8D669D-5EB3-46B7-9C42-C8C73B43637F}" type="pres">
      <dgm:prSet presAssocID="{4994CC37-FC56-46AE-8406-EFFCF3C6DAC4}" presName="item2" presStyleLbl="node1" presStyleIdx="1" presStyleCnt="3" custLinFactNeighborX="1173" custLinFactNeighborY="-18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2E9310-9F3C-4150-8E2E-1568E0B756A5}" type="pres">
      <dgm:prSet presAssocID="{290CC761-55FF-4D54-BDD7-0BED7CCAF104}" presName="item3" presStyleLbl="node1" presStyleIdx="2" presStyleCnt="3" custLinFactNeighborX="4995" custLinFactNeighborY="-457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6442B23-2E33-427F-9201-0AA02AE089F5}" type="pres">
      <dgm:prSet presAssocID="{99E82B66-1087-4761-A81B-7E4915F0EFD7}" presName="funnel" presStyleLbl="trAlignAcc1" presStyleIdx="0" presStyleCnt="1"/>
      <dgm:spPr/>
    </dgm:pt>
  </dgm:ptLst>
  <dgm:cxnLst>
    <dgm:cxn modelId="{5F56E2C0-F8E4-4F20-8FA3-F726DD796893}" type="presOf" srcId="{290CC761-55FF-4D54-BDD7-0BED7CCAF104}" destId="{D3746BD6-0356-4003-95DA-9380963D8A0C}" srcOrd="0" destOrd="0" presId="urn:microsoft.com/office/officeart/2005/8/layout/funnel1"/>
    <dgm:cxn modelId="{B29B8463-D095-4D02-B56B-CA800120FA2C}" srcId="{99E82B66-1087-4761-A81B-7E4915F0EFD7}" destId="{D19E1B74-90B2-4BEB-BBF7-2B1139B0EA52}" srcOrd="1" destOrd="0" parTransId="{B75A2204-8D63-41D2-98C9-4A7E792688D6}" sibTransId="{25F2D1EA-3E68-4541-8F1B-3557687080BF}"/>
    <dgm:cxn modelId="{B940B747-6DD3-4D5E-BF4A-CE50AC74D697}" srcId="{99E82B66-1087-4761-A81B-7E4915F0EFD7}" destId="{4994CC37-FC56-46AE-8406-EFFCF3C6DAC4}" srcOrd="2" destOrd="0" parTransId="{EAB3E765-50A6-444A-BA91-A8E38BC1D968}" sibTransId="{CAF747A2-B066-483C-9583-6D41C6242E0C}"/>
    <dgm:cxn modelId="{31A1197E-E246-41AD-A19D-15240EB8EFA9}" type="presOf" srcId="{99E82B66-1087-4761-A81B-7E4915F0EFD7}" destId="{7FF62770-4AF2-48C6-8D32-5C7AC52025EF}" srcOrd="0" destOrd="0" presId="urn:microsoft.com/office/officeart/2005/8/layout/funnel1"/>
    <dgm:cxn modelId="{C57384F9-F9ED-47B0-B6D3-01EA44C9312E}" type="presOf" srcId="{4994CC37-FC56-46AE-8406-EFFCF3C6DAC4}" destId="{46F81C8C-E174-43B6-9502-489C36296F87}" srcOrd="0" destOrd="0" presId="urn:microsoft.com/office/officeart/2005/8/layout/funnel1"/>
    <dgm:cxn modelId="{764E89AC-9EFB-4225-BF08-9113D68A3B56}" srcId="{99E82B66-1087-4761-A81B-7E4915F0EFD7}" destId="{290CC761-55FF-4D54-BDD7-0BED7CCAF104}" srcOrd="3" destOrd="0" parTransId="{EF46EE05-F73E-48C7-AF2D-1679A7FCFC8A}" sibTransId="{B0599356-D280-40C0-B1C0-A691512D5C22}"/>
    <dgm:cxn modelId="{EEBE5E69-73F5-4A77-A933-542737812864}" type="presOf" srcId="{114FA74A-FE77-4FCD-8BDE-4399E35E8061}" destId="{FC2E9310-9F3C-4150-8E2E-1568E0B756A5}" srcOrd="0" destOrd="0" presId="urn:microsoft.com/office/officeart/2005/8/layout/funnel1"/>
    <dgm:cxn modelId="{9A0467E5-0A6F-4AC5-8E6C-4DDA06DD7E17}" srcId="{99E82B66-1087-4761-A81B-7E4915F0EFD7}" destId="{114FA74A-FE77-4FCD-8BDE-4399E35E8061}" srcOrd="0" destOrd="0" parTransId="{0130B6C5-FA43-44C2-83D1-AEC8BDFC59CC}" sibTransId="{201585CB-B7F4-4F0B-95E3-603F251820F2}"/>
    <dgm:cxn modelId="{FC9026DF-8913-49D8-8625-16A79125A6CF}" type="presOf" srcId="{D19E1B74-90B2-4BEB-BBF7-2B1139B0EA52}" destId="{BF8D669D-5EB3-46B7-9C42-C8C73B43637F}" srcOrd="0" destOrd="0" presId="urn:microsoft.com/office/officeart/2005/8/layout/funnel1"/>
    <dgm:cxn modelId="{6505266F-C97D-451C-A081-0069707114B4}" type="presParOf" srcId="{7FF62770-4AF2-48C6-8D32-5C7AC52025EF}" destId="{86861707-9556-4283-AEB4-6CC579C8D31D}" srcOrd="0" destOrd="0" presId="urn:microsoft.com/office/officeart/2005/8/layout/funnel1"/>
    <dgm:cxn modelId="{08A8C64B-4F8F-4A15-ABB1-8C123D1924FE}" type="presParOf" srcId="{7FF62770-4AF2-48C6-8D32-5C7AC52025EF}" destId="{0DD13605-C272-488F-BE36-2F9377768B4A}" srcOrd="1" destOrd="0" presId="urn:microsoft.com/office/officeart/2005/8/layout/funnel1"/>
    <dgm:cxn modelId="{B31B8362-A973-439D-ABBD-DC838B4EE1E8}" type="presParOf" srcId="{7FF62770-4AF2-48C6-8D32-5C7AC52025EF}" destId="{D3746BD6-0356-4003-95DA-9380963D8A0C}" srcOrd="2" destOrd="0" presId="urn:microsoft.com/office/officeart/2005/8/layout/funnel1"/>
    <dgm:cxn modelId="{D6A69FC2-0A7A-4375-9D73-7E84627F78A9}" type="presParOf" srcId="{7FF62770-4AF2-48C6-8D32-5C7AC52025EF}" destId="{46F81C8C-E174-43B6-9502-489C36296F87}" srcOrd="3" destOrd="0" presId="urn:microsoft.com/office/officeart/2005/8/layout/funnel1"/>
    <dgm:cxn modelId="{B3420924-E1EE-471B-A967-9C9F07087873}" type="presParOf" srcId="{7FF62770-4AF2-48C6-8D32-5C7AC52025EF}" destId="{BF8D669D-5EB3-46B7-9C42-C8C73B43637F}" srcOrd="4" destOrd="0" presId="urn:microsoft.com/office/officeart/2005/8/layout/funnel1"/>
    <dgm:cxn modelId="{EE49723B-DCB2-4F55-BA5E-9F4C2FDBB703}" type="presParOf" srcId="{7FF62770-4AF2-48C6-8D32-5C7AC52025EF}" destId="{FC2E9310-9F3C-4150-8E2E-1568E0B756A5}" srcOrd="5" destOrd="0" presId="urn:microsoft.com/office/officeart/2005/8/layout/funnel1"/>
    <dgm:cxn modelId="{0A353B5D-1A43-45B8-8106-F9567233B643}" type="presParOf" srcId="{7FF62770-4AF2-48C6-8D32-5C7AC52025EF}" destId="{B6442B23-2E33-427F-9201-0AA02AE089F5}" srcOrd="6" destOrd="0" presId="urn:microsoft.com/office/officeart/2005/8/layout/funnel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50B290-8BAC-4008-87A7-74426FD040B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3C02CB9-A1C6-4F6F-B344-38F4F5EAFB29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dirty="0" smtClean="0"/>
            <a:t>Registered taxable person shall claim</a:t>
          </a:r>
          <a:endParaRPr lang="en-IN" dirty="0"/>
        </a:p>
      </dgm:t>
    </dgm:pt>
    <dgm:pt modelId="{7DE3A298-BDD7-4CC3-8363-236635D24206}" type="parTrans" cxnId="{772FB88E-2371-41DF-9A2E-1497F28EA400}">
      <dgm:prSet/>
      <dgm:spPr/>
      <dgm:t>
        <a:bodyPr/>
        <a:lstStyle/>
        <a:p>
          <a:endParaRPr lang="en-IN"/>
        </a:p>
      </dgm:t>
    </dgm:pt>
    <dgm:pt modelId="{0873CCF2-023E-4E25-A3CD-AFB3773465F1}" type="sibTrans" cxnId="{772FB88E-2371-41DF-9A2E-1497F28EA400}">
      <dgm:prSet/>
      <dgm:spPr/>
      <dgm:t>
        <a:bodyPr/>
        <a:lstStyle/>
        <a:p>
          <a:endParaRPr lang="en-IN"/>
        </a:p>
      </dgm:t>
    </dgm:pt>
    <dgm:pt modelId="{D3893742-A478-41A4-A219-5D58DBDD5BD5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dirty="0" smtClean="0"/>
            <a:t>Input Tax Credit available in</a:t>
          </a:r>
        </a:p>
      </dgm:t>
    </dgm:pt>
    <dgm:pt modelId="{937F0A1C-9E99-45EF-81C4-D43815D32824}" type="parTrans" cxnId="{89EA7D4E-951C-4FEC-BA9E-D00256AE0FC4}">
      <dgm:prSet/>
      <dgm:spPr/>
      <dgm:t>
        <a:bodyPr/>
        <a:lstStyle/>
        <a:p>
          <a:endParaRPr lang="en-IN"/>
        </a:p>
      </dgm:t>
    </dgm:pt>
    <dgm:pt modelId="{FBC104F6-7FBF-4D45-8821-1C5FB9F8D75D}" type="sibTrans" cxnId="{89EA7D4E-951C-4FEC-BA9E-D00256AE0FC4}">
      <dgm:prSet/>
      <dgm:spPr/>
      <dgm:t>
        <a:bodyPr/>
        <a:lstStyle/>
        <a:p>
          <a:endParaRPr lang="en-IN"/>
        </a:p>
      </dgm:t>
    </dgm:pt>
    <dgm:pt modelId="{012D567D-67A6-484D-B6DE-B76252AB4139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dirty="0" smtClean="0"/>
            <a:t>Electronic Credit Ledger</a:t>
          </a:r>
          <a:endParaRPr lang="en-IN" dirty="0"/>
        </a:p>
      </dgm:t>
    </dgm:pt>
    <dgm:pt modelId="{5DE198C1-EFDA-474A-A015-AB149DE117D7}" type="parTrans" cxnId="{0F7EB636-C148-42D4-B72A-2005012075C5}">
      <dgm:prSet/>
      <dgm:spPr/>
      <dgm:t>
        <a:bodyPr/>
        <a:lstStyle/>
        <a:p>
          <a:endParaRPr lang="en-IN"/>
        </a:p>
      </dgm:t>
    </dgm:pt>
    <dgm:pt modelId="{FE09BD22-919F-4B78-8D2A-83CD8C4EAB51}" type="sibTrans" cxnId="{0F7EB636-C148-42D4-B72A-2005012075C5}">
      <dgm:prSet/>
      <dgm:spPr/>
      <dgm:t>
        <a:bodyPr/>
        <a:lstStyle/>
        <a:p>
          <a:endParaRPr lang="en-IN"/>
        </a:p>
      </dgm:t>
    </dgm:pt>
    <dgm:pt modelId="{BDB239F9-C483-44D5-8166-B6B4F3372406}" type="pres">
      <dgm:prSet presAssocID="{DB50B290-8BAC-4008-87A7-74426FD040B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IN"/>
        </a:p>
      </dgm:t>
    </dgm:pt>
    <dgm:pt modelId="{F8290B19-7C86-42B7-87C1-B6F96458EC24}" type="pres">
      <dgm:prSet presAssocID="{DB50B290-8BAC-4008-87A7-74426FD040BC}" presName="Name1" presStyleCnt="0"/>
      <dgm:spPr/>
    </dgm:pt>
    <dgm:pt modelId="{C7F27C76-4894-42B0-A1B5-47912A26DACD}" type="pres">
      <dgm:prSet presAssocID="{DB50B290-8BAC-4008-87A7-74426FD040BC}" presName="cycle" presStyleCnt="0"/>
      <dgm:spPr/>
    </dgm:pt>
    <dgm:pt modelId="{DCDC350D-192B-496A-9E20-C4CB4D378CAC}" type="pres">
      <dgm:prSet presAssocID="{DB50B290-8BAC-4008-87A7-74426FD040BC}" presName="srcNode" presStyleLbl="node1" presStyleIdx="0" presStyleCnt="3"/>
      <dgm:spPr/>
    </dgm:pt>
    <dgm:pt modelId="{01384866-80C5-496E-AB76-C420E8D32FAE}" type="pres">
      <dgm:prSet presAssocID="{DB50B290-8BAC-4008-87A7-74426FD040BC}" presName="conn" presStyleLbl="parChTrans1D2" presStyleIdx="0" presStyleCnt="1"/>
      <dgm:spPr/>
      <dgm:t>
        <a:bodyPr/>
        <a:lstStyle/>
        <a:p>
          <a:endParaRPr lang="en-IN"/>
        </a:p>
      </dgm:t>
    </dgm:pt>
    <dgm:pt modelId="{602AB868-0C49-4D6C-8936-18F66B39C6BE}" type="pres">
      <dgm:prSet presAssocID="{DB50B290-8BAC-4008-87A7-74426FD040BC}" presName="extraNode" presStyleLbl="node1" presStyleIdx="0" presStyleCnt="3"/>
      <dgm:spPr/>
    </dgm:pt>
    <dgm:pt modelId="{EA6B7DE3-B926-45B4-94C3-0FC9DD7DD657}" type="pres">
      <dgm:prSet presAssocID="{DB50B290-8BAC-4008-87A7-74426FD040BC}" presName="dstNode" presStyleLbl="node1" presStyleIdx="0" presStyleCnt="3"/>
      <dgm:spPr/>
    </dgm:pt>
    <dgm:pt modelId="{47241E72-FFB1-4A62-BFEE-F4979D775732}" type="pres">
      <dgm:prSet presAssocID="{C3C02CB9-A1C6-4F6F-B344-38F4F5EAFB29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336F7B7-7652-43CA-9FDB-A11D6E04ABC1}" type="pres">
      <dgm:prSet presAssocID="{C3C02CB9-A1C6-4F6F-B344-38F4F5EAFB29}" presName="accent_1" presStyleCnt="0"/>
      <dgm:spPr/>
    </dgm:pt>
    <dgm:pt modelId="{E941282C-8D0C-4F2F-ABEA-2CCA93CB1E09}" type="pres">
      <dgm:prSet presAssocID="{C3C02CB9-A1C6-4F6F-B344-38F4F5EAFB29}" presName="accentRepeatNode" presStyleLbl="solidFgAcc1" presStyleIdx="0" presStyleCnt="3"/>
      <dgm:spPr/>
    </dgm:pt>
    <dgm:pt modelId="{D49066F4-C482-4E42-8341-F4DBA0E15112}" type="pres">
      <dgm:prSet presAssocID="{D3893742-A478-41A4-A219-5D58DBDD5BD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D3412C2-0804-4AF9-814D-BDF66785462B}" type="pres">
      <dgm:prSet presAssocID="{D3893742-A478-41A4-A219-5D58DBDD5BD5}" presName="accent_2" presStyleCnt="0"/>
      <dgm:spPr/>
    </dgm:pt>
    <dgm:pt modelId="{C59CB47D-A068-4D72-97B5-642D0DD18803}" type="pres">
      <dgm:prSet presAssocID="{D3893742-A478-41A4-A219-5D58DBDD5BD5}" presName="accentRepeatNode" presStyleLbl="solidFgAcc1" presStyleIdx="1" presStyleCnt="3"/>
      <dgm:spPr/>
    </dgm:pt>
    <dgm:pt modelId="{5A2D3ECB-302E-4168-83A7-A3DC1686B026}" type="pres">
      <dgm:prSet presAssocID="{012D567D-67A6-484D-B6DE-B76252AB4139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2595B8B-722A-4744-AE11-626D834828C1}" type="pres">
      <dgm:prSet presAssocID="{012D567D-67A6-484D-B6DE-B76252AB4139}" presName="accent_3" presStyleCnt="0"/>
      <dgm:spPr/>
    </dgm:pt>
    <dgm:pt modelId="{E929AFC5-8237-4B29-BC89-D3E5E2D85AEA}" type="pres">
      <dgm:prSet presAssocID="{012D567D-67A6-484D-B6DE-B76252AB4139}" presName="accentRepeatNode" presStyleLbl="solidFgAcc1" presStyleIdx="2" presStyleCnt="3"/>
      <dgm:spPr/>
    </dgm:pt>
  </dgm:ptLst>
  <dgm:cxnLst>
    <dgm:cxn modelId="{0F7EB636-C148-42D4-B72A-2005012075C5}" srcId="{DB50B290-8BAC-4008-87A7-74426FD040BC}" destId="{012D567D-67A6-484D-B6DE-B76252AB4139}" srcOrd="2" destOrd="0" parTransId="{5DE198C1-EFDA-474A-A015-AB149DE117D7}" sibTransId="{FE09BD22-919F-4B78-8D2A-83CD8C4EAB51}"/>
    <dgm:cxn modelId="{89EA7D4E-951C-4FEC-BA9E-D00256AE0FC4}" srcId="{DB50B290-8BAC-4008-87A7-74426FD040BC}" destId="{D3893742-A478-41A4-A219-5D58DBDD5BD5}" srcOrd="1" destOrd="0" parTransId="{937F0A1C-9E99-45EF-81C4-D43815D32824}" sibTransId="{FBC104F6-7FBF-4D45-8821-1C5FB9F8D75D}"/>
    <dgm:cxn modelId="{772FB88E-2371-41DF-9A2E-1497F28EA400}" srcId="{DB50B290-8BAC-4008-87A7-74426FD040BC}" destId="{C3C02CB9-A1C6-4F6F-B344-38F4F5EAFB29}" srcOrd="0" destOrd="0" parTransId="{7DE3A298-BDD7-4CC3-8363-236635D24206}" sibTransId="{0873CCF2-023E-4E25-A3CD-AFB3773465F1}"/>
    <dgm:cxn modelId="{283946E7-DBBB-4EF8-9673-756FD9F9649F}" type="presOf" srcId="{0873CCF2-023E-4E25-A3CD-AFB3773465F1}" destId="{01384866-80C5-496E-AB76-C420E8D32FAE}" srcOrd="0" destOrd="0" presId="urn:microsoft.com/office/officeart/2008/layout/VerticalCurvedList"/>
    <dgm:cxn modelId="{AA5AC8C6-4E07-4C4F-A87C-DADBAB033B87}" type="presOf" srcId="{C3C02CB9-A1C6-4F6F-B344-38F4F5EAFB29}" destId="{47241E72-FFB1-4A62-BFEE-F4979D775732}" srcOrd="0" destOrd="0" presId="urn:microsoft.com/office/officeart/2008/layout/VerticalCurvedList"/>
    <dgm:cxn modelId="{3759769E-9AFE-454A-B7EB-8998498CCD48}" type="presOf" srcId="{DB50B290-8BAC-4008-87A7-74426FD040BC}" destId="{BDB239F9-C483-44D5-8166-B6B4F3372406}" srcOrd="0" destOrd="0" presId="urn:microsoft.com/office/officeart/2008/layout/VerticalCurvedList"/>
    <dgm:cxn modelId="{8DECFF3B-0695-4EC9-925B-AEED4B9516A4}" type="presOf" srcId="{D3893742-A478-41A4-A219-5D58DBDD5BD5}" destId="{D49066F4-C482-4E42-8341-F4DBA0E15112}" srcOrd="0" destOrd="0" presId="urn:microsoft.com/office/officeart/2008/layout/VerticalCurvedList"/>
    <dgm:cxn modelId="{BE79CC15-522B-4F27-9BB0-25776A2880CB}" type="presOf" srcId="{012D567D-67A6-484D-B6DE-B76252AB4139}" destId="{5A2D3ECB-302E-4168-83A7-A3DC1686B026}" srcOrd="0" destOrd="0" presId="urn:microsoft.com/office/officeart/2008/layout/VerticalCurvedList"/>
    <dgm:cxn modelId="{095081B1-CAEB-41C4-BBA2-5C18B5C846AD}" type="presParOf" srcId="{BDB239F9-C483-44D5-8166-B6B4F3372406}" destId="{F8290B19-7C86-42B7-87C1-B6F96458EC24}" srcOrd="0" destOrd="0" presId="urn:microsoft.com/office/officeart/2008/layout/VerticalCurvedList"/>
    <dgm:cxn modelId="{EAA66541-B17E-4538-87DE-3814265A7663}" type="presParOf" srcId="{F8290B19-7C86-42B7-87C1-B6F96458EC24}" destId="{C7F27C76-4894-42B0-A1B5-47912A26DACD}" srcOrd="0" destOrd="0" presId="urn:microsoft.com/office/officeart/2008/layout/VerticalCurvedList"/>
    <dgm:cxn modelId="{310AB46B-BDCB-4899-B23D-F86E5CA9124D}" type="presParOf" srcId="{C7F27C76-4894-42B0-A1B5-47912A26DACD}" destId="{DCDC350D-192B-496A-9E20-C4CB4D378CAC}" srcOrd="0" destOrd="0" presId="urn:microsoft.com/office/officeart/2008/layout/VerticalCurvedList"/>
    <dgm:cxn modelId="{35C180EC-2B68-46E1-8F33-A3EBDAB1CD67}" type="presParOf" srcId="{C7F27C76-4894-42B0-A1B5-47912A26DACD}" destId="{01384866-80C5-496E-AB76-C420E8D32FAE}" srcOrd="1" destOrd="0" presId="urn:microsoft.com/office/officeart/2008/layout/VerticalCurvedList"/>
    <dgm:cxn modelId="{835A82B7-F12E-475A-B4B3-BA272742F788}" type="presParOf" srcId="{C7F27C76-4894-42B0-A1B5-47912A26DACD}" destId="{602AB868-0C49-4D6C-8936-18F66B39C6BE}" srcOrd="2" destOrd="0" presId="urn:microsoft.com/office/officeart/2008/layout/VerticalCurvedList"/>
    <dgm:cxn modelId="{AC18CCBF-C315-497E-AA5F-896D8BD215C3}" type="presParOf" srcId="{C7F27C76-4894-42B0-A1B5-47912A26DACD}" destId="{EA6B7DE3-B926-45B4-94C3-0FC9DD7DD657}" srcOrd="3" destOrd="0" presId="urn:microsoft.com/office/officeart/2008/layout/VerticalCurvedList"/>
    <dgm:cxn modelId="{745E25F9-9637-4A6F-8641-658D9103E015}" type="presParOf" srcId="{F8290B19-7C86-42B7-87C1-B6F96458EC24}" destId="{47241E72-FFB1-4A62-BFEE-F4979D775732}" srcOrd="1" destOrd="0" presId="urn:microsoft.com/office/officeart/2008/layout/VerticalCurvedList"/>
    <dgm:cxn modelId="{0F266C7A-6165-4B81-A14B-AAC281BCB870}" type="presParOf" srcId="{F8290B19-7C86-42B7-87C1-B6F96458EC24}" destId="{4336F7B7-7652-43CA-9FDB-A11D6E04ABC1}" srcOrd="2" destOrd="0" presId="urn:microsoft.com/office/officeart/2008/layout/VerticalCurvedList"/>
    <dgm:cxn modelId="{7105BE47-2191-4022-995D-A04FC5AF3876}" type="presParOf" srcId="{4336F7B7-7652-43CA-9FDB-A11D6E04ABC1}" destId="{E941282C-8D0C-4F2F-ABEA-2CCA93CB1E09}" srcOrd="0" destOrd="0" presId="urn:microsoft.com/office/officeart/2008/layout/VerticalCurvedList"/>
    <dgm:cxn modelId="{EB05D3DD-78A1-47DC-8E6F-2351707DC026}" type="presParOf" srcId="{F8290B19-7C86-42B7-87C1-B6F96458EC24}" destId="{D49066F4-C482-4E42-8341-F4DBA0E15112}" srcOrd="3" destOrd="0" presId="urn:microsoft.com/office/officeart/2008/layout/VerticalCurvedList"/>
    <dgm:cxn modelId="{D6F4A46B-E81A-4250-BA91-31F2A67AC66A}" type="presParOf" srcId="{F8290B19-7C86-42B7-87C1-B6F96458EC24}" destId="{1D3412C2-0804-4AF9-814D-BDF66785462B}" srcOrd="4" destOrd="0" presId="urn:microsoft.com/office/officeart/2008/layout/VerticalCurvedList"/>
    <dgm:cxn modelId="{07969F22-EECB-4A96-B5E8-6B488B73A414}" type="presParOf" srcId="{1D3412C2-0804-4AF9-814D-BDF66785462B}" destId="{C59CB47D-A068-4D72-97B5-642D0DD18803}" srcOrd="0" destOrd="0" presId="urn:microsoft.com/office/officeart/2008/layout/VerticalCurvedList"/>
    <dgm:cxn modelId="{E1704AFE-B4E1-465E-B049-D7860DB55F1A}" type="presParOf" srcId="{F8290B19-7C86-42B7-87C1-B6F96458EC24}" destId="{5A2D3ECB-302E-4168-83A7-A3DC1686B026}" srcOrd="5" destOrd="0" presId="urn:microsoft.com/office/officeart/2008/layout/VerticalCurvedList"/>
    <dgm:cxn modelId="{6CA89DC0-FC8C-4ACD-85C9-93C16BED100D}" type="presParOf" srcId="{F8290B19-7C86-42B7-87C1-B6F96458EC24}" destId="{F2595B8B-722A-4744-AE11-626D834828C1}" srcOrd="6" destOrd="0" presId="urn:microsoft.com/office/officeart/2008/layout/VerticalCurvedList"/>
    <dgm:cxn modelId="{5BEE9743-9AC5-424C-BD68-96FFD98D86C1}" type="presParOf" srcId="{F2595B8B-722A-4744-AE11-626D834828C1}" destId="{E929AFC5-8237-4B29-BC89-D3E5E2D85AEA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0FA235-AEEA-45E6-AA4C-2CF9EF07FD77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9F2FBF9-56E4-469F-B6BE-A0F84D3EF15C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3200" dirty="0" smtClean="0"/>
            <a:t>CLAIM ITC</a:t>
          </a:r>
          <a:endParaRPr lang="en-IN" sz="3200" dirty="0"/>
        </a:p>
      </dgm:t>
    </dgm:pt>
    <dgm:pt modelId="{586988F5-E1E9-44EB-9129-6652EC4B5871}" type="parTrans" cxnId="{27CDD70E-1B09-4A3E-9B12-3689D0E38A8D}">
      <dgm:prSet/>
      <dgm:spPr/>
      <dgm:t>
        <a:bodyPr/>
        <a:lstStyle/>
        <a:p>
          <a:endParaRPr lang="en-IN"/>
        </a:p>
      </dgm:t>
    </dgm:pt>
    <dgm:pt modelId="{6368A2F5-D163-4B34-8ED9-DA44D89401B7}" type="sibTrans" cxnId="{27CDD70E-1B09-4A3E-9B12-3689D0E38A8D}">
      <dgm:prSet/>
      <dgm:spPr/>
      <dgm:t>
        <a:bodyPr/>
        <a:lstStyle/>
        <a:p>
          <a:endParaRPr lang="en-IN"/>
        </a:p>
      </dgm:t>
    </dgm:pt>
    <dgm:pt modelId="{D0CCBCD0-F547-4B2C-B961-D88CD24B4B31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2400" dirty="0" smtClean="0"/>
            <a:t>Year 1 – 1/3</a:t>
          </a:r>
          <a:r>
            <a:rPr lang="en-IN" sz="2400" baseline="30000" dirty="0" smtClean="0"/>
            <a:t>rd</a:t>
          </a:r>
          <a:r>
            <a:rPr lang="en-IN" sz="2400" dirty="0" smtClean="0"/>
            <a:t>  of ITC</a:t>
          </a:r>
          <a:endParaRPr lang="en-IN" sz="2400" dirty="0"/>
        </a:p>
      </dgm:t>
    </dgm:pt>
    <dgm:pt modelId="{0F9AD2D0-B97D-454B-8041-3BFACA3B85A1}" type="parTrans" cxnId="{618EAF46-F3D3-4E62-9E92-143067AD8E7E}">
      <dgm:prSet/>
      <dgm:spPr/>
      <dgm:t>
        <a:bodyPr/>
        <a:lstStyle/>
        <a:p>
          <a:endParaRPr lang="en-IN"/>
        </a:p>
      </dgm:t>
    </dgm:pt>
    <dgm:pt modelId="{E9188E3D-7CCD-4DF6-9287-F96E065250E7}" type="sibTrans" cxnId="{618EAF46-F3D3-4E62-9E92-143067AD8E7E}">
      <dgm:prSet/>
      <dgm:spPr/>
      <dgm:t>
        <a:bodyPr/>
        <a:lstStyle/>
        <a:p>
          <a:endParaRPr lang="en-IN"/>
        </a:p>
      </dgm:t>
    </dgm:pt>
    <dgm:pt modelId="{BEDABB5C-4867-4409-AB63-2B2122A73B0D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2800" dirty="0" smtClean="0"/>
            <a:t>Year 2 – 1/3</a:t>
          </a:r>
          <a:r>
            <a:rPr lang="en-IN" sz="2800" baseline="30000" dirty="0" smtClean="0"/>
            <a:t>rd</a:t>
          </a:r>
          <a:r>
            <a:rPr lang="en-IN" sz="2800" dirty="0" smtClean="0"/>
            <a:t>  of ITC</a:t>
          </a:r>
          <a:endParaRPr lang="en-IN" sz="2800" dirty="0"/>
        </a:p>
      </dgm:t>
    </dgm:pt>
    <dgm:pt modelId="{6DA486B8-0750-4580-91A7-58494BD537D2}" type="parTrans" cxnId="{09B396BE-0EDF-45E0-B639-0E2A2FC926B6}">
      <dgm:prSet/>
      <dgm:spPr/>
      <dgm:t>
        <a:bodyPr/>
        <a:lstStyle/>
        <a:p>
          <a:endParaRPr lang="en-IN"/>
        </a:p>
      </dgm:t>
    </dgm:pt>
    <dgm:pt modelId="{AFAD207F-E4B9-4FF8-94ED-A4AB88840995}" type="sibTrans" cxnId="{09B396BE-0EDF-45E0-B639-0E2A2FC926B6}">
      <dgm:prSet/>
      <dgm:spPr/>
      <dgm:t>
        <a:bodyPr/>
        <a:lstStyle/>
        <a:p>
          <a:endParaRPr lang="en-IN"/>
        </a:p>
      </dgm:t>
    </dgm:pt>
    <dgm:pt modelId="{DEF74903-6113-45DD-8BAC-D0A462006D7D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2400" dirty="0" smtClean="0"/>
            <a:t>Year 3 – 1/3</a:t>
          </a:r>
          <a:r>
            <a:rPr lang="en-IN" sz="2400" baseline="30000" dirty="0" smtClean="0"/>
            <a:t>rd</a:t>
          </a:r>
          <a:r>
            <a:rPr lang="en-IN" sz="2400" dirty="0" smtClean="0"/>
            <a:t>  of ITC</a:t>
          </a:r>
          <a:endParaRPr lang="en-IN" sz="2400" dirty="0"/>
        </a:p>
      </dgm:t>
    </dgm:pt>
    <dgm:pt modelId="{97301AB9-75E0-4E83-B849-A6CF6AB6A659}" type="parTrans" cxnId="{98B670F6-DD86-47F0-AE8B-865F071ED99B}">
      <dgm:prSet/>
      <dgm:spPr/>
      <dgm:t>
        <a:bodyPr/>
        <a:lstStyle/>
        <a:p>
          <a:endParaRPr lang="en-IN"/>
        </a:p>
      </dgm:t>
    </dgm:pt>
    <dgm:pt modelId="{490A39BC-C1F4-466E-917F-6B137686859E}" type="sibTrans" cxnId="{98B670F6-DD86-47F0-AE8B-865F071ED99B}">
      <dgm:prSet/>
      <dgm:spPr/>
      <dgm:t>
        <a:bodyPr/>
        <a:lstStyle/>
        <a:p>
          <a:endParaRPr lang="en-IN"/>
        </a:p>
      </dgm:t>
    </dgm:pt>
    <dgm:pt modelId="{B77FC4E6-4D15-49F5-9363-D9A656CC1FBC}" type="pres">
      <dgm:prSet presAssocID="{3B0FA235-AEEA-45E6-AA4C-2CF9EF07FD7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0F90B9-4E29-4BE8-9A5C-54F766ECA495}" type="pres">
      <dgm:prSet presAssocID="{3B0FA235-AEEA-45E6-AA4C-2CF9EF07FD77}" presName="hierFlow" presStyleCnt="0"/>
      <dgm:spPr/>
    </dgm:pt>
    <dgm:pt modelId="{05145839-BD4E-4F38-9315-4D1D0A5BCA1B}" type="pres">
      <dgm:prSet presAssocID="{3B0FA235-AEEA-45E6-AA4C-2CF9EF07FD7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D446B13-30BD-49DA-AF0E-0BB7E31D1C47}" type="pres">
      <dgm:prSet presAssocID="{89F2FBF9-56E4-469F-B6BE-A0F84D3EF15C}" presName="Name17" presStyleCnt="0"/>
      <dgm:spPr/>
    </dgm:pt>
    <dgm:pt modelId="{B21B0840-EA39-4773-8B0D-164E974DF7D3}" type="pres">
      <dgm:prSet presAssocID="{89F2FBF9-56E4-469F-B6BE-A0F84D3EF15C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EF3E47-00CB-4D61-BF68-DC6D9244E797}" type="pres">
      <dgm:prSet presAssocID="{89F2FBF9-56E4-469F-B6BE-A0F84D3EF15C}" presName="hierChild2" presStyleCnt="0"/>
      <dgm:spPr/>
    </dgm:pt>
    <dgm:pt modelId="{7DF4BF88-AD77-442F-93EB-61F1E85587BD}" type="pres">
      <dgm:prSet presAssocID="{0F9AD2D0-B97D-454B-8041-3BFACA3B85A1}" presName="Name25" presStyleLbl="parChTrans1D2" presStyleIdx="0" presStyleCnt="3"/>
      <dgm:spPr/>
      <dgm:t>
        <a:bodyPr/>
        <a:lstStyle/>
        <a:p>
          <a:endParaRPr lang="en-US"/>
        </a:p>
      </dgm:t>
    </dgm:pt>
    <dgm:pt modelId="{14A18C0E-6CCE-4FCF-96C9-A69ECC7F87EE}" type="pres">
      <dgm:prSet presAssocID="{0F9AD2D0-B97D-454B-8041-3BFACA3B85A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B009BBF5-28B1-4675-9807-B78B2172C6AF}" type="pres">
      <dgm:prSet presAssocID="{D0CCBCD0-F547-4B2C-B961-D88CD24B4B31}" presName="Name30" presStyleCnt="0"/>
      <dgm:spPr/>
    </dgm:pt>
    <dgm:pt modelId="{B38C8BAC-4C60-461F-B522-E012A49CCCA3}" type="pres">
      <dgm:prSet presAssocID="{D0CCBCD0-F547-4B2C-B961-D88CD24B4B31}" presName="level2Shape" presStyleLbl="node2" presStyleIdx="0" presStyleCnt="3" custScaleX="161003"/>
      <dgm:spPr/>
      <dgm:t>
        <a:bodyPr/>
        <a:lstStyle/>
        <a:p>
          <a:endParaRPr lang="en-US"/>
        </a:p>
      </dgm:t>
    </dgm:pt>
    <dgm:pt modelId="{E11416C7-0E59-4AAD-A6AE-B6CF427D9DD5}" type="pres">
      <dgm:prSet presAssocID="{D0CCBCD0-F547-4B2C-B961-D88CD24B4B31}" presName="hierChild3" presStyleCnt="0"/>
      <dgm:spPr/>
    </dgm:pt>
    <dgm:pt modelId="{D4BAB4C1-7A5C-41A7-95D6-DF2C89699F49}" type="pres">
      <dgm:prSet presAssocID="{6DA486B8-0750-4580-91A7-58494BD537D2}" presName="Name25" presStyleLbl="parChTrans1D2" presStyleIdx="1" presStyleCnt="3"/>
      <dgm:spPr/>
      <dgm:t>
        <a:bodyPr/>
        <a:lstStyle/>
        <a:p>
          <a:endParaRPr lang="en-US"/>
        </a:p>
      </dgm:t>
    </dgm:pt>
    <dgm:pt modelId="{F151E693-83FF-4B26-AFE5-C9A1B6FBD026}" type="pres">
      <dgm:prSet presAssocID="{6DA486B8-0750-4580-91A7-58494BD537D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DF3238B8-DDC3-4E12-BD43-4B29DA204808}" type="pres">
      <dgm:prSet presAssocID="{BEDABB5C-4867-4409-AB63-2B2122A73B0D}" presName="Name30" presStyleCnt="0"/>
      <dgm:spPr/>
    </dgm:pt>
    <dgm:pt modelId="{00FCC390-6E9F-4664-9C4A-660EF8D2458A}" type="pres">
      <dgm:prSet presAssocID="{BEDABB5C-4867-4409-AB63-2B2122A73B0D}" presName="level2Shape" presStyleLbl="node2" presStyleIdx="1" presStyleCnt="3" custScaleX="160455"/>
      <dgm:spPr/>
      <dgm:t>
        <a:bodyPr/>
        <a:lstStyle/>
        <a:p>
          <a:endParaRPr lang="en-US"/>
        </a:p>
      </dgm:t>
    </dgm:pt>
    <dgm:pt modelId="{A6D3B4C1-E9FC-483C-914A-1FB346C75103}" type="pres">
      <dgm:prSet presAssocID="{BEDABB5C-4867-4409-AB63-2B2122A73B0D}" presName="hierChild3" presStyleCnt="0"/>
      <dgm:spPr/>
    </dgm:pt>
    <dgm:pt modelId="{744A40D7-6332-4AB7-B63B-1558CD91FFC1}" type="pres">
      <dgm:prSet presAssocID="{97301AB9-75E0-4E83-B849-A6CF6AB6A659}" presName="Name25" presStyleLbl="parChTrans1D2" presStyleIdx="2" presStyleCnt="3"/>
      <dgm:spPr/>
      <dgm:t>
        <a:bodyPr/>
        <a:lstStyle/>
        <a:p>
          <a:endParaRPr lang="en-US"/>
        </a:p>
      </dgm:t>
    </dgm:pt>
    <dgm:pt modelId="{FD5A9203-45BD-49B5-9C09-F23944E151E7}" type="pres">
      <dgm:prSet presAssocID="{97301AB9-75E0-4E83-B849-A6CF6AB6A659}" presName="connTx" presStyleLbl="parChTrans1D2" presStyleIdx="2" presStyleCnt="3"/>
      <dgm:spPr/>
      <dgm:t>
        <a:bodyPr/>
        <a:lstStyle/>
        <a:p>
          <a:endParaRPr lang="en-US"/>
        </a:p>
      </dgm:t>
    </dgm:pt>
    <dgm:pt modelId="{B58DADB4-435B-4C4D-85F9-AA830A63C57E}" type="pres">
      <dgm:prSet presAssocID="{DEF74903-6113-45DD-8BAC-D0A462006D7D}" presName="Name30" presStyleCnt="0"/>
      <dgm:spPr/>
    </dgm:pt>
    <dgm:pt modelId="{6ADB3DA3-55DF-433F-A309-7934D53321DC}" type="pres">
      <dgm:prSet presAssocID="{DEF74903-6113-45DD-8BAC-D0A462006D7D}" presName="level2Shape" presStyleLbl="node2" presStyleIdx="2" presStyleCnt="3" custScaleX="159906"/>
      <dgm:spPr/>
      <dgm:t>
        <a:bodyPr/>
        <a:lstStyle/>
        <a:p>
          <a:endParaRPr lang="en-US"/>
        </a:p>
      </dgm:t>
    </dgm:pt>
    <dgm:pt modelId="{B178C541-9F2D-4572-AB84-028A5FF2F2E9}" type="pres">
      <dgm:prSet presAssocID="{DEF74903-6113-45DD-8BAC-D0A462006D7D}" presName="hierChild3" presStyleCnt="0"/>
      <dgm:spPr/>
    </dgm:pt>
    <dgm:pt modelId="{021461F6-AE03-4370-A3C1-3BAE23AC5ADB}" type="pres">
      <dgm:prSet presAssocID="{3B0FA235-AEEA-45E6-AA4C-2CF9EF07FD77}" presName="bgShapesFlow" presStyleCnt="0"/>
      <dgm:spPr/>
    </dgm:pt>
  </dgm:ptLst>
  <dgm:cxnLst>
    <dgm:cxn modelId="{27CDD70E-1B09-4A3E-9B12-3689D0E38A8D}" srcId="{3B0FA235-AEEA-45E6-AA4C-2CF9EF07FD77}" destId="{89F2FBF9-56E4-469F-B6BE-A0F84D3EF15C}" srcOrd="0" destOrd="0" parTransId="{586988F5-E1E9-44EB-9129-6652EC4B5871}" sibTransId="{6368A2F5-D163-4B34-8ED9-DA44D89401B7}"/>
    <dgm:cxn modelId="{94154C15-E110-4DC6-A29A-EE7926B0B5A0}" type="presOf" srcId="{6DA486B8-0750-4580-91A7-58494BD537D2}" destId="{F151E693-83FF-4B26-AFE5-C9A1B6FBD026}" srcOrd="1" destOrd="0" presId="urn:microsoft.com/office/officeart/2005/8/layout/hierarchy5"/>
    <dgm:cxn modelId="{1381D24C-E1BA-4053-B0FD-9DE6FB192E27}" type="presOf" srcId="{89F2FBF9-56E4-469F-B6BE-A0F84D3EF15C}" destId="{B21B0840-EA39-4773-8B0D-164E974DF7D3}" srcOrd="0" destOrd="0" presId="urn:microsoft.com/office/officeart/2005/8/layout/hierarchy5"/>
    <dgm:cxn modelId="{B5A166CD-561C-4C2B-B7E2-D67402214777}" type="presOf" srcId="{0F9AD2D0-B97D-454B-8041-3BFACA3B85A1}" destId="{7DF4BF88-AD77-442F-93EB-61F1E85587BD}" srcOrd="0" destOrd="0" presId="urn:microsoft.com/office/officeart/2005/8/layout/hierarchy5"/>
    <dgm:cxn modelId="{F758BD05-268F-4CBE-BC35-37B58C5FA1EE}" type="presOf" srcId="{DEF74903-6113-45DD-8BAC-D0A462006D7D}" destId="{6ADB3DA3-55DF-433F-A309-7934D53321DC}" srcOrd="0" destOrd="0" presId="urn:microsoft.com/office/officeart/2005/8/layout/hierarchy5"/>
    <dgm:cxn modelId="{09B396BE-0EDF-45E0-B639-0E2A2FC926B6}" srcId="{89F2FBF9-56E4-469F-B6BE-A0F84D3EF15C}" destId="{BEDABB5C-4867-4409-AB63-2B2122A73B0D}" srcOrd="1" destOrd="0" parTransId="{6DA486B8-0750-4580-91A7-58494BD537D2}" sibTransId="{AFAD207F-E4B9-4FF8-94ED-A4AB88840995}"/>
    <dgm:cxn modelId="{3A09270B-67B4-443A-B8D6-AFDAF564E668}" type="presOf" srcId="{0F9AD2D0-B97D-454B-8041-3BFACA3B85A1}" destId="{14A18C0E-6CCE-4FCF-96C9-A69ECC7F87EE}" srcOrd="1" destOrd="0" presId="urn:microsoft.com/office/officeart/2005/8/layout/hierarchy5"/>
    <dgm:cxn modelId="{98B670F6-DD86-47F0-AE8B-865F071ED99B}" srcId="{89F2FBF9-56E4-469F-B6BE-A0F84D3EF15C}" destId="{DEF74903-6113-45DD-8BAC-D0A462006D7D}" srcOrd="2" destOrd="0" parTransId="{97301AB9-75E0-4E83-B849-A6CF6AB6A659}" sibTransId="{490A39BC-C1F4-466E-917F-6B137686859E}"/>
    <dgm:cxn modelId="{618EAF46-F3D3-4E62-9E92-143067AD8E7E}" srcId="{89F2FBF9-56E4-469F-B6BE-A0F84D3EF15C}" destId="{D0CCBCD0-F547-4B2C-B961-D88CD24B4B31}" srcOrd="0" destOrd="0" parTransId="{0F9AD2D0-B97D-454B-8041-3BFACA3B85A1}" sibTransId="{E9188E3D-7CCD-4DF6-9287-F96E065250E7}"/>
    <dgm:cxn modelId="{9FAF3CFA-C2D5-4587-B66E-FA9F90111F99}" type="presOf" srcId="{BEDABB5C-4867-4409-AB63-2B2122A73B0D}" destId="{00FCC390-6E9F-4664-9C4A-660EF8D2458A}" srcOrd="0" destOrd="0" presId="urn:microsoft.com/office/officeart/2005/8/layout/hierarchy5"/>
    <dgm:cxn modelId="{88BBF02B-1DCB-4095-9689-FDFF9CC8DDDB}" type="presOf" srcId="{3B0FA235-AEEA-45E6-AA4C-2CF9EF07FD77}" destId="{B77FC4E6-4D15-49F5-9363-D9A656CC1FBC}" srcOrd="0" destOrd="0" presId="urn:microsoft.com/office/officeart/2005/8/layout/hierarchy5"/>
    <dgm:cxn modelId="{BD06143E-BAE5-4615-9431-728300E467AF}" type="presOf" srcId="{97301AB9-75E0-4E83-B849-A6CF6AB6A659}" destId="{FD5A9203-45BD-49B5-9C09-F23944E151E7}" srcOrd="1" destOrd="0" presId="urn:microsoft.com/office/officeart/2005/8/layout/hierarchy5"/>
    <dgm:cxn modelId="{FACE2337-F266-430D-BF75-09202EC7F429}" type="presOf" srcId="{97301AB9-75E0-4E83-B849-A6CF6AB6A659}" destId="{744A40D7-6332-4AB7-B63B-1558CD91FFC1}" srcOrd="0" destOrd="0" presId="urn:microsoft.com/office/officeart/2005/8/layout/hierarchy5"/>
    <dgm:cxn modelId="{7B67A3C9-F199-410C-9A01-BD751D82DFD1}" type="presOf" srcId="{6DA486B8-0750-4580-91A7-58494BD537D2}" destId="{D4BAB4C1-7A5C-41A7-95D6-DF2C89699F49}" srcOrd="0" destOrd="0" presId="urn:microsoft.com/office/officeart/2005/8/layout/hierarchy5"/>
    <dgm:cxn modelId="{D144174E-8672-4A75-8463-A5AA80E422AB}" type="presOf" srcId="{D0CCBCD0-F547-4B2C-B961-D88CD24B4B31}" destId="{B38C8BAC-4C60-461F-B522-E012A49CCCA3}" srcOrd="0" destOrd="0" presId="urn:microsoft.com/office/officeart/2005/8/layout/hierarchy5"/>
    <dgm:cxn modelId="{2BA5D6DE-20EF-48C1-8402-F6B959422D38}" type="presParOf" srcId="{B77FC4E6-4D15-49F5-9363-D9A656CC1FBC}" destId="{560F90B9-4E29-4BE8-9A5C-54F766ECA495}" srcOrd="0" destOrd="0" presId="urn:microsoft.com/office/officeart/2005/8/layout/hierarchy5"/>
    <dgm:cxn modelId="{38CA0B6A-655A-4B4A-9777-3FBE4DE1953A}" type="presParOf" srcId="{560F90B9-4E29-4BE8-9A5C-54F766ECA495}" destId="{05145839-BD4E-4F38-9315-4D1D0A5BCA1B}" srcOrd="0" destOrd="0" presId="urn:microsoft.com/office/officeart/2005/8/layout/hierarchy5"/>
    <dgm:cxn modelId="{E27A0D48-8AFB-43DF-8DA1-2A6D78616F35}" type="presParOf" srcId="{05145839-BD4E-4F38-9315-4D1D0A5BCA1B}" destId="{2D446B13-30BD-49DA-AF0E-0BB7E31D1C47}" srcOrd="0" destOrd="0" presId="urn:microsoft.com/office/officeart/2005/8/layout/hierarchy5"/>
    <dgm:cxn modelId="{DD935AF7-AEAF-4718-900F-0B8BAAFC31B0}" type="presParOf" srcId="{2D446B13-30BD-49DA-AF0E-0BB7E31D1C47}" destId="{B21B0840-EA39-4773-8B0D-164E974DF7D3}" srcOrd="0" destOrd="0" presId="urn:microsoft.com/office/officeart/2005/8/layout/hierarchy5"/>
    <dgm:cxn modelId="{E9319663-05D1-4B0D-B33A-196C7368AFEB}" type="presParOf" srcId="{2D446B13-30BD-49DA-AF0E-0BB7E31D1C47}" destId="{69EF3E47-00CB-4D61-BF68-DC6D9244E797}" srcOrd="1" destOrd="0" presId="urn:microsoft.com/office/officeart/2005/8/layout/hierarchy5"/>
    <dgm:cxn modelId="{A41AA81D-3F7D-49C0-A41F-3A30BA2BC7BD}" type="presParOf" srcId="{69EF3E47-00CB-4D61-BF68-DC6D9244E797}" destId="{7DF4BF88-AD77-442F-93EB-61F1E85587BD}" srcOrd="0" destOrd="0" presId="urn:microsoft.com/office/officeart/2005/8/layout/hierarchy5"/>
    <dgm:cxn modelId="{945341B0-FA83-4B55-BF1D-7F9F47B99B49}" type="presParOf" srcId="{7DF4BF88-AD77-442F-93EB-61F1E85587BD}" destId="{14A18C0E-6CCE-4FCF-96C9-A69ECC7F87EE}" srcOrd="0" destOrd="0" presId="urn:microsoft.com/office/officeart/2005/8/layout/hierarchy5"/>
    <dgm:cxn modelId="{A9601ED9-DA58-4F31-A43E-9591476C3AA1}" type="presParOf" srcId="{69EF3E47-00CB-4D61-BF68-DC6D9244E797}" destId="{B009BBF5-28B1-4675-9807-B78B2172C6AF}" srcOrd="1" destOrd="0" presId="urn:microsoft.com/office/officeart/2005/8/layout/hierarchy5"/>
    <dgm:cxn modelId="{A8BD446A-CC98-4331-A747-B1071AF6F5F7}" type="presParOf" srcId="{B009BBF5-28B1-4675-9807-B78B2172C6AF}" destId="{B38C8BAC-4C60-461F-B522-E012A49CCCA3}" srcOrd="0" destOrd="0" presId="urn:microsoft.com/office/officeart/2005/8/layout/hierarchy5"/>
    <dgm:cxn modelId="{F6F4639C-54D7-4D94-A5A4-5D0F40F5C73B}" type="presParOf" srcId="{B009BBF5-28B1-4675-9807-B78B2172C6AF}" destId="{E11416C7-0E59-4AAD-A6AE-B6CF427D9DD5}" srcOrd="1" destOrd="0" presId="urn:microsoft.com/office/officeart/2005/8/layout/hierarchy5"/>
    <dgm:cxn modelId="{6273B521-AF97-454E-A617-3E014A047D08}" type="presParOf" srcId="{69EF3E47-00CB-4D61-BF68-DC6D9244E797}" destId="{D4BAB4C1-7A5C-41A7-95D6-DF2C89699F49}" srcOrd="2" destOrd="0" presId="urn:microsoft.com/office/officeart/2005/8/layout/hierarchy5"/>
    <dgm:cxn modelId="{4159C913-2959-493B-8A2E-2F014BD249A2}" type="presParOf" srcId="{D4BAB4C1-7A5C-41A7-95D6-DF2C89699F49}" destId="{F151E693-83FF-4B26-AFE5-C9A1B6FBD026}" srcOrd="0" destOrd="0" presId="urn:microsoft.com/office/officeart/2005/8/layout/hierarchy5"/>
    <dgm:cxn modelId="{6F12D210-251D-42F3-B128-55EC887D5A92}" type="presParOf" srcId="{69EF3E47-00CB-4D61-BF68-DC6D9244E797}" destId="{DF3238B8-DDC3-4E12-BD43-4B29DA204808}" srcOrd="3" destOrd="0" presId="urn:microsoft.com/office/officeart/2005/8/layout/hierarchy5"/>
    <dgm:cxn modelId="{70C36960-DEE9-421B-A14C-409E4A4C5DF5}" type="presParOf" srcId="{DF3238B8-DDC3-4E12-BD43-4B29DA204808}" destId="{00FCC390-6E9F-4664-9C4A-660EF8D2458A}" srcOrd="0" destOrd="0" presId="urn:microsoft.com/office/officeart/2005/8/layout/hierarchy5"/>
    <dgm:cxn modelId="{2EB94856-7833-4021-AEB3-A5B5AF09D9BD}" type="presParOf" srcId="{DF3238B8-DDC3-4E12-BD43-4B29DA204808}" destId="{A6D3B4C1-E9FC-483C-914A-1FB346C75103}" srcOrd="1" destOrd="0" presId="urn:microsoft.com/office/officeart/2005/8/layout/hierarchy5"/>
    <dgm:cxn modelId="{1EE62517-DD76-4D02-94D2-029D283B5897}" type="presParOf" srcId="{69EF3E47-00CB-4D61-BF68-DC6D9244E797}" destId="{744A40D7-6332-4AB7-B63B-1558CD91FFC1}" srcOrd="4" destOrd="0" presId="urn:microsoft.com/office/officeart/2005/8/layout/hierarchy5"/>
    <dgm:cxn modelId="{912A2388-CB16-4398-910B-CA160D955EF5}" type="presParOf" srcId="{744A40D7-6332-4AB7-B63B-1558CD91FFC1}" destId="{FD5A9203-45BD-49B5-9C09-F23944E151E7}" srcOrd="0" destOrd="0" presId="urn:microsoft.com/office/officeart/2005/8/layout/hierarchy5"/>
    <dgm:cxn modelId="{C7B6D5EB-8105-475F-8530-43C8C9878FDD}" type="presParOf" srcId="{69EF3E47-00CB-4D61-BF68-DC6D9244E797}" destId="{B58DADB4-435B-4C4D-85F9-AA830A63C57E}" srcOrd="5" destOrd="0" presId="urn:microsoft.com/office/officeart/2005/8/layout/hierarchy5"/>
    <dgm:cxn modelId="{0B697EC3-2093-46B0-8186-6D69A9BEE692}" type="presParOf" srcId="{B58DADB4-435B-4C4D-85F9-AA830A63C57E}" destId="{6ADB3DA3-55DF-433F-A309-7934D53321DC}" srcOrd="0" destOrd="0" presId="urn:microsoft.com/office/officeart/2005/8/layout/hierarchy5"/>
    <dgm:cxn modelId="{84543154-DA9E-42F9-B837-FDBBBBD956ED}" type="presParOf" srcId="{B58DADB4-435B-4C4D-85F9-AA830A63C57E}" destId="{B178C541-9F2D-4572-AB84-028A5FF2F2E9}" srcOrd="1" destOrd="0" presId="urn:microsoft.com/office/officeart/2005/8/layout/hierarchy5"/>
    <dgm:cxn modelId="{74CCA90B-E53E-462C-83D8-D9AB41D3E818}" type="presParOf" srcId="{B77FC4E6-4D15-49F5-9363-D9A656CC1FBC}" destId="{021461F6-AE03-4370-A3C1-3BAE23AC5ADB}" srcOrd="1" destOrd="0" presId="urn:microsoft.com/office/officeart/2005/8/layout/hierarchy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323278-EFB7-407F-81EA-97EB9483A213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A731889-8BE6-4C25-A1DF-AD2528811F9D}">
      <dgm:prSet phldrT="[Text]"/>
      <dgm:spPr/>
      <dgm:t>
        <a:bodyPr anchor="ctr"/>
        <a:lstStyle/>
        <a:p>
          <a:r>
            <a:rPr lang="en-IN" dirty="0" smtClean="0"/>
            <a:t>Return Filed U/S 34</a:t>
          </a:r>
        </a:p>
        <a:p>
          <a:r>
            <a:rPr lang="en-IN" dirty="0" smtClean="0"/>
            <a:t>Sep 2018</a:t>
          </a:r>
          <a:endParaRPr lang="en-IN" dirty="0"/>
        </a:p>
      </dgm:t>
    </dgm:pt>
    <dgm:pt modelId="{365F0A92-7C2C-4ABE-98BA-A59A4AFD8FE5}" type="parTrans" cxnId="{5EDDCCD0-7F6E-4994-A1ED-B716DA7173A6}">
      <dgm:prSet/>
      <dgm:spPr/>
      <dgm:t>
        <a:bodyPr/>
        <a:lstStyle/>
        <a:p>
          <a:endParaRPr lang="en-IN"/>
        </a:p>
      </dgm:t>
    </dgm:pt>
    <dgm:pt modelId="{537A89D5-6884-4124-9009-7CB7663D801C}" type="sibTrans" cxnId="{5EDDCCD0-7F6E-4994-A1ED-B716DA7173A6}">
      <dgm:prSet/>
      <dgm:spPr/>
      <dgm:t>
        <a:bodyPr/>
        <a:lstStyle/>
        <a:p>
          <a:endParaRPr lang="en-IN"/>
        </a:p>
      </dgm:t>
    </dgm:pt>
    <dgm:pt modelId="{CF5ACDCE-B548-45CE-8657-7B6D7C127C86}">
      <dgm:prSet phldrT="[Text]"/>
      <dgm:spPr/>
      <dgm:t>
        <a:bodyPr anchor="ctr"/>
        <a:lstStyle/>
        <a:p>
          <a:pPr algn="ctr"/>
          <a:r>
            <a:rPr lang="en-IN" dirty="0" smtClean="0"/>
            <a:t>Annual Return</a:t>
          </a:r>
        </a:p>
      </dgm:t>
    </dgm:pt>
    <dgm:pt modelId="{BA86499B-825A-49D8-9C1E-657C6FB40F69}" type="parTrans" cxnId="{C3EAF80C-DD21-4EE1-A166-4556C117CC2A}">
      <dgm:prSet/>
      <dgm:spPr/>
      <dgm:t>
        <a:bodyPr/>
        <a:lstStyle/>
        <a:p>
          <a:endParaRPr lang="en-IN"/>
        </a:p>
      </dgm:t>
    </dgm:pt>
    <dgm:pt modelId="{177F5AC8-AC3C-458C-BD78-66542871CB8C}" type="sibTrans" cxnId="{C3EAF80C-DD21-4EE1-A166-4556C117CC2A}">
      <dgm:prSet/>
      <dgm:spPr/>
      <dgm:t>
        <a:bodyPr/>
        <a:lstStyle/>
        <a:p>
          <a:endParaRPr lang="en-IN"/>
        </a:p>
      </dgm:t>
    </dgm:pt>
    <dgm:pt modelId="{33108670-099E-44BD-A4A9-A0BF7DF9E791}" type="pres">
      <dgm:prSet presAssocID="{56323278-EFB7-407F-81EA-97EB9483A213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FD09C85-B0E6-492E-94DE-05C34BE14347}" type="pres">
      <dgm:prSet presAssocID="{56323278-EFB7-407F-81EA-97EB9483A213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D9984B0-0B6B-48FF-AD8B-7952EBE6A97F}" type="pres">
      <dgm:prSet presAssocID="{56323278-EFB7-407F-81EA-97EB9483A213}" presName="LeftNode" presStyleLbl="bgImgPlace1" presStyleIdx="0" presStyleCnt="2" custScaleX="300727" custScaleY="88680" custLinFactNeighborX="-89240" custLinFactNeighborY="-5910">
        <dgm:presLayoutVars>
          <dgm:chMax val="2"/>
          <dgm:chPref val="2"/>
        </dgm:presLayoutVars>
      </dgm:prSet>
      <dgm:spPr/>
      <dgm:t>
        <a:bodyPr/>
        <a:lstStyle/>
        <a:p>
          <a:endParaRPr lang="en-IN"/>
        </a:p>
      </dgm:t>
    </dgm:pt>
    <dgm:pt modelId="{F5619DA0-D03C-4C71-9F23-FDD86AB027A6}" type="pres">
      <dgm:prSet presAssocID="{56323278-EFB7-407F-81EA-97EB9483A213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D74B98A-BF9B-4014-95F8-8575D2C4373B}" type="pres">
      <dgm:prSet presAssocID="{56323278-EFB7-407F-81EA-97EB9483A213}" presName="RightNode" presStyleLbl="bgImgPlace1" presStyleIdx="1" presStyleCnt="2" custScaleX="231622" custLinFactX="2050" custLinFactNeighborX="100000" custLinFactNeighborY="-5139">
        <dgm:presLayoutVars>
          <dgm:chMax val="0"/>
          <dgm:chPref val="0"/>
        </dgm:presLayoutVars>
      </dgm:prSet>
      <dgm:spPr/>
      <dgm:t>
        <a:bodyPr/>
        <a:lstStyle/>
        <a:p>
          <a:endParaRPr lang="en-IN"/>
        </a:p>
      </dgm:t>
    </dgm:pt>
    <dgm:pt modelId="{C50D3EB5-E1BD-48FB-B1B9-4084BB9E11C4}" type="pres">
      <dgm:prSet presAssocID="{56323278-EFB7-407F-81EA-97EB9483A213}" presName="TopArrow" presStyleLbl="node1" presStyleIdx="0" presStyleCnt="2"/>
      <dgm:spPr/>
    </dgm:pt>
    <dgm:pt modelId="{B671FD53-7C96-40DA-A1DB-B9F9F5974759}" type="pres">
      <dgm:prSet presAssocID="{56323278-EFB7-407F-81EA-97EB9483A213}" presName="BottomArrow" presStyleLbl="node1" presStyleIdx="1" presStyleCnt="2"/>
      <dgm:spPr/>
    </dgm:pt>
  </dgm:ptLst>
  <dgm:cxnLst>
    <dgm:cxn modelId="{254414C5-1F6F-43D6-BC98-5A922C44E07F}" type="presOf" srcId="{CF5ACDCE-B548-45CE-8657-7B6D7C127C86}" destId="{5D74B98A-BF9B-4014-95F8-8575D2C4373B}" srcOrd="1" destOrd="0" presId="urn:microsoft.com/office/officeart/2009/layout/ReverseList"/>
    <dgm:cxn modelId="{588BB8C6-326A-40A5-833E-400DA093514C}" type="presOf" srcId="{0A731889-8BE6-4C25-A1DF-AD2528811F9D}" destId="{DFD09C85-B0E6-492E-94DE-05C34BE14347}" srcOrd="0" destOrd="0" presId="urn:microsoft.com/office/officeart/2009/layout/ReverseList"/>
    <dgm:cxn modelId="{C3EAF80C-DD21-4EE1-A166-4556C117CC2A}" srcId="{56323278-EFB7-407F-81EA-97EB9483A213}" destId="{CF5ACDCE-B548-45CE-8657-7B6D7C127C86}" srcOrd="1" destOrd="0" parTransId="{BA86499B-825A-49D8-9C1E-657C6FB40F69}" sibTransId="{177F5AC8-AC3C-458C-BD78-66542871CB8C}"/>
    <dgm:cxn modelId="{5EDDCCD0-7F6E-4994-A1ED-B716DA7173A6}" srcId="{56323278-EFB7-407F-81EA-97EB9483A213}" destId="{0A731889-8BE6-4C25-A1DF-AD2528811F9D}" srcOrd="0" destOrd="0" parTransId="{365F0A92-7C2C-4ABE-98BA-A59A4AFD8FE5}" sibTransId="{537A89D5-6884-4124-9009-7CB7663D801C}"/>
    <dgm:cxn modelId="{9749A351-FF40-4B00-86CC-B27196718CFD}" type="presOf" srcId="{56323278-EFB7-407F-81EA-97EB9483A213}" destId="{33108670-099E-44BD-A4A9-A0BF7DF9E791}" srcOrd="0" destOrd="0" presId="urn:microsoft.com/office/officeart/2009/layout/ReverseList"/>
    <dgm:cxn modelId="{A944CF6C-4A94-4027-888D-E764AE8BE762}" type="presOf" srcId="{0A731889-8BE6-4C25-A1DF-AD2528811F9D}" destId="{6D9984B0-0B6B-48FF-AD8B-7952EBE6A97F}" srcOrd="1" destOrd="0" presId="urn:microsoft.com/office/officeart/2009/layout/ReverseList"/>
    <dgm:cxn modelId="{D6DDB9E8-255E-4204-B1E3-EB86DF4F491C}" type="presOf" srcId="{CF5ACDCE-B548-45CE-8657-7B6D7C127C86}" destId="{F5619DA0-D03C-4C71-9F23-FDD86AB027A6}" srcOrd="0" destOrd="0" presId="urn:microsoft.com/office/officeart/2009/layout/ReverseList"/>
    <dgm:cxn modelId="{BDE7567B-9AB1-448B-A9B2-37B4A24CBD6A}" type="presParOf" srcId="{33108670-099E-44BD-A4A9-A0BF7DF9E791}" destId="{DFD09C85-B0E6-492E-94DE-05C34BE14347}" srcOrd="0" destOrd="0" presId="urn:microsoft.com/office/officeart/2009/layout/ReverseList"/>
    <dgm:cxn modelId="{D7A987D5-9FD6-450A-A0C7-D797002A041C}" type="presParOf" srcId="{33108670-099E-44BD-A4A9-A0BF7DF9E791}" destId="{6D9984B0-0B6B-48FF-AD8B-7952EBE6A97F}" srcOrd="1" destOrd="0" presId="urn:microsoft.com/office/officeart/2009/layout/ReverseList"/>
    <dgm:cxn modelId="{4FAA7417-6970-4ADB-8AE3-934C9429CB61}" type="presParOf" srcId="{33108670-099E-44BD-A4A9-A0BF7DF9E791}" destId="{F5619DA0-D03C-4C71-9F23-FDD86AB027A6}" srcOrd="2" destOrd="0" presId="urn:microsoft.com/office/officeart/2009/layout/ReverseList"/>
    <dgm:cxn modelId="{6670385D-0024-4CFE-AF85-B60E180BC561}" type="presParOf" srcId="{33108670-099E-44BD-A4A9-A0BF7DF9E791}" destId="{5D74B98A-BF9B-4014-95F8-8575D2C4373B}" srcOrd="3" destOrd="0" presId="urn:microsoft.com/office/officeart/2009/layout/ReverseList"/>
    <dgm:cxn modelId="{7612ADAB-2AE7-439C-8D69-C0323A5F0E18}" type="presParOf" srcId="{33108670-099E-44BD-A4A9-A0BF7DF9E791}" destId="{C50D3EB5-E1BD-48FB-B1B9-4084BB9E11C4}" srcOrd="4" destOrd="0" presId="urn:microsoft.com/office/officeart/2009/layout/ReverseList"/>
    <dgm:cxn modelId="{F5F7ACBC-4258-49FB-B409-0D472BA7E515}" type="presParOf" srcId="{33108670-099E-44BD-A4A9-A0BF7DF9E791}" destId="{B671FD53-7C96-40DA-A1DB-B9F9F5974759}" srcOrd="5" destOrd="0" presId="urn:microsoft.com/office/officeart/2009/layout/Reverse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2F154D-8115-486B-8D68-0519E8DD0E3C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1FE5C1D-31FD-44F0-8FF9-8E905FE4284F}">
      <dgm:prSet phldrT="[Text]"/>
      <dgm:spPr/>
      <dgm:t>
        <a:bodyPr/>
        <a:lstStyle/>
        <a:p>
          <a:r>
            <a:rPr lang="en-IN" dirty="0" smtClean="0"/>
            <a:t>ITC Not Allowed</a:t>
          </a:r>
          <a:endParaRPr lang="en-IN" dirty="0"/>
        </a:p>
      </dgm:t>
    </dgm:pt>
    <dgm:pt modelId="{93098F6D-7B04-485E-B18D-63AB0F230477}" type="parTrans" cxnId="{854325F9-8709-4E19-8ADB-45C2DF355A2C}">
      <dgm:prSet/>
      <dgm:spPr/>
      <dgm:t>
        <a:bodyPr/>
        <a:lstStyle/>
        <a:p>
          <a:endParaRPr lang="en-IN"/>
        </a:p>
      </dgm:t>
    </dgm:pt>
    <dgm:pt modelId="{102ED874-69A4-484E-83B8-25BEF5E79C82}" type="sibTrans" cxnId="{854325F9-8709-4E19-8ADB-45C2DF355A2C}">
      <dgm:prSet/>
      <dgm:spPr/>
      <dgm:t>
        <a:bodyPr/>
        <a:lstStyle/>
        <a:p>
          <a:endParaRPr lang="en-IN"/>
        </a:p>
      </dgm:t>
    </dgm:pt>
    <dgm:pt modelId="{D3FD6EB9-69FD-4AD4-B274-F8EE440FA283}">
      <dgm:prSet phldrT="[Text]"/>
      <dgm:spPr/>
      <dgm:t>
        <a:bodyPr/>
        <a:lstStyle/>
        <a:p>
          <a:r>
            <a:rPr lang="en-IN" dirty="0" smtClean="0"/>
            <a:t>Cost of Capital Goods    Rs.5,00,000</a:t>
          </a:r>
          <a:endParaRPr lang="en-IN" dirty="0"/>
        </a:p>
      </dgm:t>
    </dgm:pt>
    <dgm:pt modelId="{D2F7E426-C0FD-4BEC-A479-A001C876D5CF}" type="parTrans" cxnId="{23B245F4-9BCD-4A72-A36A-5D80338AC3CB}">
      <dgm:prSet/>
      <dgm:spPr/>
      <dgm:t>
        <a:bodyPr/>
        <a:lstStyle/>
        <a:p>
          <a:endParaRPr lang="en-IN"/>
        </a:p>
      </dgm:t>
    </dgm:pt>
    <dgm:pt modelId="{BEC45ABB-E23F-4236-82E8-D9713EACBD3B}" type="sibTrans" cxnId="{23B245F4-9BCD-4A72-A36A-5D80338AC3CB}">
      <dgm:prSet/>
      <dgm:spPr/>
      <dgm:t>
        <a:bodyPr/>
        <a:lstStyle/>
        <a:p>
          <a:endParaRPr lang="en-IN"/>
        </a:p>
      </dgm:t>
    </dgm:pt>
    <dgm:pt modelId="{71910404-4B9D-4E05-AE95-1D13BE51610C}">
      <dgm:prSet phldrT="[Text]"/>
      <dgm:spPr/>
      <dgm:t>
        <a:bodyPr/>
        <a:lstStyle/>
        <a:p>
          <a:r>
            <a:rPr lang="en-IN" dirty="0" smtClean="0"/>
            <a:t>ITC on CG @ 5%              </a:t>
          </a:r>
          <a:r>
            <a:rPr lang="en-IN" dirty="0" err="1" smtClean="0"/>
            <a:t>Rs</a:t>
          </a:r>
          <a:r>
            <a:rPr lang="en-IN" dirty="0" smtClean="0"/>
            <a:t>.   25,000</a:t>
          </a:r>
          <a:endParaRPr lang="en-IN" dirty="0"/>
        </a:p>
      </dgm:t>
    </dgm:pt>
    <dgm:pt modelId="{DD63A4C7-CC71-4F43-A63A-88F069DB5257}" type="parTrans" cxnId="{33B36988-76F6-43B5-8EBA-9DD948339FBA}">
      <dgm:prSet/>
      <dgm:spPr/>
      <dgm:t>
        <a:bodyPr/>
        <a:lstStyle/>
        <a:p>
          <a:endParaRPr lang="en-IN"/>
        </a:p>
      </dgm:t>
    </dgm:pt>
    <dgm:pt modelId="{03D240E4-7870-496F-B612-78B0C068EE75}" type="sibTrans" cxnId="{33B36988-76F6-43B5-8EBA-9DD948339FBA}">
      <dgm:prSet/>
      <dgm:spPr/>
      <dgm:t>
        <a:bodyPr/>
        <a:lstStyle/>
        <a:p>
          <a:endParaRPr lang="en-IN"/>
        </a:p>
      </dgm:t>
    </dgm:pt>
    <dgm:pt modelId="{D33705FD-E24B-4F26-8313-4E48CF72F08A}">
      <dgm:prSet phldrT="[Text]"/>
      <dgm:spPr/>
      <dgm:t>
        <a:bodyPr/>
        <a:lstStyle/>
        <a:p>
          <a:r>
            <a:rPr lang="en-IN" dirty="0" smtClean="0"/>
            <a:t>Asset Value Income Tax Rs.5,25,000</a:t>
          </a:r>
          <a:endParaRPr lang="en-IN" dirty="0"/>
        </a:p>
      </dgm:t>
    </dgm:pt>
    <dgm:pt modelId="{7F862D8E-6ED2-492F-AF8F-B08DDE6DF968}" type="parTrans" cxnId="{C9CAD4E0-8FA4-457A-B65D-31001F896FEA}">
      <dgm:prSet/>
      <dgm:spPr/>
      <dgm:t>
        <a:bodyPr/>
        <a:lstStyle/>
        <a:p>
          <a:endParaRPr lang="en-IN"/>
        </a:p>
      </dgm:t>
    </dgm:pt>
    <dgm:pt modelId="{C4277059-0E94-42DF-A977-C47A5CAD8A1A}" type="sibTrans" cxnId="{C9CAD4E0-8FA4-457A-B65D-31001F896FEA}">
      <dgm:prSet/>
      <dgm:spPr/>
      <dgm:t>
        <a:bodyPr/>
        <a:lstStyle/>
        <a:p>
          <a:endParaRPr lang="en-IN"/>
        </a:p>
      </dgm:t>
    </dgm:pt>
    <dgm:pt modelId="{909F1356-C837-445E-B61E-CE5DE2D4E752}">
      <dgm:prSet phldrT="[Text]"/>
      <dgm:spPr/>
      <dgm:t>
        <a:bodyPr/>
        <a:lstStyle/>
        <a:p>
          <a:r>
            <a:rPr lang="en-IN" dirty="0" smtClean="0"/>
            <a:t>  ITC ALLOWED</a:t>
          </a:r>
          <a:endParaRPr lang="en-IN" dirty="0"/>
        </a:p>
      </dgm:t>
    </dgm:pt>
    <dgm:pt modelId="{08E42777-404B-48D9-8E51-1EFB66F81C26}" type="parTrans" cxnId="{38F67BBD-03D9-42CB-A253-9B3E0DB4B778}">
      <dgm:prSet/>
      <dgm:spPr/>
      <dgm:t>
        <a:bodyPr/>
        <a:lstStyle/>
        <a:p>
          <a:endParaRPr lang="en-IN"/>
        </a:p>
      </dgm:t>
    </dgm:pt>
    <dgm:pt modelId="{3838D825-3522-417A-A460-BC79175AD853}" type="sibTrans" cxnId="{38F67BBD-03D9-42CB-A253-9B3E0DB4B778}">
      <dgm:prSet/>
      <dgm:spPr/>
      <dgm:t>
        <a:bodyPr/>
        <a:lstStyle/>
        <a:p>
          <a:endParaRPr lang="en-IN"/>
        </a:p>
      </dgm:t>
    </dgm:pt>
    <dgm:pt modelId="{4803480C-4E4A-4481-9328-7C62AAC56F95}">
      <dgm:prSet phldrT="[Text]"/>
      <dgm:spPr/>
      <dgm:t>
        <a:bodyPr/>
        <a:lstStyle/>
        <a:p>
          <a:r>
            <a:rPr lang="en-IN" dirty="0" smtClean="0"/>
            <a:t>Cost of Capital Goods    Rs.5,00,000</a:t>
          </a:r>
          <a:endParaRPr lang="en-IN" dirty="0"/>
        </a:p>
      </dgm:t>
    </dgm:pt>
    <dgm:pt modelId="{B55DF616-3D3F-42B2-B043-CE0DBA74187F}" type="parTrans" cxnId="{EC476C01-7143-46B9-97B7-97EAC2C62064}">
      <dgm:prSet/>
      <dgm:spPr/>
      <dgm:t>
        <a:bodyPr/>
        <a:lstStyle/>
        <a:p>
          <a:endParaRPr lang="en-IN"/>
        </a:p>
      </dgm:t>
    </dgm:pt>
    <dgm:pt modelId="{5C009A92-FF15-4F36-B351-636823403210}" type="sibTrans" cxnId="{EC476C01-7143-46B9-97B7-97EAC2C62064}">
      <dgm:prSet/>
      <dgm:spPr/>
      <dgm:t>
        <a:bodyPr/>
        <a:lstStyle/>
        <a:p>
          <a:endParaRPr lang="en-IN"/>
        </a:p>
      </dgm:t>
    </dgm:pt>
    <dgm:pt modelId="{92DB4E9C-52C0-411B-95AD-676D55786FBA}">
      <dgm:prSet phldrT="[Text]"/>
      <dgm:spPr/>
      <dgm:t>
        <a:bodyPr/>
        <a:lstStyle/>
        <a:p>
          <a:r>
            <a:rPr lang="en-IN" dirty="0" smtClean="0"/>
            <a:t>Depreciation @ 10%          </a:t>
          </a:r>
          <a:r>
            <a:rPr lang="en-IN" dirty="0" err="1" smtClean="0"/>
            <a:t>Rs</a:t>
          </a:r>
          <a:r>
            <a:rPr lang="en-IN" dirty="0" smtClean="0"/>
            <a:t>.  52,500</a:t>
          </a:r>
          <a:endParaRPr lang="en-IN" dirty="0"/>
        </a:p>
      </dgm:t>
    </dgm:pt>
    <dgm:pt modelId="{00463F37-E181-4487-998C-320F8BDA24C8}" type="parTrans" cxnId="{83F9E142-AD02-471F-A14E-0C950C999F0F}">
      <dgm:prSet/>
      <dgm:spPr/>
      <dgm:t>
        <a:bodyPr/>
        <a:lstStyle/>
        <a:p>
          <a:endParaRPr lang="en-IN"/>
        </a:p>
      </dgm:t>
    </dgm:pt>
    <dgm:pt modelId="{BAD43E77-585D-4C29-B3A9-0383E4C43ABC}" type="sibTrans" cxnId="{83F9E142-AD02-471F-A14E-0C950C999F0F}">
      <dgm:prSet/>
      <dgm:spPr/>
      <dgm:t>
        <a:bodyPr/>
        <a:lstStyle/>
        <a:p>
          <a:endParaRPr lang="en-IN"/>
        </a:p>
      </dgm:t>
    </dgm:pt>
    <dgm:pt modelId="{AB01DD56-8D4A-48DC-9686-44AD6F518FFB}">
      <dgm:prSet phldrT="[Text]"/>
      <dgm:spPr/>
      <dgm:t>
        <a:bodyPr/>
        <a:lstStyle/>
        <a:p>
          <a:r>
            <a:rPr lang="en-IN" dirty="0" smtClean="0"/>
            <a:t>ITC on CG @ 5%              </a:t>
          </a:r>
          <a:r>
            <a:rPr lang="en-IN" dirty="0" err="1" smtClean="0"/>
            <a:t>Rs</a:t>
          </a:r>
          <a:r>
            <a:rPr lang="en-IN" dirty="0" smtClean="0"/>
            <a:t>.   25,000</a:t>
          </a:r>
          <a:endParaRPr lang="en-IN" dirty="0"/>
        </a:p>
      </dgm:t>
    </dgm:pt>
    <dgm:pt modelId="{3CA17B7D-B913-485B-8AA7-B47099894B42}" type="parTrans" cxnId="{AC211E9B-56D1-47F9-948C-EF05DF019D0D}">
      <dgm:prSet/>
      <dgm:spPr/>
      <dgm:t>
        <a:bodyPr/>
        <a:lstStyle/>
        <a:p>
          <a:endParaRPr lang="en-IN"/>
        </a:p>
      </dgm:t>
    </dgm:pt>
    <dgm:pt modelId="{2EB63299-700C-44C0-B78C-B82427482352}" type="sibTrans" cxnId="{AC211E9B-56D1-47F9-948C-EF05DF019D0D}">
      <dgm:prSet/>
      <dgm:spPr/>
      <dgm:t>
        <a:bodyPr/>
        <a:lstStyle/>
        <a:p>
          <a:endParaRPr lang="en-IN"/>
        </a:p>
      </dgm:t>
    </dgm:pt>
    <dgm:pt modelId="{4B58568C-78FD-4A1C-8934-EE50261F9C1D}">
      <dgm:prSet phldrT="[Text]"/>
      <dgm:spPr/>
      <dgm:t>
        <a:bodyPr/>
        <a:lstStyle/>
        <a:p>
          <a:r>
            <a:rPr lang="en-IN" dirty="0" smtClean="0"/>
            <a:t>Asset Value Income Tax Rs.5,00,000</a:t>
          </a:r>
          <a:endParaRPr lang="en-IN" dirty="0"/>
        </a:p>
      </dgm:t>
    </dgm:pt>
    <dgm:pt modelId="{D24B75D0-DF04-4F7F-9809-51F5C3FCBE52}" type="parTrans" cxnId="{239439DF-A8CF-4798-B860-7F33BE29BDF4}">
      <dgm:prSet/>
      <dgm:spPr/>
      <dgm:t>
        <a:bodyPr/>
        <a:lstStyle/>
        <a:p>
          <a:endParaRPr lang="en-IN"/>
        </a:p>
      </dgm:t>
    </dgm:pt>
    <dgm:pt modelId="{13B9C822-7BD1-4F77-BF6F-E3A1F6E0969C}" type="sibTrans" cxnId="{239439DF-A8CF-4798-B860-7F33BE29BDF4}">
      <dgm:prSet/>
      <dgm:spPr/>
      <dgm:t>
        <a:bodyPr/>
        <a:lstStyle/>
        <a:p>
          <a:endParaRPr lang="en-IN"/>
        </a:p>
      </dgm:t>
    </dgm:pt>
    <dgm:pt modelId="{2E75B838-D288-4F39-B704-074C496A6FFE}">
      <dgm:prSet phldrT="[Text]"/>
      <dgm:spPr/>
      <dgm:t>
        <a:bodyPr/>
        <a:lstStyle/>
        <a:p>
          <a:r>
            <a:rPr lang="en-IN" dirty="0" smtClean="0"/>
            <a:t>Depreciation @ 10%          </a:t>
          </a:r>
          <a:r>
            <a:rPr lang="en-IN" dirty="0" err="1" smtClean="0"/>
            <a:t>Rs</a:t>
          </a:r>
          <a:r>
            <a:rPr lang="en-IN" dirty="0" smtClean="0"/>
            <a:t>.  50,000</a:t>
          </a:r>
          <a:endParaRPr lang="en-IN" dirty="0"/>
        </a:p>
      </dgm:t>
    </dgm:pt>
    <dgm:pt modelId="{6DA24A69-930E-4DD2-8A74-B8C71F61E5CF}" type="parTrans" cxnId="{816A0DB1-B527-491C-8317-8BE27B32BCE0}">
      <dgm:prSet/>
      <dgm:spPr/>
      <dgm:t>
        <a:bodyPr/>
        <a:lstStyle/>
        <a:p>
          <a:endParaRPr lang="en-IN"/>
        </a:p>
      </dgm:t>
    </dgm:pt>
    <dgm:pt modelId="{DB1BED7D-A2A4-4F31-9854-3A428224AB30}" type="sibTrans" cxnId="{816A0DB1-B527-491C-8317-8BE27B32BCE0}">
      <dgm:prSet/>
      <dgm:spPr/>
      <dgm:t>
        <a:bodyPr/>
        <a:lstStyle/>
        <a:p>
          <a:endParaRPr lang="en-IN"/>
        </a:p>
      </dgm:t>
    </dgm:pt>
    <dgm:pt modelId="{8CADD8DC-E8D4-48DD-826B-F6DFA365A679}" type="pres">
      <dgm:prSet presAssocID="{DA2F154D-8115-486B-8D68-0519E8DD0E3C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FB4B7EA6-80D3-44D9-8EF4-0B18497E6562}" type="pres">
      <dgm:prSet presAssocID="{C1FE5C1D-31FD-44F0-8FF9-8E905FE4284F}" presName="root" presStyleCnt="0">
        <dgm:presLayoutVars>
          <dgm:chMax/>
          <dgm:chPref/>
        </dgm:presLayoutVars>
      </dgm:prSet>
      <dgm:spPr/>
    </dgm:pt>
    <dgm:pt modelId="{A2740C70-A222-4B6F-AB0D-62BA222A8809}" type="pres">
      <dgm:prSet presAssocID="{C1FE5C1D-31FD-44F0-8FF9-8E905FE4284F}" presName="rootComposite" presStyleCnt="0">
        <dgm:presLayoutVars/>
      </dgm:prSet>
      <dgm:spPr/>
    </dgm:pt>
    <dgm:pt modelId="{2A5FB260-208B-4A64-BFD3-B26E1F472DC1}" type="pres">
      <dgm:prSet presAssocID="{C1FE5C1D-31FD-44F0-8FF9-8E905FE4284F}" presName="ParentAccent" presStyleLbl="alignNode1" presStyleIdx="0" presStyleCnt="2" custScaleY="17178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</dgm:pt>
    <dgm:pt modelId="{08CBD234-FE46-49D1-A0CA-AF1DCBB71B29}" type="pres">
      <dgm:prSet presAssocID="{C1FE5C1D-31FD-44F0-8FF9-8E905FE4284F}" presName="ParentSmallAccent" presStyleLbl="fgAcc1" presStyleIdx="0" presStyleCnt="2"/>
      <dgm:spPr/>
    </dgm:pt>
    <dgm:pt modelId="{23055A5E-1890-445A-9DFE-F862A7C95681}" type="pres">
      <dgm:prSet presAssocID="{C1FE5C1D-31FD-44F0-8FF9-8E905FE4284F}" presName="Parent" presStyleLbl="revTx" presStyleIdx="0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CE761FE-2096-4430-93C4-B78925AEC3A5}" type="pres">
      <dgm:prSet presAssocID="{C1FE5C1D-31FD-44F0-8FF9-8E905FE4284F}" presName="childShape" presStyleCnt="0">
        <dgm:presLayoutVars>
          <dgm:chMax val="0"/>
          <dgm:chPref val="0"/>
        </dgm:presLayoutVars>
      </dgm:prSet>
      <dgm:spPr/>
    </dgm:pt>
    <dgm:pt modelId="{5515B47C-A353-4AE7-AF0F-365D57317F8B}" type="pres">
      <dgm:prSet presAssocID="{D3FD6EB9-69FD-4AD4-B274-F8EE440FA283}" presName="childComposite" presStyleCnt="0">
        <dgm:presLayoutVars>
          <dgm:chMax val="0"/>
          <dgm:chPref val="0"/>
        </dgm:presLayoutVars>
      </dgm:prSet>
      <dgm:spPr/>
    </dgm:pt>
    <dgm:pt modelId="{EB36967D-8D58-427B-BF11-15B6BB1F68C6}" type="pres">
      <dgm:prSet presAssocID="{D3FD6EB9-69FD-4AD4-B274-F8EE440FA283}" presName="ChildAccent" presStyleLbl="solidFgAcc1" presStyleIdx="0" presStyleCnt="8"/>
      <dgm:spPr/>
    </dgm:pt>
    <dgm:pt modelId="{83DE7367-7296-4079-B617-4B16375D121D}" type="pres">
      <dgm:prSet presAssocID="{D3FD6EB9-69FD-4AD4-B274-F8EE440FA283}" presName="Child" presStyleLbl="revTx" presStyleIdx="1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C19AA92-4DF4-49DC-979F-8FE63A2BF6DB}" type="pres">
      <dgm:prSet presAssocID="{71910404-4B9D-4E05-AE95-1D13BE51610C}" presName="childComposite" presStyleCnt="0">
        <dgm:presLayoutVars>
          <dgm:chMax val="0"/>
          <dgm:chPref val="0"/>
        </dgm:presLayoutVars>
      </dgm:prSet>
      <dgm:spPr/>
    </dgm:pt>
    <dgm:pt modelId="{3122E11C-3E87-45EC-B796-66621A6CFC1C}" type="pres">
      <dgm:prSet presAssocID="{71910404-4B9D-4E05-AE95-1D13BE51610C}" presName="ChildAccent" presStyleLbl="solidFgAcc1" presStyleIdx="1" presStyleCnt="8"/>
      <dgm:spPr/>
    </dgm:pt>
    <dgm:pt modelId="{1034DFA0-9A91-48C9-9928-B70CA1BBA83D}" type="pres">
      <dgm:prSet presAssocID="{71910404-4B9D-4E05-AE95-1D13BE51610C}" presName="Child" presStyleLbl="revTx" presStyleIdx="2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AF14921-1D55-4779-B47E-1C63E0CE4FD5}" type="pres">
      <dgm:prSet presAssocID="{D33705FD-E24B-4F26-8313-4E48CF72F08A}" presName="childComposite" presStyleCnt="0">
        <dgm:presLayoutVars>
          <dgm:chMax val="0"/>
          <dgm:chPref val="0"/>
        </dgm:presLayoutVars>
      </dgm:prSet>
      <dgm:spPr/>
    </dgm:pt>
    <dgm:pt modelId="{6D97EB15-D486-4F16-B539-B62A39387DF9}" type="pres">
      <dgm:prSet presAssocID="{D33705FD-E24B-4F26-8313-4E48CF72F08A}" presName="ChildAccent" presStyleLbl="solidFgAcc1" presStyleIdx="2" presStyleCnt="8"/>
      <dgm:spPr/>
    </dgm:pt>
    <dgm:pt modelId="{4335D1E9-F337-4A4E-8763-86E2CC0C96B5}" type="pres">
      <dgm:prSet presAssocID="{D33705FD-E24B-4F26-8313-4E48CF72F08A}" presName="Child" presStyleLbl="revTx" presStyleIdx="3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7EC760A-3F15-4B01-A0F4-22A1E15B8D6D}" type="pres">
      <dgm:prSet presAssocID="{92DB4E9C-52C0-411B-95AD-676D55786FBA}" presName="childComposite" presStyleCnt="0">
        <dgm:presLayoutVars>
          <dgm:chMax val="0"/>
          <dgm:chPref val="0"/>
        </dgm:presLayoutVars>
      </dgm:prSet>
      <dgm:spPr/>
    </dgm:pt>
    <dgm:pt modelId="{ABD2455D-EF7E-4766-AF1B-269C5DC29182}" type="pres">
      <dgm:prSet presAssocID="{92DB4E9C-52C0-411B-95AD-676D55786FBA}" presName="ChildAccent" presStyleLbl="solidFgAcc1" presStyleIdx="3" presStyleCnt="8"/>
      <dgm:spPr/>
    </dgm:pt>
    <dgm:pt modelId="{DEEB273D-535D-4CEF-803B-D66C6C7BAFF5}" type="pres">
      <dgm:prSet presAssocID="{92DB4E9C-52C0-411B-95AD-676D55786FBA}" presName="Child" presStyleLbl="revTx" presStyleIdx="4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F649B94-33BA-4911-AEAA-747815D54A67}" type="pres">
      <dgm:prSet presAssocID="{909F1356-C837-445E-B61E-CE5DE2D4E752}" presName="root" presStyleCnt="0">
        <dgm:presLayoutVars>
          <dgm:chMax/>
          <dgm:chPref/>
        </dgm:presLayoutVars>
      </dgm:prSet>
      <dgm:spPr/>
    </dgm:pt>
    <dgm:pt modelId="{96FC7B0F-CA07-48D7-B831-88F561186336}" type="pres">
      <dgm:prSet presAssocID="{909F1356-C837-445E-B61E-CE5DE2D4E752}" presName="rootComposite" presStyleCnt="0">
        <dgm:presLayoutVars/>
      </dgm:prSet>
      <dgm:spPr/>
    </dgm:pt>
    <dgm:pt modelId="{F6E65FE1-189B-47F1-97C0-BE1BDEBDB948}" type="pres">
      <dgm:prSet presAssocID="{909F1356-C837-445E-B61E-CE5DE2D4E752}" presName="ParentAccent" presStyleLbl="alignNode1" presStyleIdx="1" presStyleCnt="2" custScaleY="17178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</dgm:pt>
    <dgm:pt modelId="{E18396C7-FAB3-4942-B048-64529A99DD49}" type="pres">
      <dgm:prSet presAssocID="{909F1356-C837-445E-B61E-CE5DE2D4E752}" presName="ParentSmallAccent" presStyleLbl="fgAcc1" presStyleIdx="1" presStyleCnt="2"/>
      <dgm:spPr/>
    </dgm:pt>
    <dgm:pt modelId="{7F9A29E4-8796-46C6-828D-45B4335181B6}" type="pres">
      <dgm:prSet presAssocID="{909F1356-C837-445E-B61E-CE5DE2D4E752}" presName="Parent" presStyleLbl="revTx" presStyleIdx="5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7B760C-BC74-41B6-A90C-917F2EB7F77E}" type="pres">
      <dgm:prSet presAssocID="{909F1356-C837-445E-B61E-CE5DE2D4E752}" presName="childShape" presStyleCnt="0">
        <dgm:presLayoutVars>
          <dgm:chMax val="0"/>
          <dgm:chPref val="0"/>
        </dgm:presLayoutVars>
      </dgm:prSet>
      <dgm:spPr/>
    </dgm:pt>
    <dgm:pt modelId="{54347067-6357-4819-B28C-2C6A376D6B98}" type="pres">
      <dgm:prSet presAssocID="{4803480C-4E4A-4481-9328-7C62AAC56F95}" presName="childComposite" presStyleCnt="0">
        <dgm:presLayoutVars>
          <dgm:chMax val="0"/>
          <dgm:chPref val="0"/>
        </dgm:presLayoutVars>
      </dgm:prSet>
      <dgm:spPr/>
    </dgm:pt>
    <dgm:pt modelId="{D61E8544-0120-4F4B-9188-C75E91232025}" type="pres">
      <dgm:prSet presAssocID="{4803480C-4E4A-4481-9328-7C62AAC56F95}" presName="ChildAccent" presStyleLbl="solidFgAcc1" presStyleIdx="4" presStyleCnt="8"/>
      <dgm:spPr/>
    </dgm:pt>
    <dgm:pt modelId="{F65CDB74-B671-464E-84FA-BD4F84CAA10A}" type="pres">
      <dgm:prSet presAssocID="{4803480C-4E4A-4481-9328-7C62AAC56F95}" presName="Child" presStyleLbl="revTx" presStyleIdx="6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C868350-4529-4580-B082-9CB0EA1B846A}" type="pres">
      <dgm:prSet presAssocID="{AB01DD56-8D4A-48DC-9686-44AD6F518FFB}" presName="childComposite" presStyleCnt="0">
        <dgm:presLayoutVars>
          <dgm:chMax val="0"/>
          <dgm:chPref val="0"/>
        </dgm:presLayoutVars>
      </dgm:prSet>
      <dgm:spPr/>
    </dgm:pt>
    <dgm:pt modelId="{EA5F8E59-82EE-46AA-A7C2-AF7EA67C6918}" type="pres">
      <dgm:prSet presAssocID="{AB01DD56-8D4A-48DC-9686-44AD6F518FFB}" presName="ChildAccent" presStyleLbl="solidFgAcc1" presStyleIdx="5" presStyleCnt="8"/>
      <dgm:spPr/>
    </dgm:pt>
    <dgm:pt modelId="{52238B02-F9DD-4266-AC62-D2BAAC419034}" type="pres">
      <dgm:prSet presAssocID="{AB01DD56-8D4A-48DC-9686-44AD6F518FFB}" presName="Child" presStyleLbl="revTx" presStyleIdx="7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D2BAB5-8186-45E2-BA45-AA075888EA35}" type="pres">
      <dgm:prSet presAssocID="{4B58568C-78FD-4A1C-8934-EE50261F9C1D}" presName="childComposite" presStyleCnt="0">
        <dgm:presLayoutVars>
          <dgm:chMax val="0"/>
          <dgm:chPref val="0"/>
        </dgm:presLayoutVars>
      </dgm:prSet>
      <dgm:spPr/>
    </dgm:pt>
    <dgm:pt modelId="{C0EB299F-E338-4F1A-BC59-01EA31B61A9E}" type="pres">
      <dgm:prSet presAssocID="{4B58568C-78FD-4A1C-8934-EE50261F9C1D}" presName="ChildAccent" presStyleLbl="solidFgAcc1" presStyleIdx="6" presStyleCnt="8"/>
      <dgm:spPr/>
    </dgm:pt>
    <dgm:pt modelId="{04C0020F-3801-4C5B-B6D9-B65AC6D1805D}" type="pres">
      <dgm:prSet presAssocID="{4B58568C-78FD-4A1C-8934-EE50261F9C1D}" presName="Child" presStyleLbl="revTx" presStyleIdx="8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0774756-8D21-4A03-8A9A-F848215038CE}" type="pres">
      <dgm:prSet presAssocID="{2E75B838-D288-4F39-B704-074C496A6FFE}" presName="childComposite" presStyleCnt="0">
        <dgm:presLayoutVars>
          <dgm:chMax val="0"/>
          <dgm:chPref val="0"/>
        </dgm:presLayoutVars>
      </dgm:prSet>
      <dgm:spPr/>
    </dgm:pt>
    <dgm:pt modelId="{90DA47DE-371C-46A5-8DFC-684CC20952E3}" type="pres">
      <dgm:prSet presAssocID="{2E75B838-D288-4F39-B704-074C496A6FFE}" presName="ChildAccent" presStyleLbl="solidFgAcc1" presStyleIdx="7" presStyleCnt="8"/>
      <dgm:spPr/>
    </dgm:pt>
    <dgm:pt modelId="{3D3DB375-7507-4CD3-82AD-FF4A0AC2D16B}" type="pres">
      <dgm:prSet presAssocID="{2E75B838-D288-4F39-B704-074C496A6FFE}" presName="Child" presStyleLbl="revTx" presStyleIdx="9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3B245F4-9BCD-4A72-A36A-5D80338AC3CB}" srcId="{C1FE5C1D-31FD-44F0-8FF9-8E905FE4284F}" destId="{D3FD6EB9-69FD-4AD4-B274-F8EE440FA283}" srcOrd="0" destOrd="0" parTransId="{D2F7E426-C0FD-4BEC-A479-A001C876D5CF}" sibTransId="{BEC45ABB-E23F-4236-82E8-D9713EACBD3B}"/>
    <dgm:cxn modelId="{9876063D-5573-4D84-911A-0CB9903E7350}" type="presOf" srcId="{D3FD6EB9-69FD-4AD4-B274-F8EE440FA283}" destId="{83DE7367-7296-4079-B617-4B16375D121D}" srcOrd="0" destOrd="0" presId="urn:microsoft.com/office/officeart/2008/layout/SquareAccentList"/>
    <dgm:cxn modelId="{83F9E142-AD02-471F-A14E-0C950C999F0F}" srcId="{C1FE5C1D-31FD-44F0-8FF9-8E905FE4284F}" destId="{92DB4E9C-52C0-411B-95AD-676D55786FBA}" srcOrd="3" destOrd="0" parTransId="{00463F37-E181-4487-998C-320F8BDA24C8}" sibTransId="{BAD43E77-585D-4C29-B3A9-0383E4C43ABC}"/>
    <dgm:cxn modelId="{239439DF-A8CF-4798-B860-7F33BE29BDF4}" srcId="{909F1356-C837-445E-B61E-CE5DE2D4E752}" destId="{4B58568C-78FD-4A1C-8934-EE50261F9C1D}" srcOrd="2" destOrd="0" parTransId="{D24B75D0-DF04-4F7F-9809-51F5C3FCBE52}" sibTransId="{13B9C822-7BD1-4F77-BF6F-E3A1F6E0969C}"/>
    <dgm:cxn modelId="{EDA8BC03-311C-405F-9AD7-F36CE9CD770E}" type="presOf" srcId="{71910404-4B9D-4E05-AE95-1D13BE51610C}" destId="{1034DFA0-9A91-48C9-9928-B70CA1BBA83D}" srcOrd="0" destOrd="0" presId="urn:microsoft.com/office/officeart/2008/layout/SquareAccentList"/>
    <dgm:cxn modelId="{C9CAD4E0-8FA4-457A-B65D-31001F896FEA}" srcId="{C1FE5C1D-31FD-44F0-8FF9-8E905FE4284F}" destId="{D33705FD-E24B-4F26-8313-4E48CF72F08A}" srcOrd="2" destOrd="0" parTransId="{7F862D8E-6ED2-492F-AF8F-B08DDE6DF968}" sibTransId="{C4277059-0E94-42DF-A977-C47A5CAD8A1A}"/>
    <dgm:cxn modelId="{6CF465E5-4BBE-4EE4-896C-01BA4A055449}" type="presOf" srcId="{909F1356-C837-445E-B61E-CE5DE2D4E752}" destId="{7F9A29E4-8796-46C6-828D-45B4335181B6}" srcOrd="0" destOrd="0" presId="urn:microsoft.com/office/officeart/2008/layout/SquareAccentList"/>
    <dgm:cxn modelId="{BE097842-441A-4F41-AE30-971C2D2E69CB}" type="presOf" srcId="{AB01DD56-8D4A-48DC-9686-44AD6F518FFB}" destId="{52238B02-F9DD-4266-AC62-D2BAAC419034}" srcOrd="0" destOrd="0" presId="urn:microsoft.com/office/officeart/2008/layout/SquareAccentList"/>
    <dgm:cxn modelId="{7120DF39-F115-4D5F-B9F8-ED44356F1DC6}" type="presOf" srcId="{2E75B838-D288-4F39-B704-074C496A6FFE}" destId="{3D3DB375-7507-4CD3-82AD-FF4A0AC2D16B}" srcOrd="0" destOrd="0" presId="urn:microsoft.com/office/officeart/2008/layout/SquareAccentList"/>
    <dgm:cxn modelId="{CB2A4115-DD61-4A25-867E-19BF1086B1FF}" type="presOf" srcId="{C1FE5C1D-31FD-44F0-8FF9-8E905FE4284F}" destId="{23055A5E-1890-445A-9DFE-F862A7C95681}" srcOrd="0" destOrd="0" presId="urn:microsoft.com/office/officeart/2008/layout/SquareAccentList"/>
    <dgm:cxn modelId="{AC211E9B-56D1-47F9-948C-EF05DF019D0D}" srcId="{909F1356-C837-445E-B61E-CE5DE2D4E752}" destId="{AB01DD56-8D4A-48DC-9686-44AD6F518FFB}" srcOrd="1" destOrd="0" parTransId="{3CA17B7D-B913-485B-8AA7-B47099894B42}" sibTransId="{2EB63299-700C-44C0-B78C-B82427482352}"/>
    <dgm:cxn modelId="{816A0DB1-B527-491C-8317-8BE27B32BCE0}" srcId="{909F1356-C837-445E-B61E-CE5DE2D4E752}" destId="{2E75B838-D288-4F39-B704-074C496A6FFE}" srcOrd="3" destOrd="0" parTransId="{6DA24A69-930E-4DD2-8A74-B8C71F61E5CF}" sibTransId="{DB1BED7D-A2A4-4F31-9854-3A428224AB30}"/>
    <dgm:cxn modelId="{94E6A6BC-839F-4D22-9E5E-2B8B71C3D076}" type="presOf" srcId="{DA2F154D-8115-486B-8D68-0519E8DD0E3C}" destId="{8CADD8DC-E8D4-48DD-826B-F6DFA365A679}" srcOrd="0" destOrd="0" presId="urn:microsoft.com/office/officeart/2008/layout/SquareAccentList"/>
    <dgm:cxn modelId="{4791858A-F345-4388-909D-B58E77125E14}" type="presOf" srcId="{D33705FD-E24B-4F26-8313-4E48CF72F08A}" destId="{4335D1E9-F337-4A4E-8763-86E2CC0C96B5}" srcOrd="0" destOrd="0" presId="urn:microsoft.com/office/officeart/2008/layout/SquareAccentList"/>
    <dgm:cxn modelId="{987619EB-18A1-4BA7-BEFB-2BE76359CAD0}" type="presOf" srcId="{92DB4E9C-52C0-411B-95AD-676D55786FBA}" destId="{DEEB273D-535D-4CEF-803B-D66C6C7BAFF5}" srcOrd="0" destOrd="0" presId="urn:microsoft.com/office/officeart/2008/layout/SquareAccentList"/>
    <dgm:cxn modelId="{33B36988-76F6-43B5-8EBA-9DD948339FBA}" srcId="{C1FE5C1D-31FD-44F0-8FF9-8E905FE4284F}" destId="{71910404-4B9D-4E05-AE95-1D13BE51610C}" srcOrd="1" destOrd="0" parTransId="{DD63A4C7-CC71-4F43-A63A-88F069DB5257}" sibTransId="{03D240E4-7870-496F-B612-78B0C068EE75}"/>
    <dgm:cxn modelId="{85EC715A-B290-4D6C-A52D-F9999FBF2CDA}" type="presOf" srcId="{4803480C-4E4A-4481-9328-7C62AAC56F95}" destId="{F65CDB74-B671-464E-84FA-BD4F84CAA10A}" srcOrd="0" destOrd="0" presId="urn:microsoft.com/office/officeart/2008/layout/SquareAccentList"/>
    <dgm:cxn modelId="{7969EF40-E4F8-4978-AE7D-A9C86B56ECD4}" type="presOf" srcId="{4B58568C-78FD-4A1C-8934-EE50261F9C1D}" destId="{04C0020F-3801-4C5B-B6D9-B65AC6D1805D}" srcOrd="0" destOrd="0" presId="urn:microsoft.com/office/officeart/2008/layout/SquareAccentList"/>
    <dgm:cxn modelId="{854325F9-8709-4E19-8ADB-45C2DF355A2C}" srcId="{DA2F154D-8115-486B-8D68-0519E8DD0E3C}" destId="{C1FE5C1D-31FD-44F0-8FF9-8E905FE4284F}" srcOrd="0" destOrd="0" parTransId="{93098F6D-7B04-485E-B18D-63AB0F230477}" sibTransId="{102ED874-69A4-484E-83B8-25BEF5E79C82}"/>
    <dgm:cxn modelId="{38F67BBD-03D9-42CB-A253-9B3E0DB4B778}" srcId="{DA2F154D-8115-486B-8D68-0519E8DD0E3C}" destId="{909F1356-C837-445E-B61E-CE5DE2D4E752}" srcOrd="1" destOrd="0" parTransId="{08E42777-404B-48D9-8E51-1EFB66F81C26}" sibTransId="{3838D825-3522-417A-A460-BC79175AD853}"/>
    <dgm:cxn modelId="{EC476C01-7143-46B9-97B7-97EAC2C62064}" srcId="{909F1356-C837-445E-B61E-CE5DE2D4E752}" destId="{4803480C-4E4A-4481-9328-7C62AAC56F95}" srcOrd="0" destOrd="0" parTransId="{B55DF616-3D3F-42B2-B043-CE0DBA74187F}" sibTransId="{5C009A92-FF15-4F36-B351-636823403210}"/>
    <dgm:cxn modelId="{FC7FCCC2-FEC3-44BD-9299-132BB1B56750}" type="presParOf" srcId="{8CADD8DC-E8D4-48DD-826B-F6DFA365A679}" destId="{FB4B7EA6-80D3-44D9-8EF4-0B18497E6562}" srcOrd="0" destOrd="0" presId="urn:microsoft.com/office/officeart/2008/layout/SquareAccentList"/>
    <dgm:cxn modelId="{E2258F3A-24EA-42AF-9EC6-8F35BC0C0F9C}" type="presParOf" srcId="{FB4B7EA6-80D3-44D9-8EF4-0B18497E6562}" destId="{A2740C70-A222-4B6F-AB0D-62BA222A8809}" srcOrd="0" destOrd="0" presId="urn:microsoft.com/office/officeart/2008/layout/SquareAccentList"/>
    <dgm:cxn modelId="{458DC94C-7B26-4F09-8015-609904BFF39E}" type="presParOf" srcId="{A2740C70-A222-4B6F-AB0D-62BA222A8809}" destId="{2A5FB260-208B-4A64-BFD3-B26E1F472DC1}" srcOrd="0" destOrd="0" presId="urn:microsoft.com/office/officeart/2008/layout/SquareAccentList"/>
    <dgm:cxn modelId="{3E075D9A-5A4C-440E-BB31-B3421DC40080}" type="presParOf" srcId="{A2740C70-A222-4B6F-AB0D-62BA222A8809}" destId="{08CBD234-FE46-49D1-A0CA-AF1DCBB71B29}" srcOrd="1" destOrd="0" presId="urn:microsoft.com/office/officeart/2008/layout/SquareAccentList"/>
    <dgm:cxn modelId="{9207A441-B606-433D-BD64-A0AAC6FAC9B5}" type="presParOf" srcId="{A2740C70-A222-4B6F-AB0D-62BA222A8809}" destId="{23055A5E-1890-445A-9DFE-F862A7C95681}" srcOrd="2" destOrd="0" presId="urn:microsoft.com/office/officeart/2008/layout/SquareAccentList"/>
    <dgm:cxn modelId="{76DEA1C4-F46F-4C8B-AAAA-BD40D2C4B79A}" type="presParOf" srcId="{FB4B7EA6-80D3-44D9-8EF4-0B18497E6562}" destId="{FCE761FE-2096-4430-93C4-B78925AEC3A5}" srcOrd="1" destOrd="0" presId="urn:microsoft.com/office/officeart/2008/layout/SquareAccentList"/>
    <dgm:cxn modelId="{B87E0E0D-F6B0-4356-BA54-7090F8D99C24}" type="presParOf" srcId="{FCE761FE-2096-4430-93C4-B78925AEC3A5}" destId="{5515B47C-A353-4AE7-AF0F-365D57317F8B}" srcOrd="0" destOrd="0" presId="urn:microsoft.com/office/officeart/2008/layout/SquareAccentList"/>
    <dgm:cxn modelId="{2480D0FA-3708-4F55-AD89-253DA5784F45}" type="presParOf" srcId="{5515B47C-A353-4AE7-AF0F-365D57317F8B}" destId="{EB36967D-8D58-427B-BF11-15B6BB1F68C6}" srcOrd="0" destOrd="0" presId="urn:microsoft.com/office/officeart/2008/layout/SquareAccentList"/>
    <dgm:cxn modelId="{A70644F4-9BD7-457B-97EA-15E55ABF11C6}" type="presParOf" srcId="{5515B47C-A353-4AE7-AF0F-365D57317F8B}" destId="{83DE7367-7296-4079-B617-4B16375D121D}" srcOrd="1" destOrd="0" presId="urn:microsoft.com/office/officeart/2008/layout/SquareAccentList"/>
    <dgm:cxn modelId="{18AC41E0-69BA-4111-8E62-88259D8D949E}" type="presParOf" srcId="{FCE761FE-2096-4430-93C4-B78925AEC3A5}" destId="{FC19AA92-4DF4-49DC-979F-8FE63A2BF6DB}" srcOrd="1" destOrd="0" presId="urn:microsoft.com/office/officeart/2008/layout/SquareAccentList"/>
    <dgm:cxn modelId="{4DCE8473-8A73-4CDD-A61C-C51C2F5AFA9E}" type="presParOf" srcId="{FC19AA92-4DF4-49DC-979F-8FE63A2BF6DB}" destId="{3122E11C-3E87-45EC-B796-66621A6CFC1C}" srcOrd="0" destOrd="0" presId="urn:microsoft.com/office/officeart/2008/layout/SquareAccentList"/>
    <dgm:cxn modelId="{84ED93B3-7AA2-44A4-9CFB-6639A543F420}" type="presParOf" srcId="{FC19AA92-4DF4-49DC-979F-8FE63A2BF6DB}" destId="{1034DFA0-9A91-48C9-9928-B70CA1BBA83D}" srcOrd="1" destOrd="0" presId="urn:microsoft.com/office/officeart/2008/layout/SquareAccentList"/>
    <dgm:cxn modelId="{894080BC-D326-401E-98A9-AFF0C9FA3E3F}" type="presParOf" srcId="{FCE761FE-2096-4430-93C4-B78925AEC3A5}" destId="{7AF14921-1D55-4779-B47E-1C63E0CE4FD5}" srcOrd="2" destOrd="0" presId="urn:microsoft.com/office/officeart/2008/layout/SquareAccentList"/>
    <dgm:cxn modelId="{DBD5A219-4A48-4BE3-9256-3C2CDC6F0932}" type="presParOf" srcId="{7AF14921-1D55-4779-B47E-1C63E0CE4FD5}" destId="{6D97EB15-D486-4F16-B539-B62A39387DF9}" srcOrd="0" destOrd="0" presId="urn:microsoft.com/office/officeart/2008/layout/SquareAccentList"/>
    <dgm:cxn modelId="{773EB0B5-4B92-42F4-8CAA-8B2A0FF431DC}" type="presParOf" srcId="{7AF14921-1D55-4779-B47E-1C63E0CE4FD5}" destId="{4335D1E9-F337-4A4E-8763-86E2CC0C96B5}" srcOrd="1" destOrd="0" presId="urn:microsoft.com/office/officeart/2008/layout/SquareAccentList"/>
    <dgm:cxn modelId="{6ABA4B03-1FC8-42DE-91F7-C072348EDFE6}" type="presParOf" srcId="{FCE761FE-2096-4430-93C4-B78925AEC3A5}" destId="{77EC760A-3F15-4B01-A0F4-22A1E15B8D6D}" srcOrd="3" destOrd="0" presId="urn:microsoft.com/office/officeart/2008/layout/SquareAccentList"/>
    <dgm:cxn modelId="{D535BDC5-AA9D-42A2-9A5E-469257E27623}" type="presParOf" srcId="{77EC760A-3F15-4B01-A0F4-22A1E15B8D6D}" destId="{ABD2455D-EF7E-4766-AF1B-269C5DC29182}" srcOrd="0" destOrd="0" presId="urn:microsoft.com/office/officeart/2008/layout/SquareAccentList"/>
    <dgm:cxn modelId="{8D2A3F9A-1AA5-4204-8E02-26A1D0E92422}" type="presParOf" srcId="{77EC760A-3F15-4B01-A0F4-22A1E15B8D6D}" destId="{DEEB273D-535D-4CEF-803B-D66C6C7BAFF5}" srcOrd="1" destOrd="0" presId="urn:microsoft.com/office/officeart/2008/layout/SquareAccentList"/>
    <dgm:cxn modelId="{8499B40D-E98B-4B80-BF86-4B2D5B0E0B4E}" type="presParOf" srcId="{8CADD8DC-E8D4-48DD-826B-F6DFA365A679}" destId="{8F649B94-33BA-4911-AEAA-747815D54A67}" srcOrd="1" destOrd="0" presId="urn:microsoft.com/office/officeart/2008/layout/SquareAccentList"/>
    <dgm:cxn modelId="{27A73DBC-97E7-4175-9A9B-CF6788E36F4A}" type="presParOf" srcId="{8F649B94-33BA-4911-AEAA-747815D54A67}" destId="{96FC7B0F-CA07-48D7-B831-88F561186336}" srcOrd="0" destOrd="0" presId="urn:microsoft.com/office/officeart/2008/layout/SquareAccentList"/>
    <dgm:cxn modelId="{8B14B90A-CCC3-4743-BDA3-966042652610}" type="presParOf" srcId="{96FC7B0F-CA07-48D7-B831-88F561186336}" destId="{F6E65FE1-189B-47F1-97C0-BE1BDEBDB948}" srcOrd="0" destOrd="0" presId="urn:microsoft.com/office/officeart/2008/layout/SquareAccentList"/>
    <dgm:cxn modelId="{96253B8C-9199-440D-A483-9D03FC908E71}" type="presParOf" srcId="{96FC7B0F-CA07-48D7-B831-88F561186336}" destId="{E18396C7-FAB3-4942-B048-64529A99DD49}" srcOrd="1" destOrd="0" presId="urn:microsoft.com/office/officeart/2008/layout/SquareAccentList"/>
    <dgm:cxn modelId="{A2B1DB4B-D7A2-43D2-B804-0B30F5328AD8}" type="presParOf" srcId="{96FC7B0F-CA07-48D7-B831-88F561186336}" destId="{7F9A29E4-8796-46C6-828D-45B4335181B6}" srcOrd="2" destOrd="0" presId="urn:microsoft.com/office/officeart/2008/layout/SquareAccentList"/>
    <dgm:cxn modelId="{E4BF7A62-F7EF-47B3-B4DA-0297D13F16C9}" type="presParOf" srcId="{8F649B94-33BA-4911-AEAA-747815D54A67}" destId="{007B760C-BC74-41B6-A90C-917F2EB7F77E}" srcOrd="1" destOrd="0" presId="urn:microsoft.com/office/officeart/2008/layout/SquareAccentList"/>
    <dgm:cxn modelId="{8D70B311-4B63-457E-90A1-760B6C2EC5FE}" type="presParOf" srcId="{007B760C-BC74-41B6-A90C-917F2EB7F77E}" destId="{54347067-6357-4819-B28C-2C6A376D6B98}" srcOrd="0" destOrd="0" presId="urn:microsoft.com/office/officeart/2008/layout/SquareAccentList"/>
    <dgm:cxn modelId="{50219555-F498-4EE5-9D65-B77227B507D8}" type="presParOf" srcId="{54347067-6357-4819-B28C-2C6A376D6B98}" destId="{D61E8544-0120-4F4B-9188-C75E91232025}" srcOrd="0" destOrd="0" presId="urn:microsoft.com/office/officeart/2008/layout/SquareAccentList"/>
    <dgm:cxn modelId="{A8014145-F1A7-4C2B-B9A5-F8EA71DE290C}" type="presParOf" srcId="{54347067-6357-4819-B28C-2C6A376D6B98}" destId="{F65CDB74-B671-464E-84FA-BD4F84CAA10A}" srcOrd="1" destOrd="0" presId="urn:microsoft.com/office/officeart/2008/layout/SquareAccentList"/>
    <dgm:cxn modelId="{08C8C56F-E0D7-4205-A564-9A07D3EBCD06}" type="presParOf" srcId="{007B760C-BC74-41B6-A90C-917F2EB7F77E}" destId="{1C868350-4529-4580-B082-9CB0EA1B846A}" srcOrd="1" destOrd="0" presId="urn:microsoft.com/office/officeart/2008/layout/SquareAccentList"/>
    <dgm:cxn modelId="{18E27D4C-EA14-4443-A96C-F9EAE680A3BC}" type="presParOf" srcId="{1C868350-4529-4580-B082-9CB0EA1B846A}" destId="{EA5F8E59-82EE-46AA-A7C2-AF7EA67C6918}" srcOrd="0" destOrd="0" presId="urn:microsoft.com/office/officeart/2008/layout/SquareAccentList"/>
    <dgm:cxn modelId="{28497DE0-DD07-4078-B901-51DBF60DAB82}" type="presParOf" srcId="{1C868350-4529-4580-B082-9CB0EA1B846A}" destId="{52238B02-F9DD-4266-AC62-D2BAAC419034}" srcOrd="1" destOrd="0" presId="urn:microsoft.com/office/officeart/2008/layout/SquareAccentList"/>
    <dgm:cxn modelId="{265C6F81-E0A3-4EE1-AC6C-041CD6662C9F}" type="presParOf" srcId="{007B760C-BC74-41B6-A90C-917F2EB7F77E}" destId="{06D2BAB5-8186-45E2-BA45-AA075888EA35}" srcOrd="2" destOrd="0" presId="urn:microsoft.com/office/officeart/2008/layout/SquareAccentList"/>
    <dgm:cxn modelId="{A8D55A92-4B52-4379-B636-FEAE6D373B70}" type="presParOf" srcId="{06D2BAB5-8186-45E2-BA45-AA075888EA35}" destId="{C0EB299F-E338-4F1A-BC59-01EA31B61A9E}" srcOrd="0" destOrd="0" presId="urn:microsoft.com/office/officeart/2008/layout/SquareAccentList"/>
    <dgm:cxn modelId="{9575B27F-92B1-4E49-9BFC-EB243EFC8A12}" type="presParOf" srcId="{06D2BAB5-8186-45E2-BA45-AA075888EA35}" destId="{04C0020F-3801-4C5B-B6D9-B65AC6D1805D}" srcOrd="1" destOrd="0" presId="urn:microsoft.com/office/officeart/2008/layout/SquareAccentList"/>
    <dgm:cxn modelId="{B7357204-7462-458B-A967-E86E8D23C96F}" type="presParOf" srcId="{007B760C-BC74-41B6-A90C-917F2EB7F77E}" destId="{70774756-8D21-4A03-8A9A-F848215038CE}" srcOrd="3" destOrd="0" presId="urn:microsoft.com/office/officeart/2008/layout/SquareAccentList"/>
    <dgm:cxn modelId="{53A1A536-2150-4176-BA99-27B8153164D9}" type="presParOf" srcId="{70774756-8D21-4A03-8A9A-F848215038CE}" destId="{90DA47DE-371C-46A5-8DFC-684CC20952E3}" srcOrd="0" destOrd="0" presId="urn:microsoft.com/office/officeart/2008/layout/SquareAccentList"/>
    <dgm:cxn modelId="{F1F1DC2A-DE7E-450F-AD73-F96CCBBC28E7}" type="presParOf" srcId="{70774756-8D21-4A03-8A9A-F848215038CE}" destId="{3D3DB375-7507-4CD3-82AD-FF4A0AC2D16B}" srcOrd="1" destOrd="0" presId="urn:microsoft.com/office/officeart/2008/layout/SquareAccent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5BDA87-C02B-486B-865E-EC93995A8CFE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BC6967C-4F20-4559-BAC8-12164CAF307D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IN" sz="2800" dirty="0" smtClean="0"/>
            <a:t>i.e., ITC is ALLOWED If Motor Vehicles are used in above Taxable Supplies</a:t>
          </a:r>
          <a:endParaRPr lang="en-IN" sz="2800" dirty="0"/>
        </a:p>
      </dgm:t>
    </dgm:pt>
    <dgm:pt modelId="{41F5E003-F744-4E1F-82FB-DE4072100A1A}" type="parTrans" cxnId="{97593729-DD04-491C-A832-45E783414578}">
      <dgm:prSet/>
      <dgm:spPr/>
      <dgm:t>
        <a:bodyPr/>
        <a:lstStyle/>
        <a:p>
          <a:endParaRPr lang="en-IN"/>
        </a:p>
      </dgm:t>
    </dgm:pt>
    <dgm:pt modelId="{09B39F10-FED8-473B-9E90-BBB978FB6696}" type="sibTrans" cxnId="{97593729-DD04-491C-A832-45E783414578}">
      <dgm:prSet/>
      <dgm:spPr/>
      <dgm:t>
        <a:bodyPr/>
        <a:lstStyle/>
        <a:p>
          <a:endParaRPr lang="en-IN"/>
        </a:p>
      </dgm:t>
    </dgm:pt>
    <dgm:pt modelId="{CD8C6871-5B9A-4AAE-B9CB-83B226CEA87C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effectLst>
          <a:glow rad="101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IN" sz="1600" b="0" dirty="0" smtClean="0">
              <a:latin typeface="Arial Rounded MT Bold" pitchFamily="34" charset="0"/>
            </a:rPr>
            <a:t>Transportation of Goods</a:t>
          </a:r>
          <a:endParaRPr lang="en-IN" sz="1600" b="0" dirty="0">
            <a:latin typeface="Arial Rounded MT Bold" pitchFamily="34" charset="0"/>
          </a:endParaRPr>
        </a:p>
      </dgm:t>
    </dgm:pt>
    <dgm:pt modelId="{6B0A2375-23DD-4C40-8B46-C9E905BFADFD}" type="parTrans" cxnId="{C1C249BE-34B2-4576-838F-726BD501ECFB}">
      <dgm:prSet/>
      <dgm:spPr/>
      <dgm:t>
        <a:bodyPr/>
        <a:lstStyle/>
        <a:p>
          <a:endParaRPr lang="en-IN"/>
        </a:p>
      </dgm:t>
    </dgm:pt>
    <dgm:pt modelId="{DC20056F-F4C0-46FB-8A9D-BFE66E21EAC8}" type="sibTrans" cxnId="{C1C249BE-34B2-4576-838F-726BD501ECFB}">
      <dgm:prSet/>
      <dgm:spPr/>
      <dgm:t>
        <a:bodyPr/>
        <a:lstStyle/>
        <a:p>
          <a:endParaRPr lang="en-IN"/>
        </a:p>
      </dgm:t>
    </dgm:pt>
    <dgm:pt modelId="{A79E0E30-360F-461B-81F5-3811C6C809EE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effectLst>
          <a:glow rad="101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IN" sz="1600" b="0" dirty="0" smtClean="0">
              <a:latin typeface="Arial Rounded MT Bold" pitchFamily="34" charset="0"/>
            </a:rPr>
            <a:t>Further Supply of such Vehicle or Conveyances</a:t>
          </a:r>
          <a:endParaRPr lang="en-IN" sz="1600" b="0" dirty="0">
            <a:latin typeface="Arial Rounded MT Bold" pitchFamily="34" charset="0"/>
          </a:endParaRPr>
        </a:p>
      </dgm:t>
    </dgm:pt>
    <dgm:pt modelId="{63FD5A65-D1EA-4487-B52F-DFC4CB775C3B}" type="parTrans" cxnId="{ED0831B9-57DC-4530-BE95-989BE47D40F3}">
      <dgm:prSet/>
      <dgm:spPr/>
      <dgm:t>
        <a:bodyPr/>
        <a:lstStyle/>
        <a:p>
          <a:endParaRPr lang="en-IN"/>
        </a:p>
      </dgm:t>
    </dgm:pt>
    <dgm:pt modelId="{46C477D1-AF21-4F96-86D8-4EDFE5E340FF}" type="sibTrans" cxnId="{ED0831B9-57DC-4530-BE95-989BE47D40F3}">
      <dgm:prSet/>
      <dgm:spPr/>
      <dgm:t>
        <a:bodyPr/>
        <a:lstStyle/>
        <a:p>
          <a:endParaRPr lang="en-IN"/>
        </a:p>
      </dgm:t>
    </dgm:pt>
    <dgm:pt modelId="{56C35123-EEDE-4DDC-8E3E-D513C17A8DA0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effectLst>
          <a:glow rad="1397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IN" sz="1600" b="0" dirty="0" smtClean="0">
              <a:latin typeface="Arial Rounded MT Bold" pitchFamily="34" charset="0"/>
            </a:rPr>
            <a:t>Transport of Passengers</a:t>
          </a:r>
          <a:endParaRPr lang="en-IN" sz="1600" b="0" dirty="0">
            <a:latin typeface="Arial Rounded MT Bold" pitchFamily="34" charset="0"/>
          </a:endParaRPr>
        </a:p>
      </dgm:t>
    </dgm:pt>
    <dgm:pt modelId="{922CF251-1D11-4733-82C9-039D22EED743}" type="parTrans" cxnId="{C528F3D8-86D4-4CCC-BF9F-97F07FF57B90}">
      <dgm:prSet/>
      <dgm:spPr/>
      <dgm:t>
        <a:bodyPr/>
        <a:lstStyle/>
        <a:p>
          <a:endParaRPr lang="en-IN"/>
        </a:p>
      </dgm:t>
    </dgm:pt>
    <dgm:pt modelId="{D733681C-8974-4F7D-BF27-6A2C28E49626}" type="sibTrans" cxnId="{C528F3D8-86D4-4CCC-BF9F-97F07FF57B90}">
      <dgm:prSet/>
      <dgm:spPr/>
      <dgm:t>
        <a:bodyPr/>
        <a:lstStyle/>
        <a:p>
          <a:endParaRPr lang="en-IN"/>
        </a:p>
      </dgm:t>
    </dgm:pt>
    <dgm:pt modelId="{29B4072D-99CF-471A-9AF7-D15568FA7182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effectLst>
          <a:glow rad="1397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IN" sz="1600" b="0" dirty="0" smtClean="0">
              <a:latin typeface="Arial Rounded MT Bold" pitchFamily="34" charset="0"/>
            </a:rPr>
            <a:t>Imparting on Driving, Flying, Navigating such vehicles or conveyances</a:t>
          </a:r>
          <a:endParaRPr lang="en-IN" sz="1600" b="0" dirty="0">
            <a:latin typeface="Arial Rounded MT Bold" pitchFamily="34" charset="0"/>
          </a:endParaRPr>
        </a:p>
      </dgm:t>
    </dgm:pt>
    <dgm:pt modelId="{D876B7FD-367A-46BA-9259-8C1DAD466F3C}" type="parTrans" cxnId="{430CCB6A-9C0A-4B5A-966A-C2437C3411D5}">
      <dgm:prSet/>
      <dgm:spPr/>
      <dgm:t>
        <a:bodyPr/>
        <a:lstStyle/>
        <a:p>
          <a:endParaRPr lang="en-IN"/>
        </a:p>
      </dgm:t>
    </dgm:pt>
    <dgm:pt modelId="{A16CB877-AA32-47AD-A980-7AF2A98CC41B}" type="sibTrans" cxnId="{430CCB6A-9C0A-4B5A-966A-C2437C3411D5}">
      <dgm:prSet/>
      <dgm:spPr/>
      <dgm:t>
        <a:bodyPr/>
        <a:lstStyle/>
        <a:p>
          <a:endParaRPr lang="en-IN"/>
        </a:p>
      </dgm:t>
    </dgm:pt>
    <dgm:pt modelId="{69494103-E24C-4FD0-9FD8-A0DBC8983D2C}" type="pres">
      <dgm:prSet presAssocID="{B25BDA87-C02B-486B-865E-EC93995A8CF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E2BB6D4-6AB7-4B58-9073-9F9A767B7635}" type="pres">
      <dgm:prSet presAssocID="{8BC6967C-4F20-4559-BAC8-12164CAF307D}" presName="vertOne" presStyleCnt="0"/>
      <dgm:spPr/>
    </dgm:pt>
    <dgm:pt modelId="{74F131B7-F467-4D25-A0E9-56599144A85D}" type="pres">
      <dgm:prSet presAssocID="{8BC6967C-4F20-4559-BAC8-12164CAF307D}" presName="txOne" presStyleLbl="node0" presStyleIdx="0" presStyleCnt="1" custScaleX="97605" custScaleY="45483" custLinFactY="100000" custLinFactNeighborX="-1748" custLinFactNeighborY="12597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740EFB30-AE97-475B-A69D-B04149AF3F93}" type="pres">
      <dgm:prSet presAssocID="{8BC6967C-4F20-4559-BAC8-12164CAF307D}" presName="parTransOne" presStyleCnt="0"/>
      <dgm:spPr/>
    </dgm:pt>
    <dgm:pt modelId="{FDBA7D2C-F898-40B4-A03A-C6CFEE3A22B2}" type="pres">
      <dgm:prSet presAssocID="{8BC6967C-4F20-4559-BAC8-12164CAF307D}" presName="horzOne" presStyleCnt="0"/>
      <dgm:spPr/>
    </dgm:pt>
    <dgm:pt modelId="{417F762E-3DB0-40EC-BEB7-CCFF130F9AE8}" type="pres">
      <dgm:prSet presAssocID="{CD8C6871-5B9A-4AAE-B9CB-83B226CEA87C}" presName="vertTwo" presStyleCnt="0"/>
      <dgm:spPr/>
    </dgm:pt>
    <dgm:pt modelId="{FE5E9D73-EBDC-4F45-BA47-AE60EA7DC8C1}" type="pres">
      <dgm:prSet presAssocID="{CD8C6871-5B9A-4AAE-B9CB-83B226CEA87C}" presName="txTwo" presStyleLbl="node2" presStyleIdx="0" presStyleCnt="4" custLinFactY="-10905" custLinFactNeighborX="4083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29F2D9-46F7-4410-AF71-E676946CD382}" type="pres">
      <dgm:prSet presAssocID="{CD8C6871-5B9A-4AAE-B9CB-83B226CEA87C}" presName="horzTwo" presStyleCnt="0"/>
      <dgm:spPr/>
    </dgm:pt>
    <dgm:pt modelId="{C7EEDF51-8783-4705-9ED4-850C1F5E5163}" type="pres">
      <dgm:prSet presAssocID="{DC20056F-F4C0-46FB-8A9D-BFE66E21EAC8}" presName="sibSpaceTwo" presStyleCnt="0"/>
      <dgm:spPr/>
    </dgm:pt>
    <dgm:pt modelId="{AF6AEF51-9B30-4866-83DB-D50C3A26CA24}" type="pres">
      <dgm:prSet presAssocID="{A79E0E30-360F-461B-81F5-3811C6C809EE}" presName="vertTwo" presStyleCnt="0"/>
      <dgm:spPr/>
    </dgm:pt>
    <dgm:pt modelId="{880FE6E9-6A83-429F-B9B3-AF7353B25238}" type="pres">
      <dgm:prSet presAssocID="{A79E0E30-360F-461B-81F5-3811C6C809EE}" presName="txTwo" presStyleLbl="node2" presStyleIdx="1" presStyleCnt="4" custLinFactY="-12488" custLinFactNeighborX="-529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342A19-1F91-4318-9BC8-31DAF6F6EAEF}" type="pres">
      <dgm:prSet presAssocID="{A79E0E30-360F-461B-81F5-3811C6C809EE}" presName="horzTwo" presStyleCnt="0"/>
      <dgm:spPr/>
    </dgm:pt>
    <dgm:pt modelId="{1489E2BA-5F02-45F7-8D6F-3002BDE100FD}" type="pres">
      <dgm:prSet presAssocID="{46C477D1-AF21-4F96-86D8-4EDFE5E340FF}" presName="sibSpaceTwo" presStyleCnt="0"/>
      <dgm:spPr/>
    </dgm:pt>
    <dgm:pt modelId="{FF8F4D0B-00FF-4E08-AC1E-AAEDF7DAA745}" type="pres">
      <dgm:prSet presAssocID="{56C35123-EEDE-4DDC-8E3E-D513C17A8DA0}" presName="vertTwo" presStyleCnt="0"/>
      <dgm:spPr/>
    </dgm:pt>
    <dgm:pt modelId="{41A17C0E-C0E5-477D-B46D-DE3470B659D5}" type="pres">
      <dgm:prSet presAssocID="{56C35123-EEDE-4DDC-8E3E-D513C17A8DA0}" presName="txTwo" presStyleLbl="node2" presStyleIdx="2" presStyleCnt="4" custLinFactY="-11097" custLinFactNeighborX="-514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0B29F9-ED6E-4CC6-B5A1-C8D31F6AAFBC}" type="pres">
      <dgm:prSet presAssocID="{56C35123-EEDE-4DDC-8E3E-D513C17A8DA0}" presName="horzTwo" presStyleCnt="0"/>
      <dgm:spPr/>
    </dgm:pt>
    <dgm:pt modelId="{DC731764-273A-4041-8852-BE86D8F38333}" type="pres">
      <dgm:prSet presAssocID="{D733681C-8974-4F7D-BF27-6A2C28E49626}" presName="sibSpaceTwo" presStyleCnt="0"/>
      <dgm:spPr/>
    </dgm:pt>
    <dgm:pt modelId="{E25480AD-5D52-4BEB-97CB-8BF4266FA836}" type="pres">
      <dgm:prSet presAssocID="{29B4072D-99CF-471A-9AF7-D15568FA7182}" presName="vertTwo" presStyleCnt="0"/>
      <dgm:spPr/>
    </dgm:pt>
    <dgm:pt modelId="{395F4FC0-8954-4A7F-A26F-A525A7FB0532}" type="pres">
      <dgm:prSet presAssocID="{29B4072D-99CF-471A-9AF7-D15568FA7182}" presName="txTwo" presStyleLbl="node2" presStyleIdx="3" presStyleCnt="4" custLinFactY="-11097" custLinFactNeighborX="-412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35239D-46C9-4B89-98C4-F992A5317495}" type="pres">
      <dgm:prSet presAssocID="{29B4072D-99CF-471A-9AF7-D15568FA7182}" presName="horzTwo" presStyleCnt="0"/>
      <dgm:spPr/>
    </dgm:pt>
  </dgm:ptLst>
  <dgm:cxnLst>
    <dgm:cxn modelId="{5DBE551C-0C77-4AEC-9619-EAE746935401}" type="presOf" srcId="{B25BDA87-C02B-486B-865E-EC93995A8CFE}" destId="{69494103-E24C-4FD0-9FD8-A0DBC8983D2C}" srcOrd="0" destOrd="0" presId="urn:microsoft.com/office/officeart/2005/8/layout/hierarchy4"/>
    <dgm:cxn modelId="{10EB18CF-8D70-471B-B310-B80E8D22784E}" type="presOf" srcId="{CD8C6871-5B9A-4AAE-B9CB-83B226CEA87C}" destId="{FE5E9D73-EBDC-4F45-BA47-AE60EA7DC8C1}" srcOrd="0" destOrd="0" presId="urn:microsoft.com/office/officeart/2005/8/layout/hierarchy4"/>
    <dgm:cxn modelId="{97593729-DD04-491C-A832-45E783414578}" srcId="{B25BDA87-C02B-486B-865E-EC93995A8CFE}" destId="{8BC6967C-4F20-4559-BAC8-12164CAF307D}" srcOrd="0" destOrd="0" parTransId="{41F5E003-F744-4E1F-82FB-DE4072100A1A}" sibTransId="{09B39F10-FED8-473B-9E90-BBB978FB6696}"/>
    <dgm:cxn modelId="{3C01AD38-206F-48ED-8973-8032022188C8}" type="presOf" srcId="{8BC6967C-4F20-4559-BAC8-12164CAF307D}" destId="{74F131B7-F467-4D25-A0E9-56599144A85D}" srcOrd="0" destOrd="0" presId="urn:microsoft.com/office/officeart/2005/8/layout/hierarchy4"/>
    <dgm:cxn modelId="{7F052EDF-DE14-491C-B383-B95AA537F861}" type="presOf" srcId="{A79E0E30-360F-461B-81F5-3811C6C809EE}" destId="{880FE6E9-6A83-429F-B9B3-AF7353B25238}" srcOrd="0" destOrd="0" presId="urn:microsoft.com/office/officeart/2005/8/layout/hierarchy4"/>
    <dgm:cxn modelId="{ED0831B9-57DC-4530-BE95-989BE47D40F3}" srcId="{8BC6967C-4F20-4559-BAC8-12164CAF307D}" destId="{A79E0E30-360F-461B-81F5-3811C6C809EE}" srcOrd="1" destOrd="0" parTransId="{63FD5A65-D1EA-4487-B52F-DFC4CB775C3B}" sibTransId="{46C477D1-AF21-4F96-86D8-4EDFE5E340FF}"/>
    <dgm:cxn modelId="{430CCB6A-9C0A-4B5A-966A-C2437C3411D5}" srcId="{8BC6967C-4F20-4559-BAC8-12164CAF307D}" destId="{29B4072D-99CF-471A-9AF7-D15568FA7182}" srcOrd="3" destOrd="0" parTransId="{D876B7FD-367A-46BA-9259-8C1DAD466F3C}" sibTransId="{A16CB877-AA32-47AD-A980-7AF2A98CC41B}"/>
    <dgm:cxn modelId="{857C01F7-A2B2-4057-94DF-98EBDF1210EC}" type="presOf" srcId="{56C35123-EEDE-4DDC-8E3E-D513C17A8DA0}" destId="{41A17C0E-C0E5-477D-B46D-DE3470B659D5}" srcOrd="0" destOrd="0" presId="urn:microsoft.com/office/officeart/2005/8/layout/hierarchy4"/>
    <dgm:cxn modelId="{BC2610F1-99BF-49A2-B56A-0C3A37F788EF}" type="presOf" srcId="{29B4072D-99CF-471A-9AF7-D15568FA7182}" destId="{395F4FC0-8954-4A7F-A26F-A525A7FB0532}" srcOrd="0" destOrd="0" presId="urn:microsoft.com/office/officeart/2005/8/layout/hierarchy4"/>
    <dgm:cxn modelId="{C1C249BE-34B2-4576-838F-726BD501ECFB}" srcId="{8BC6967C-4F20-4559-BAC8-12164CAF307D}" destId="{CD8C6871-5B9A-4AAE-B9CB-83B226CEA87C}" srcOrd="0" destOrd="0" parTransId="{6B0A2375-23DD-4C40-8B46-C9E905BFADFD}" sibTransId="{DC20056F-F4C0-46FB-8A9D-BFE66E21EAC8}"/>
    <dgm:cxn modelId="{C528F3D8-86D4-4CCC-BF9F-97F07FF57B90}" srcId="{8BC6967C-4F20-4559-BAC8-12164CAF307D}" destId="{56C35123-EEDE-4DDC-8E3E-D513C17A8DA0}" srcOrd="2" destOrd="0" parTransId="{922CF251-1D11-4733-82C9-039D22EED743}" sibTransId="{D733681C-8974-4F7D-BF27-6A2C28E49626}"/>
    <dgm:cxn modelId="{4562AC73-E87E-467E-96F7-A272CD6F1BB8}" type="presParOf" srcId="{69494103-E24C-4FD0-9FD8-A0DBC8983D2C}" destId="{1E2BB6D4-6AB7-4B58-9073-9F9A767B7635}" srcOrd="0" destOrd="0" presId="urn:microsoft.com/office/officeart/2005/8/layout/hierarchy4"/>
    <dgm:cxn modelId="{A788947F-1BF9-4BA9-BDF5-6550C9CB7C2A}" type="presParOf" srcId="{1E2BB6D4-6AB7-4B58-9073-9F9A767B7635}" destId="{74F131B7-F467-4D25-A0E9-56599144A85D}" srcOrd="0" destOrd="0" presId="urn:microsoft.com/office/officeart/2005/8/layout/hierarchy4"/>
    <dgm:cxn modelId="{37539AC3-FFBA-427C-9C24-26864DB8197A}" type="presParOf" srcId="{1E2BB6D4-6AB7-4B58-9073-9F9A767B7635}" destId="{740EFB30-AE97-475B-A69D-B04149AF3F93}" srcOrd="1" destOrd="0" presId="urn:microsoft.com/office/officeart/2005/8/layout/hierarchy4"/>
    <dgm:cxn modelId="{301B4F55-CB5B-4318-B6CE-481F4DE394B9}" type="presParOf" srcId="{1E2BB6D4-6AB7-4B58-9073-9F9A767B7635}" destId="{FDBA7D2C-F898-40B4-A03A-C6CFEE3A22B2}" srcOrd="2" destOrd="0" presId="urn:microsoft.com/office/officeart/2005/8/layout/hierarchy4"/>
    <dgm:cxn modelId="{EA46C4FF-B490-46DA-9642-A7B26C743206}" type="presParOf" srcId="{FDBA7D2C-F898-40B4-A03A-C6CFEE3A22B2}" destId="{417F762E-3DB0-40EC-BEB7-CCFF130F9AE8}" srcOrd="0" destOrd="0" presId="urn:microsoft.com/office/officeart/2005/8/layout/hierarchy4"/>
    <dgm:cxn modelId="{91EF11F9-5F15-47C9-9996-19EA5DB71F33}" type="presParOf" srcId="{417F762E-3DB0-40EC-BEB7-CCFF130F9AE8}" destId="{FE5E9D73-EBDC-4F45-BA47-AE60EA7DC8C1}" srcOrd="0" destOrd="0" presId="urn:microsoft.com/office/officeart/2005/8/layout/hierarchy4"/>
    <dgm:cxn modelId="{C755E060-2D8F-424C-BD7E-1531A62AB3C4}" type="presParOf" srcId="{417F762E-3DB0-40EC-BEB7-CCFF130F9AE8}" destId="{5129F2D9-46F7-4410-AF71-E676946CD382}" srcOrd="1" destOrd="0" presId="urn:microsoft.com/office/officeart/2005/8/layout/hierarchy4"/>
    <dgm:cxn modelId="{8B6A50CB-670C-4BA3-A1E7-79B1FF916D59}" type="presParOf" srcId="{FDBA7D2C-F898-40B4-A03A-C6CFEE3A22B2}" destId="{C7EEDF51-8783-4705-9ED4-850C1F5E5163}" srcOrd="1" destOrd="0" presId="urn:microsoft.com/office/officeart/2005/8/layout/hierarchy4"/>
    <dgm:cxn modelId="{04DFAEA0-8762-4502-871D-FE9CD14C7B65}" type="presParOf" srcId="{FDBA7D2C-F898-40B4-A03A-C6CFEE3A22B2}" destId="{AF6AEF51-9B30-4866-83DB-D50C3A26CA24}" srcOrd="2" destOrd="0" presId="urn:microsoft.com/office/officeart/2005/8/layout/hierarchy4"/>
    <dgm:cxn modelId="{F0601E17-C827-49A4-89C1-03029CBABD8C}" type="presParOf" srcId="{AF6AEF51-9B30-4866-83DB-D50C3A26CA24}" destId="{880FE6E9-6A83-429F-B9B3-AF7353B25238}" srcOrd="0" destOrd="0" presId="urn:microsoft.com/office/officeart/2005/8/layout/hierarchy4"/>
    <dgm:cxn modelId="{C185518B-D57C-405C-8CD8-CE1605F58394}" type="presParOf" srcId="{AF6AEF51-9B30-4866-83DB-D50C3A26CA24}" destId="{C7342A19-1F91-4318-9BC8-31DAF6F6EAEF}" srcOrd="1" destOrd="0" presId="urn:microsoft.com/office/officeart/2005/8/layout/hierarchy4"/>
    <dgm:cxn modelId="{6E57E479-6589-4210-9B3A-8E270F9D0573}" type="presParOf" srcId="{FDBA7D2C-F898-40B4-A03A-C6CFEE3A22B2}" destId="{1489E2BA-5F02-45F7-8D6F-3002BDE100FD}" srcOrd="3" destOrd="0" presId="urn:microsoft.com/office/officeart/2005/8/layout/hierarchy4"/>
    <dgm:cxn modelId="{78729B4F-6EC1-4F1E-9141-702222271654}" type="presParOf" srcId="{FDBA7D2C-F898-40B4-A03A-C6CFEE3A22B2}" destId="{FF8F4D0B-00FF-4E08-AC1E-AAEDF7DAA745}" srcOrd="4" destOrd="0" presId="urn:microsoft.com/office/officeart/2005/8/layout/hierarchy4"/>
    <dgm:cxn modelId="{0AF4DA12-4D94-4C31-9AAA-01BE7D2DC861}" type="presParOf" srcId="{FF8F4D0B-00FF-4E08-AC1E-AAEDF7DAA745}" destId="{41A17C0E-C0E5-477D-B46D-DE3470B659D5}" srcOrd="0" destOrd="0" presId="urn:microsoft.com/office/officeart/2005/8/layout/hierarchy4"/>
    <dgm:cxn modelId="{0D02C78E-5DE8-4A5A-A359-7E33F659DBB8}" type="presParOf" srcId="{FF8F4D0B-00FF-4E08-AC1E-AAEDF7DAA745}" destId="{580B29F9-ED6E-4CC6-B5A1-C8D31F6AAFBC}" srcOrd="1" destOrd="0" presId="urn:microsoft.com/office/officeart/2005/8/layout/hierarchy4"/>
    <dgm:cxn modelId="{8C522DD7-F693-4AA6-8446-8C69B5665917}" type="presParOf" srcId="{FDBA7D2C-F898-40B4-A03A-C6CFEE3A22B2}" destId="{DC731764-273A-4041-8852-BE86D8F38333}" srcOrd="5" destOrd="0" presId="urn:microsoft.com/office/officeart/2005/8/layout/hierarchy4"/>
    <dgm:cxn modelId="{C99F3A33-7344-495B-8407-EF9B25C361E0}" type="presParOf" srcId="{FDBA7D2C-F898-40B4-A03A-C6CFEE3A22B2}" destId="{E25480AD-5D52-4BEB-97CB-8BF4266FA836}" srcOrd="6" destOrd="0" presId="urn:microsoft.com/office/officeart/2005/8/layout/hierarchy4"/>
    <dgm:cxn modelId="{CEEF0AA8-8E4C-4D88-A854-5D228AFAEA74}" type="presParOf" srcId="{E25480AD-5D52-4BEB-97CB-8BF4266FA836}" destId="{395F4FC0-8954-4A7F-A26F-A525A7FB0532}" srcOrd="0" destOrd="0" presId="urn:microsoft.com/office/officeart/2005/8/layout/hierarchy4"/>
    <dgm:cxn modelId="{EFA212A9-B31F-4390-85BF-E3D5E414EEDC}" type="presParOf" srcId="{E25480AD-5D52-4BEB-97CB-8BF4266FA836}" destId="{6435239D-46C9-4B89-98C4-F992A5317495}" srcOrd="1" destOrd="0" presId="urn:microsoft.com/office/officeart/2005/8/layout/hierarchy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8AAE8D3-3C83-496B-BBBE-971C68A4258D}" type="doc">
      <dgm:prSet loTypeId="urn:microsoft.com/office/officeart/2005/8/layout/hierarchy5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DA2D5F-5293-4AFF-AD23-6B35E12A1275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dirty="0" smtClean="0">
              <a:effectLst/>
            </a:rPr>
            <a:t>Inputs/ </a:t>
          </a:r>
          <a:r>
            <a:rPr lang="en-IN" dirty="0">
              <a:effectLst/>
            </a:rPr>
            <a:t>Capital Goods</a:t>
          </a:r>
          <a:endParaRPr lang="en-US" dirty="0">
            <a:effectLst/>
          </a:endParaRPr>
        </a:p>
      </dgm:t>
    </dgm:pt>
    <dgm:pt modelId="{284C3633-0BF5-4C06-9D86-84CFE4DD0F07}" type="parTrans" cxnId="{1378DB24-95FC-47F4-A0CD-3F300ECB95F9}">
      <dgm:prSet/>
      <dgm:spPr/>
      <dgm:t>
        <a:bodyPr/>
        <a:lstStyle/>
        <a:p>
          <a:endParaRPr lang="en-US"/>
        </a:p>
      </dgm:t>
    </dgm:pt>
    <dgm:pt modelId="{73E80818-5521-4642-9224-97031888FED8}" type="sibTrans" cxnId="{1378DB24-95FC-47F4-A0CD-3F300ECB95F9}">
      <dgm:prSet/>
      <dgm:spPr/>
      <dgm:t>
        <a:bodyPr/>
        <a:lstStyle/>
        <a:p>
          <a:endParaRPr lang="en-US"/>
        </a:p>
      </dgm:t>
    </dgm:pt>
    <dgm:pt modelId="{563AC7EF-CD02-4A22-99F6-2171386658C5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/>
            <a:t>Directly</a:t>
          </a:r>
        </a:p>
      </dgm:t>
    </dgm:pt>
    <dgm:pt modelId="{AA1CCCB8-1872-4A81-86C1-DBD319778DD0}" type="parTrans" cxnId="{E79AA71B-A981-4DE7-94C2-A763D96679CB}">
      <dgm:prSet/>
      <dgm:spPr/>
      <dgm:t>
        <a:bodyPr/>
        <a:lstStyle/>
        <a:p>
          <a:endParaRPr lang="en-US"/>
        </a:p>
      </dgm:t>
    </dgm:pt>
    <dgm:pt modelId="{6F5BDF0B-AB41-4806-B6D1-DF54DF4121A8}" type="sibTrans" cxnId="{E79AA71B-A981-4DE7-94C2-A763D96679CB}">
      <dgm:prSet/>
      <dgm:spPr/>
      <dgm:t>
        <a:bodyPr/>
        <a:lstStyle/>
        <a:p>
          <a:endParaRPr lang="en-US"/>
        </a:p>
      </dgm:t>
    </dgm:pt>
    <dgm:pt modelId="{88F2EC0A-C176-4E3B-A52A-EA124C3749B4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/>
            <a:t>Date for deemed supply: </a:t>
          </a:r>
        </a:p>
        <a:p>
          <a:r>
            <a:rPr lang="en-US" sz="2000" dirty="0"/>
            <a:t>Job Worker receives Inputs/ Capital Goods</a:t>
          </a:r>
        </a:p>
      </dgm:t>
    </dgm:pt>
    <dgm:pt modelId="{816AC60D-37DF-4A22-B082-923E5C9AD0A3}" type="parTrans" cxnId="{9F6F82D9-BFDD-4954-A7C9-43DB1F5E8DD4}">
      <dgm:prSet/>
      <dgm:spPr/>
      <dgm:t>
        <a:bodyPr/>
        <a:lstStyle/>
        <a:p>
          <a:endParaRPr lang="en-US"/>
        </a:p>
      </dgm:t>
    </dgm:pt>
    <dgm:pt modelId="{DA429CBC-BF08-4409-9A90-F44B0EA3551A}" type="sibTrans" cxnId="{9F6F82D9-BFDD-4954-A7C9-43DB1F5E8DD4}">
      <dgm:prSet/>
      <dgm:spPr/>
      <dgm:t>
        <a:bodyPr/>
        <a:lstStyle/>
        <a:p>
          <a:endParaRPr lang="en-US"/>
        </a:p>
      </dgm:t>
    </dgm:pt>
    <dgm:pt modelId="{6F6CFBA2-BBEF-4A98-A75B-7DE632E8E27A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/>
            <a:t>Principal's              "Place of Business"</a:t>
          </a:r>
        </a:p>
      </dgm:t>
    </dgm:pt>
    <dgm:pt modelId="{5B2C414B-FE48-4257-9DE6-8EADAB537A57}" type="parTrans" cxnId="{F664518A-B8B8-4E32-9CC0-D7BA42A1B28B}">
      <dgm:prSet/>
      <dgm:spPr/>
      <dgm:t>
        <a:bodyPr/>
        <a:lstStyle/>
        <a:p>
          <a:endParaRPr lang="en-US"/>
        </a:p>
      </dgm:t>
    </dgm:pt>
    <dgm:pt modelId="{7FEE047D-F904-499A-9609-2E7752F35163}" type="sibTrans" cxnId="{F664518A-B8B8-4E32-9CC0-D7BA42A1B28B}">
      <dgm:prSet/>
      <dgm:spPr/>
      <dgm:t>
        <a:bodyPr/>
        <a:lstStyle/>
        <a:p>
          <a:endParaRPr lang="en-US"/>
        </a:p>
      </dgm:t>
    </dgm:pt>
    <dgm:pt modelId="{5EBAC286-377F-4DCA-A607-25D7CAA9FA09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/>
            <a:t>Date for deemed supply:</a:t>
          </a:r>
        </a:p>
        <a:p>
          <a:r>
            <a:rPr lang="en-US" sz="2000" dirty="0"/>
            <a:t> Inputs/ Capital Goods sent out from Place of Business</a:t>
          </a:r>
        </a:p>
      </dgm:t>
    </dgm:pt>
    <dgm:pt modelId="{B0621806-26CB-4069-95BB-B0F9FEA6CA41}" type="parTrans" cxnId="{A260F0D9-8B26-4B9F-B39D-5DD38FE3E244}">
      <dgm:prSet/>
      <dgm:spPr/>
      <dgm:t>
        <a:bodyPr/>
        <a:lstStyle/>
        <a:p>
          <a:endParaRPr lang="en-US"/>
        </a:p>
      </dgm:t>
    </dgm:pt>
    <dgm:pt modelId="{089C4C92-95CF-4CDC-B4BE-2D48A47F46A2}" type="sibTrans" cxnId="{A260F0D9-8B26-4B9F-B39D-5DD38FE3E244}">
      <dgm:prSet/>
      <dgm:spPr/>
      <dgm:t>
        <a:bodyPr/>
        <a:lstStyle/>
        <a:p>
          <a:endParaRPr lang="en-US"/>
        </a:p>
      </dgm:t>
    </dgm:pt>
    <dgm:pt modelId="{D24AEF23-5793-4FA9-89BB-69E1F16A5F51}" type="pres">
      <dgm:prSet presAssocID="{C8AAE8D3-3C83-496B-BBBE-971C68A4258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F4C08FC-7C04-4417-AAB1-D7DBD6F67A28}" type="pres">
      <dgm:prSet presAssocID="{C8AAE8D3-3C83-496B-BBBE-971C68A4258D}" presName="hierFlow" presStyleCnt="0"/>
      <dgm:spPr/>
    </dgm:pt>
    <dgm:pt modelId="{8AD60A6D-22D0-4B1E-AB81-87C4862F3F94}" type="pres">
      <dgm:prSet presAssocID="{C8AAE8D3-3C83-496B-BBBE-971C68A4258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AE251E9-603B-4B3B-8871-C928A27E9FE7}" type="pres">
      <dgm:prSet presAssocID="{65DA2D5F-5293-4AFF-AD23-6B35E12A1275}" presName="Name17" presStyleCnt="0"/>
      <dgm:spPr/>
    </dgm:pt>
    <dgm:pt modelId="{8B385A4F-7C61-4800-80BF-BC811F83B916}" type="pres">
      <dgm:prSet presAssocID="{65DA2D5F-5293-4AFF-AD23-6B35E12A1275}" presName="level1Shape" presStyleLbl="node0" presStyleIdx="0" presStyleCnt="1" custScaleX="67104" custScaleY="8904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4A861D02-8F1E-40EF-B366-CDF307791AED}" type="pres">
      <dgm:prSet presAssocID="{65DA2D5F-5293-4AFF-AD23-6B35E12A1275}" presName="hierChild2" presStyleCnt="0"/>
      <dgm:spPr/>
    </dgm:pt>
    <dgm:pt modelId="{3B5943FE-3791-4D86-9A6E-C12281E03C06}" type="pres">
      <dgm:prSet presAssocID="{AA1CCCB8-1872-4A81-86C1-DBD319778DD0}" presName="Name25" presStyleLbl="parChTrans1D2" presStyleIdx="0" presStyleCnt="2"/>
      <dgm:spPr/>
      <dgm:t>
        <a:bodyPr/>
        <a:lstStyle/>
        <a:p>
          <a:endParaRPr lang="en-IN"/>
        </a:p>
      </dgm:t>
    </dgm:pt>
    <dgm:pt modelId="{E0F0674E-94BD-4E0D-9BFD-1AF6AE48FF92}" type="pres">
      <dgm:prSet presAssocID="{AA1CCCB8-1872-4A81-86C1-DBD319778DD0}" presName="connTx" presStyleLbl="parChTrans1D2" presStyleIdx="0" presStyleCnt="2"/>
      <dgm:spPr/>
      <dgm:t>
        <a:bodyPr/>
        <a:lstStyle/>
        <a:p>
          <a:endParaRPr lang="en-IN"/>
        </a:p>
      </dgm:t>
    </dgm:pt>
    <dgm:pt modelId="{A8CDF1AC-1B00-43B7-93F3-EB770ED63DE4}" type="pres">
      <dgm:prSet presAssocID="{563AC7EF-CD02-4A22-99F6-2171386658C5}" presName="Name30" presStyleCnt="0"/>
      <dgm:spPr/>
    </dgm:pt>
    <dgm:pt modelId="{78E2E67C-DB16-478F-9958-2393F191A03A}" type="pres">
      <dgm:prSet presAssocID="{563AC7EF-CD02-4A22-99F6-2171386658C5}" presName="level2Shape" presStyleLbl="node2" presStyleIdx="0" presStyleCnt="2" custScaleX="82429" custScaleY="95813"/>
      <dgm:spPr/>
      <dgm:t>
        <a:bodyPr/>
        <a:lstStyle/>
        <a:p>
          <a:endParaRPr lang="en-IN"/>
        </a:p>
      </dgm:t>
    </dgm:pt>
    <dgm:pt modelId="{77566237-F792-42BE-9D30-A549F7B758E4}" type="pres">
      <dgm:prSet presAssocID="{563AC7EF-CD02-4A22-99F6-2171386658C5}" presName="hierChild3" presStyleCnt="0"/>
      <dgm:spPr/>
    </dgm:pt>
    <dgm:pt modelId="{530128E8-E2E0-455D-8DC6-C3D7A5FC3D1E}" type="pres">
      <dgm:prSet presAssocID="{816AC60D-37DF-4A22-B082-923E5C9AD0A3}" presName="Name25" presStyleLbl="parChTrans1D3" presStyleIdx="0" presStyleCnt="2"/>
      <dgm:spPr/>
      <dgm:t>
        <a:bodyPr/>
        <a:lstStyle/>
        <a:p>
          <a:endParaRPr lang="en-IN"/>
        </a:p>
      </dgm:t>
    </dgm:pt>
    <dgm:pt modelId="{6B36A91F-7498-41E2-A2FC-8012A6D1FCB0}" type="pres">
      <dgm:prSet presAssocID="{816AC60D-37DF-4A22-B082-923E5C9AD0A3}" presName="connTx" presStyleLbl="parChTrans1D3" presStyleIdx="0" presStyleCnt="2"/>
      <dgm:spPr/>
      <dgm:t>
        <a:bodyPr/>
        <a:lstStyle/>
        <a:p>
          <a:endParaRPr lang="en-IN"/>
        </a:p>
      </dgm:t>
    </dgm:pt>
    <dgm:pt modelId="{0CD129F8-2D3F-48FB-82B9-288413F7CCD6}" type="pres">
      <dgm:prSet presAssocID="{88F2EC0A-C176-4E3B-A52A-EA124C3749B4}" presName="Name30" presStyleCnt="0"/>
      <dgm:spPr/>
    </dgm:pt>
    <dgm:pt modelId="{31088434-7A0B-4598-8A48-30421AC5FDAA}" type="pres">
      <dgm:prSet presAssocID="{88F2EC0A-C176-4E3B-A52A-EA124C3749B4}" presName="level2Shape" presStyleLbl="node3" presStyleIdx="0" presStyleCnt="2" custScaleX="127997"/>
      <dgm:spPr/>
      <dgm:t>
        <a:bodyPr/>
        <a:lstStyle/>
        <a:p>
          <a:endParaRPr lang="en-US"/>
        </a:p>
      </dgm:t>
    </dgm:pt>
    <dgm:pt modelId="{E2B28A7C-939F-438D-BCD6-F6D2B389F1E0}" type="pres">
      <dgm:prSet presAssocID="{88F2EC0A-C176-4E3B-A52A-EA124C3749B4}" presName="hierChild3" presStyleCnt="0"/>
      <dgm:spPr/>
    </dgm:pt>
    <dgm:pt modelId="{3742AAC0-9E2F-464A-8552-F8DFE6C3DE23}" type="pres">
      <dgm:prSet presAssocID="{5B2C414B-FE48-4257-9DE6-8EADAB537A57}" presName="Name25" presStyleLbl="parChTrans1D2" presStyleIdx="1" presStyleCnt="2"/>
      <dgm:spPr/>
      <dgm:t>
        <a:bodyPr/>
        <a:lstStyle/>
        <a:p>
          <a:endParaRPr lang="en-IN"/>
        </a:p>
      </dgm:t>
    </dgm:pt>
    <dgm:pt modelId="{54637D66-E7F6-44BE-A484-08CB9F71C3B2}" type="pres">
      <dgm:prSet presAssocID="{5B2C414B-FE48-4257-9DE6-8EADAB537A57}" presName="connTx" presStyleLbl="parChTrans1D2" presStyleIdx="1" presStyleCnt="2"/>
      <dgm:spPr/>
      <dgm:t>
        <a:bodyPr/>
        <a:lstStyle/>
        <a:p>
          <a:endParaRPr lang="en-IN"/>
        </a:p>
      </dgm:t>
    </dgm:pt>
    <dgm:pt modelId="{48C45B43-AF2A-43F1-B393-3AF7A63961AE}" type="pres">
      <dgm:prSet presAssocID="{6F6CFBA2-BBEF-4A98-A75B-7DE632E8E27A}" presName="Name30" presStyleCnt="0"/>
      <dgm:spPr/>
    </dgm:pt>
    <dgm:pt modelId="{0D03AE30-5932-4FA9-8962-A8FD4269E58B}" type="pres">
      <dgm:prSet presAssocID="{6F6CFBA2-BBEF-4A98-A75B-7DE632E8E27A}" presName="level2Shape" presStyleLbl="node2" presStyleIdx="1" presStyleCnt="2" custScaleX="82429" custScaleY="95813"/>
      <dgm:spPr/>
      <dgm:t>
        <a:bodyPr/>
        <a:lstStyle/>
        <a:p>
          <a:endParaRPr lang="en-US"/>
        </a:p>
      </dgm:t>
    </dgm:pt>
    <dgm:pt modelId="{D4EA245E-CA94-4937-A58D-D2299EBF24EC}" type="pres">
      <dgm:prSet presAssocID="{6F6CFBA2-BBEF-4A98-A75B-7DE632E8E27A}" presName="hierChild3" presStyleCnt="0"/>
      <dgm:spPr/>
    </dgm:pt>
    <dgm:pt modelId="{24367274-446B-4C0E-B513-2D357E6617ED}" type="pres">
      <dgm:prSet presAssocID="{B0621806-26CB-4069-95BB-B0F9FEA6CA41}" presName="Name25" presStyleLbl="parChTrans1D3" presStyleIdx="1" presStyleCnt="2"/>
      <dgm:spPr/>
      <dgm:t>
        <a:bodyPr/>
        <a:lstStyle/>
        <a:p>
          <a:endParaRPr lang="en-IN"/>
        </a:p>
      </dgm:t>
    </dgm:pt>
    <dgm:pt modelId="{30645C7A-C4B4-4FC0-AAA3-2FD57D5E7A60}" type="pres">
      <dgm:prSet presAssocID="{B0621806-26CB-4069-95BB-B0F9FEA6CA41}" presName="connTx" presStyleLbl="parChTrans1D3" presStyleIdx="1" presStyleCnt="2"/>
      <dgm:spPr/>
      <dgm:t>
        <a:bodyPr/>
        <a:lstStyle/>
        <a:p>
          <a:endParaRPr lang="en-IN"/>
        </a:p>
      </dgm:t>
    </dgm:pt>
    <dgm:pt modelId="{93ADE608-3A46-459B-8F0C-A15E7688949D}" type="pres">
      <dgm:prSet presAssocID="{5EBAC286-377F-4DCA-A607-25D7CAA9FA09}" presName="Name30" presStyleCnt="0"/>
      <dgm:spPr/>
    </dgm:pt>
    <dgm:pt modelId="{82B99CC2-6476-43C1-8F66-44A53E5B2F1F}" type="pres">
      <dgm:prSet presAssocID="{5EBAC286-377F-4DCA-A607-25D7CAA9FA09}" presName="level2Shape" presStyleLbl="node3" presStyleIdx="1" presStyleCnt="2" custScaleX="128180"/>
      <dgm:spPr/>
      <dgm:t>
        <a:bodyPr/>
        <a:lstStyle/>
        <a:p>
          <a:endParaRPr lang="en-US"/>
        </a:p>
      </dgm:t>
    </dgm:pt>
    <dgm:pt modelId="{90F0A2BF-9510-4CE1-9DD6-542FFAE4D212}" type="pres">
      <dgm:prSet presAssocID="{5EBAC286-377F-4DCA-A607-25D7CAA9FA09}" presName="hierChild3" presStyleCnt="0"/>
      <dgm:spPr/>
    </dgm:pt>
    <dgm:pt modelId="{736A719D-D13F-49E4-800C-5540C76A0BE2}" type="pres">
      <dgm:prSet presAssocID="{C8AAE8D3-3C83-496B-BBBE-971C68A4258D}" presName="bgShapesFlow" presStyleCnt="0"/>
      <dgm:spPr/>
    </dgm:pt>
  </dgm:ptLst>
  <dgm:cxnLst>
    <dgm:cxn modelId="{2EBEAD79-B9BF-4A35-A122-73EE5B6AD400}" type="presOf" srcId="{B0621806-26CB-4069-95BB-B0F9FEA6CA41}" destId="{24367274-446B-4C0E-B513-2D357E6617ED}" srcOrd="0" destOrd="0" presId="urn:microsoft.com/office/officeart/2005/8/layout/hierarchy5"/>
    <dgm:cxn modelId="{037CEEB0-F267-43A7-9A9E-7932DC21CD2C}" type="presOf" srcId="{C8AAE8D3-3C83-496B-BBBE-971C68A4258D}" destId="{D24AEF23-5793-4FA9-89BB-69E1F16A5F51}" srcOrd="0" destOrd="0" presId="urn:microsoft.com/office/officeart/2005/8/layout/hierarchy5"/>
    <dgm:cxn modelId="{57979461-CAE8-4BAF-9DB8-E93B2FB9ACA7}" type="presOf" srcId="{816AC60D-37DF-4A22-B082-923E5C9AD0A3}" destId="{530128E8-E2E0-455D-8DC6-C3D7A5FC3D1E}" srcOrd="0" destOrd="0" presId="urn:microsoft.com/office/officeart/2005/8/layout/hierarchy5"/>
    <dgm:cxn modelId="{E79AA71B-A981-4DE7-94C2-A763D96679CB}" srcId="{65DA2D5F-5293-4AFF-AD23-6B35E12A1275}" destId="{563AC7EF-CD02-4A22-99F6-2171386658C5}" srcOrd="0" destOrd="0" parTransId="{AA1CCCB8-1872-4A81-86C1-DBD319778DD0}" sibTransId="{6F5BDF0B-AB41-4806-B6D1-DF54DF4121A8}"/>
    <dgm:cxn modelId="{8D6BBC8D-260D-49B0-BC2B-886BA2E6F4A1}" type="presOf" srcId="{5B2C414B-FE48-4257-9DE6-8EADAB537A57}" destId="{54637D66-E7F6-44BE-A484-08CB9F71C3B2}" srcOrd="1" destOrd="0" presId="urn:microsoft.com/office/officeart/2005/8/layout/hierarchy5"/>
    <dgm:cxn modelId="{3411F879-40DE-44E7-9532-4750EC396169}" type="presOf" srcId="{65DA2D5F-5293-4AFF-AD23-6B35E12A1275}" destId="{8B385A4F-7C61-4800-80BF-BC811F83B916}" srcOrd="0" destOrd="0" presId="urn:microsoft.com/office/officeart/2005/8/layout/hierarchy5"/>
    <dgm:cxn modelId="{9B938E5B-1FB1-44E6-B9DB-A8B87C978D13}" type="presOf" srcId="{5EBAC286-377F-4DCA-A607-25D7CAA9FA09}" destId="{82B99CC2-6476-43C1-8F66-44A53E5B2F1F}" srcOrd="0" destOrd="0" presId="urn:microsoft.com/office/officeart/2005/8/layout/hierarchy5"/>
    <dgm:cxn modelId="{91525A6C-0728-42C1-9F90-239245FB7849}" type="presOf" srcId="{816AC60D-37DF-4A22-B082-923E5C9AD0A3}" destId="{6B36A91F-7498-41E2-A2FC-8012A6D1FCB0}" srcOrd="1" destOrd="0" presId="urn:microsoft.com/office/officeart/2005/8/layout/hierarchy5"/>
    <dgm:cxn modelId="{0D8F4831-45EB-4FBE-B0D6-3560173BFE2B}" type="presOf" srcId="{563AC7EF-CD02-4A22-99F6-2171386658C5}" destId="{78E2E67C-DB16-478F-9958-2393F191A03A}" srcOrd="0" destOrd="0" presId="urn:microsoft.com/office/officeart/2005/8/layout/hierarchy5"/>
    <dgm:cxn modelId="{9F6F82D9-BFDD-4954-A7C9-43DB1F5E8DD4}" srcId="{563AC7EF-CD02-4A22-99F6-2171386658C5}" destId="{88F2EC0A-C176-4E3B-A52A-EA124C3749B4}" srcOrd="0" destOrd="0" parTransId="{816AC60D-37DF-4A22-B082-923E5C9AD0A3}" sibTransId="{DA429CBC-BF08-4409-9A90-F44B0EA3551A}"/>
    <dgm:cxn modelId="{1378DB24-95FC-47F4-A0CD-3F300ECB95F9}" srcId="{C8AAE8D3-3C83-496B-BBBE-971C68A4258D}" destId="{65DA2D5F-5293-4AFF-AD23-6B35E12A1275}" srcOrd="0" destOrd="0" parTransId="{284C3633-0BF5-4C06-9D86-84CFE4DD0F07}" sibTransId="{73E80818-5521-4642-9224-97031888FED8}"/>
    <dgm:cxn modelId="{F664518A-B8B8-4E32-9CC0-D7BA42A1B28B}" srcId="{65DA2D5F-5293-4AFF-AD23-6B35E12A1275}" destId="{6F6CFBA2-BBEF-4A98-A75B-7DE632E8E27A}" srcOrd="1" destOrd="0" parTransId="{5B2C414B-FE48-4257-9DE6-8EADAB537A57}" sibTransId="{7FEE047D-F904-499A-9609-2E7752F35163}"/>
    <dgm:cxn modelId="{189AC13D-E808-45FB-99F4-4172CF2932C2}" type="presOf" srcId="{5B2C414B-FE48-4257-9DE6-8EADAB537A57}" destId="{3742AAC0-9E2F-464A-8552-F8DFE6C3DE23}" srcOrd="0" destOrd="0" presId="urn:microsoft.com/office/officeart/2005/8/layout/hierarchy5"/>
    <dgm:cxn modelId="{D8E5FEB1-72D7-4004-8B3D-DB72D3FAF974}" type="presOf" srcId="{AA1CCCB8-1872-4A81-86C1-DBD319778DD0}" destId="{E0F0674E-94BD-4E0D-9BFD-1AF6AE48FF92}" srcOrd="1" destOrd="0" presId="urn:microsoft.com/office/officeart/2005/8/layout/hierarchy5"/>
    <dgm:cxn modelId="{59F7D670-B17B-4557-8590-330667A26021}" type="presOf" srcId="{AA1CCCB8-1872-4A81-86C1-DBD319778DD0}" destId="{3B5943FE-3791-4D86-9A6E-C12281E03C06}" srcOrd="0" destOrd="0" presId="urn:microsoft.com/office/officeart/2005/8/layout/hierarchy5"/>
    <dgm:cxn modelId="{EEE5CD23-7887-4E36-B388-B2EAA10BA6F0}" type="presOf" srcId="{6F6CFBA2-BBEF-4A98-A75B-7DE632E8E27A}" destId="{0D03AE30-5932-4FA9-8962-A8FD4269E58B}" srcOrd="0" destOrd="0" presId="urn:microsoft.com/office/officeart/2005/8/layout/hierarchy5"/>
    <dgm:cxn modelId="{B6398D64-0D23-40B3-A2B6-F31325741152}" type="presOf" srcId="{88F2EC0A-C176-4E3B-A52A-EA124C3749B4}" destId="{31088434-7A0B-4598-8A48-30421AC5FDAA}" srcOrd="0" destOrd="0" presId="urn:microsoft.com/office/officeart/2005/8/layout/hierarchy5"/>
    <dgm:cxn modelId="{E0B2880C-8845-4565-B43B-EEF0B54D5CDD}" type="presOf" srcId="{B0621806-26CB-4069-95BB-B0F9FEA6CA41}" destId="{30645C7A-C4B4-4FC0-AAA3-2FD57D5E7A60}" srcOrd="1" destOrd="0" presId="urn:microsoft.com/office/officeart/2005/8/layout/hierarchy5"/>
    <dgm:cxn modelId="{A260F0D9-8B26-4B9F-B39D-5DD38FE3E244}" srcId="{6F6CFBA2-BBEF-4A98-A75B-7DE632E8E27A}" destId="{5EBAC286-377F-4DCA-A607-25D7CAA9FA09}" srcOrd="0" destOrd="0" parTransId="{B0621806-26CB-4069-95BB-B0F9FEA6CA41}" sibTransId="{089C4C92-95CF-4CDC-B4BE-2D48A47F46A2}"/>
    <dgm:cxn modelId="{98DF2C88-9FD1-4378-BB0D-3133389C113D}" type="presParOf" srcId="{D24AEF23-5793-4FA9-89BB-69E1F16A5F51}" destId="{0F4C08FC-7C04-4417-AAB1-D7DBD6F67A28}" srcOrd="0" destOrd="0" presId="urn:microsoft.com/office/officeart/2005/8/layout/hierarchy5"/>
    <dgm:cxn modelId="{7DC50B22-A582-4223-91A9-2C49E85A9A2E}" type="presParOf" srcId="{0F4C08FC-7C04-4417-AAB1-D7DBD6F67A28}" destId="{8AD60A6D-22D0-4B1E-AB81-87C4862F3F94}" srcOrd="0" destOrd="0" presId="urn:microsoft.com/office/officeart/2005/8/layout/hierarchy5"/>
    <dgm:cxn modelId="{9CF227F4-7F2A-4BDE-BA04-83373C561630}" type="presParOf" srcId="{8AD60A6D-22D0-4B1E-AB81-87C4862F3F94}" destId="{2AE251E9-603B-4B3B-8871-C928A27E9FE7}" srcOrd="0" destOrd="0" presId="urn:microsoft.com/office/officeart/2005/8/layout/hierarchy5"/>
    <dgm:cxn modelId="{F46BAE9B-1992-4FCD-B982-4BB108315223}" type="presParOf" srcId="{2AE251E9-603B-4B3B-8871-C928A27E9FE7}" destId="{8B385A4F-7C61-4800-80BF-BC811F83B916}" srcOrd="0" destOrd="0" presId="urn:microsoft.com/office/officeart/2005/8/layout/hierarchy5"/>
    <dgm:cxn modelId="{4AED4F4A-CE81-4CC3-87F8-A4855C3B5DC7}" type="presParOf" srcId="{2AE251E9-603B-4B3B-8871-C928A27E9FE7}" destId="{4A861D02-8F1E-40EF-B366-CDF307791AED}" srcOrd="1" destOrd="0" presId="urn:microsoft.com/office/officeart/2005/8/layout/hierarchy5"/>
    <dgm:cxn modelId="{013DA86E-EEFA-4FC9-9117-124CCDD41B58}" type="presParOf" srcId="{4A861D02-8F1E-40EF-B366-CDF307791AED}" destId="{3B5943FE-3791-4D86-9A6E-C12281E03C06}" srcOrd="0" destOrd="0" presId="urn:microsoft.com/office/officeart/2005/8/layout/hierarchy5"/>
    <dgm:cxn modelId="{2E24A832-9284-4A55-A4DE-222925BF6738}" type="presParOf" srcId="{3B5943FE-3791-4D86-9A6E-C12281E03C06}" destId="{E0F0674E-94BD-4E0D-9BFD-1AF6AE48FF92}" srcOrd="0" destOrd="0" presId="urn:microsoft.com/office/officeart/2005/8/layout/hierarchy5"/>
    <dgm:cxn modelId="{9999AF12-9302-41A8-88FD-B9FED442C046}" type="presParOf" srcId="{4A861D02-8F1E-40EF-B366-CDF307791AED}" destId="{A8CDF1AC-1B00-43B7-93F3-EB770ED63DE4}" srcOrd="1" destOrd="0" presId="urn:microsoft.com/office/officeart/2005/8/layout/hierarchy5"/>
    <dgm:cxn modelId="{BBE69D6A-28E4-418D-92B5-27FFF7AC56FD}" type="presParOf" srcId="{A8CDF1AC-1B00-43B7-93F3-EB770ED63DE4}" destId="{78E2E67C-DB16-478F-9958-2393F191A03A}" srcOrd="0" destOrd="0" presId="urn:microsoft.com/office/officeart/2005/8/layout/hierarchy5"/>
    <dgm:cxn modelId="{E3BF4563-3C42-4F76-B10B-99B2F621C75C}" type="presParOf" srcId="{A8CDF1AC-1B00-43B7-93F3-EB770ED63DE4}" destId="{77566237-F792-42BE-9D30-A549F7B758E4}" srcOrd="1" destOrd="0" presId="urn:microsoft.com/office/officeart/2005/8/layout/hierarchy5"/>
    <dgm:cxn modelId="{2387652C-EB69-47DD-A5FA-9A54F93542AC}" type="presParOf" srcId="{77566237-F792-42BE-9D30-A549F7B758E4}" destId="{530128E8-E2E0-455D-8DC6-C3D7A5FC3D1E}" srcOrd="0" destOrd="0" presId="urn:microsoft.com/office/officeart/2005/8/layout/hierarchy5"/>
    <dgm:cxn modelId="{652C7AF0-2AEC-4092-BE68-2459FF780EF2}" type="presParOf" srcId="{530128E8-E2E0-455D-8DC6-C3D7A5FC3D1E}" destId="{6B36A91F-7498-41E2-A2FC-8012A6D1FCB0}" srcOrd="0" destOrd="0" presId="urn:microsoft.com/office/officeart/2005/8/layout/hierarchy5"/>
    <dgm:cxn modelId="{D7B10FA6-9588-4095-8406-C9E9991DAFB5}" type="presParOf" srcId="{77566237-F792-42BE-9D30-A549F7B758E4}" destId="{0CD129F8-2D3F-48FB-82B9-288413F7CCD6}" srcOrd="1" destOrd="0" presId="urn:microsoft.com/office/officeart/2005/8/layout/hierarchy5"/>
    <dgm:cxn modelId="{E439386C-D123-4D3D-A68F-A2AACBA8940C}" type="presParOf" srcId="{0CD129F8-2D3F-48FB-82B9-288413F7CCD6}" destId="{31088434-7A0B-4598-8A48-30421AC5FDAA}" srcOrd="0" destOrd="0" presId="urn:microsoft.com/office/officeart/2005/8/layout/hierarchy5"/>
    <dgm:cxn modelId="{A49B347E-8E9F-43F4-A7B9-1FAA2BA8248E}" type="presParOf" srcId="{0CD129F8-2D3F-48FB-82B9-288413F7CCD6}" destId="{E2B28A7C-939F-438D-BCD6-F6D2B389F1E0}" srcOrd="1" destOrd="0" presId="urn:microsoft.com/office/officeart/2005/8/layout/hierarchy5"/>
    <dgm:cxn modelId="{B7F55036-BF2B-4190-98E3-CDC6E95EAE75}" type="presParOf" srcId="{4A861D02-8F1E-40EF-B366-CDF307791AED}" destId="{3742AAC0-9E2F-464A-8552-F8DFE6C3DE23}" srcOrd="2" destOrd="0" presId="urn:microsoft.com/office/officeart/2005/8/layout/hierarchy5"/>
    <dgm:cxn modelId="{C91F2C1D-EC58-40D1-B6D4-B8FD1D5D5330}" type="presParOf" srcId="{3742AAC0-9E2F-464A-8552-F8DFE6C3DE23}" destId="{54637D66-E7F6-44BE-A484-08CB9F71C3B2}" srcOrd="0" destOrd="0" presId="urn:microsoft.com/office/officeart/2005/8/layout/hierarchy5"/>
    <dgm:cxn modelId="{5DDFC3E8-1630-41B7-A355-B66928A2B50D}" type="presParOf" srcId="{4A861D02-8F1E-40EF-B366-CDF307791AED}" destId="{48C45B43-AF2A-43F1-B393-3AF7A63961AE}" srcOrd="3" destOrd="0" presId="urn:microsoft.com/office/officeart/2005/8/layout/hierarchy5"/>
    <dgm:cxn modelId="{C75ABE27-28E8-480E-9748-B62C91088B16}" type="presParOf" srcId="{48C45B43-AF2A-43F1-B393-3AF7A63961AE}" destId="{0D03AE30-5932-4FA9-8962-A8FD4269E58B}" srcOrd="0" destOrd="0" presId="urn:microsoft.com/office/officeart/2005/8/layout/hierarchy5"/>
    <dgm:cxn modelId="{06630D5E-584F-45A7-9E3D-3EBC7F99703D}" type="presParOf" srcId="{48C45B43-AF2A-43F1-B393-3AF7A63961AE}" destId="{D4EA245E-CA94-4937-A58D-D2299EBF24EC}" srcOrd="1" destOrd="0" presId="urn:microsoft.com/office/officeart/2005/8/layout/hierarchy5"/>
    <dgm:cxn modelId="{227FE09C-EBBE-4FFD-91FA-29D0AA5FA697}" type="presParOf" srcId="{D4EA245E-CA94-4937-A58D-D2299EBF24EC}" destId="{24367274-446B-4C0E-B513-2D357E6617ED}" srcOrd="0" destOrd="0" presId="urn:microsoft.com/office/officeart/2005/8/layout/hierarchy5"/>
    <dgm:cxn modelId="{BB6B981E-E4CF-456E-8C7B-19D23964722A}" type="presParOf" srcId="{24367274-446B-4C0E-B513-2D357E6617ED}" destId="{30645C7A-C4B4-4FC0-AAA3-2FD57D5E7A60}" srcOrd="0" destOrd="0" presId="urn:microsoft.com/office/officeart/2005/8/layout/hierarchy5"/>
    <dgm:cxn modelId="{418B9A48-C858-4BA3-A8A2-8B34D199FED9}" type="presParOf" srcId="{D4EA245E-CA94-4937-A58D-D2299EBF24EC}" destId="{93ADE608-3A46-459B-8F0C-A15E7688949D}" srcOrd="1" destOrd="0" presId="urn:microsoft.com/office/officeart/2005/8/layout/hierarchy5"/>
    <dgm:cxn modelId="{782B3996-B6E7-4FE8-922A-40D0EFA4FB65}" type="presParOf" srcId="{93ADE608-3A46-459B-8F0C-A15E7688949D}" destId="{82B99CC2-6476-43C1-8F66-44A53E5B2F1F}" srcOrd="0" destOrd="0" presId="urn:microsoft.com/office/officeart/2005/8/layout/hierarchy5"/>
    <dgm:cxn modelId="{B1EF57EB-D458-4042-BA9D-D6FECFF51C67}" type="presParOf" srcId="{93ADE608-3A46-459B-8F0C-A15E7688949D}" destId="{90F0A2BF-9510-4CE1-9DD6-542FFAE4D212}" srcOrd="1" destOrd="0" presId="urn:microsoft.com/office/officeart/2005/8/layout/hierarchy5"/>
    <dgm:cxn modelId="{EB650761-A653-4892-9B2D-F7B0B827CE87}" type="presParOf" srcId="{D24AEF23-5793-4FA9-89BB-69E1F16A5F51}" destId="{736A719D-D13F-49E4-800C-5540C76A0BE2}" srcOrd="1" destOrd="0" presId="urn:microsoft.com/office/officeart/2005/8/layout/hierarchy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861707-9556-4283-AEB4-6CC579C8D31D}">
      <dsp:nvSpPr>
        <dsp:cNvPr id="0" name=""/>
        <dsp:cNvSpPr/>
      </dsp:nvSpPr>
      <dsp:spPr>
        <a:xfrm>
          <a:off x="1733127" y="376340"/>
          <a:ext cx="2438370" cy="84681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D13605-C272-488F-BE36-2F9377768B4A}">
      <dsp:nvSpPr>
        <dsp:cNvPr id="0" name=""/>
        <dsp:cNvSpPr/>
      </dsp:nvSpPr>
      <dsp:spPr>
        <a:xfrm>
          <a:off x="2680047" y="2196424"/>
          <a:ext cx="472552" cy="302433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746BD6-0356-4003-95DA-9380963D8A0C}">
      <dsp:nvSpPr>
        <dsp:cNvPr id="0" name=""/>
        <dsp:cNvSpPr/>
      </dsp:nvSpPr>
      <dsp:spPr>
        <a:xfrm>
          <a:off x="1782198" y="2438370"/>
          <a:ext cx="2268252" cy="567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200" kern="1200" dirty="0" smtClean="0"/>
            <a:t>ITC</a:t>
          </a:r>
          <a:endParaRPr lang="en-IN" sz="3200" kern="1200" dirty="0"/>
        </a:p>
      </dsp:txBody>
      <dsp:txXfrm>
        <a:off x="1782198" y="2438370"/>
        <a:ext cx="2268252" cy="567063"/>
      </dsp:txXfrm>
    </dsp:sp>
    <dsp:sp modelId="{46F81C8C-E174-43B6-9502-489C36296F87}">
      <dsp:nvSpPr>
        <dsp:cNvPr id="0" name=""/>
        <dsp:cNvSpPr/>
      </dsp:nvSpPr>
      <dsp:spPr>
        <a:xfrm>
          <a:off x="2579866" y="1035078"/>
          <a:ext cx="850594" cy="850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IGST</a:t>
          </a:r>
          <a:endParaRPr lang="en-IN" sz="1600" kern="1200" dirty="0"/>
        </a:p>
      </dsp:txBody>
      <dsp:txXfrm>
        <a:off x="2704433" y="1159645"/>
        <a:ext cx="601460" cy="601460"/>
      </dsp:txXfrm>
    </dsp:sp>
    <dsp:sp modelId="{BF8D669D-5EB3-46B7-9C42-C8C73B43637F}">
      <dsp:nvSpPr>
        <dsp:cNvPr id="0" name=""/>
        <dsp:cNvSpPr/>
      </dsp:nvSpPr>
      <dsp:spPr>
        <a:xfrm>
          <a:off x="1981196" y="381003"/>
          <a:ext cx="850594" cy="850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CGST</a:t>
          </a:r>
          <a:endParaRPr lang="en-IN" sz="1600" kern="1200" dirty="0"/>
        </a:p>
      </dsp:txBody>
      <dsp:txXfrm>
        <a:off x="2105763" y="505570"/>
        <a:ext cx="601460" cy="601460"/>
      </dsp:txXfrm>
    </dsp:sp>
    <dsp:sp modelId="{FC2E9310-9F3C-4150-8E2E-1568E0B756A5}">
      <dsp:nvSpPr>
        <dsp:cNvPr id="0" name=""/>
        <dsp:cNvSpPr/>
      </dsp:nvSpPr>
      <dsp:spPr>
        <a:xfrm>
          <a:off x="2840715" y="191289"/>
          <a:ext cx="850594" cy="850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SGST</a:t>
          </a:r>
          <a:endParaRPr lang="en-IN" sz="1600" kern="1200" dirty="0"/>
        </a:p>
      </dsp:txBody>
      <dsp:txXfrm>
        <a:off x="2965282" y="315856"/>
        <a:ext cx="601460" cy="601460"/>
      </dsp:txXfrm>
    </dsp:sp>
    <dsp:sp modelId="{B6442B23-2E33-427F-9201-0AA02AE089F5}">
      <dsp:nvSpPr>
        <dsp:cNvPr id="0" name=""/>
        <dsp:cNvSpPr/>
      </dsp:nvSpPr>
      <dsp:spPr>
        <a:xfrm>
          <a:off x="1593177" y="18902"/>
          <a:ext cx="2646294" cy="2117035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384866-80C5-496E-AB76-C420E8D32FAE}">
      <dsp:nvSpPr>
        <dsp:cNvPr id="0" name=""/>
        <dsp:cNvSpPr/>
      </dsp:nvSpPr>
      <dsp:spPr>
        <a:xfrm>
          <a:off x="-2621242" y="-404445"/>
          <a:ext cx="3128923" cy="3128923"/>
        </a:xfrm>
        <a:prstGeom prst="blockArc">
          <a:avLst>
            <a:gd name="adj1" fmla="val 18900000"/>
            <a:gd name="adj2" fmla="val 2700000"/>
            <a:gd name="adj3" fmla="val 690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241E72-FFB1-4A62-BFEE-F4979D775732}">
      <dsp:nvSpPr>
        <dsp:cNvPr id="0" name=""/>
        <dsp:cNvSpPr/>
      </dsp:nvSpPr>
      <dsp:spPr>
        <a:xfrm>
          <a:off x="326394" y="232003"/>
          <a:ext cx="6006331" cy="464006"/>
        </a:xfrm>
        <a:prstGeom prst="rect">
          <a:avLst/>
        </a:prstGeom>
        <a:solidFill>
          <a:schemeClr val="lt1"/>
        </a:solidFill>
        <a:ln w="28575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6830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Registered taxable person shall claim</a:t>
          </a:r>
          <a:endParaRPr lang="en-IN" sz="2200" kern="1200" dirty="0"/>
        </a:p>
      </dsp:txBody>
      <dsp:txXfrm>
        <a:off x="326394" y="232003"/>
        <a:ext cx="6006331" cy="464006"/>
      </dsp:txXfrm>
    </dsp:sp>
    <dsp:sp modelId="{E941282C-8D0C-4F2F-ABEA-2CCA93CB1E09}">
      <dsp:nvSpPr>
        <dsp:cNvPr id="0" name=""/>
        <dsp:cNvSpPr/>
      </dsp:nvSpPr>
      <dsp:spPr>
        <a:xfrm>
          <a:off x="36390" y="174002"/>
          <a:ext cx="580008" cy="5800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9066F4-C482-4E42-8341-F4DBA0E15112}">
      <dsp:nvSpPr>
        <dsp:cNvPr id="0" name=""/>
        <dsp:cNvSpPr/>
      </dsp:nvSpPr>
      <dsp:spPr>
        <a:xfrm>
          <a:off x="495060" y="928012"/>
          <a:ext cx="5837664" cy="464006"/>
        </a:xfrm>
        <a:prstGeom prst="rect">
          <a:avLst/>
        </a:prstGeom>
        <a:solidFill>
          <a:schemeClr val="lt1"/>
        </a:solidFill>
        <a:ln w="28575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6830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Input Tax Credit available in</a:t>
          </a:r>
        </a:p>
      </dsp:txBody>
      <dsp:txXfrm>
        <a:off x="495060" y="928012"/>
        <a:ext cx="5837664" cy="464006"/>
      </dsp:txXfrm>
    </dsp:sp>
    <dsp:sp modelId="{C59CB47D-A068-4D72-97B5-642D0DD18803}">
      <dsp:nvSpPr>
        <dsp:cNvPr id="0" name=""/>
        <dsp:cNvSpPr/>
      </dsp:nvSpPr>
      <dsp:spPr>
        <a:xfrm>
          <a:off x="205056" y="870012"/>
          <a:ext cx="580008" cy="5800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D3ECB-302E-4168-83A7-A3DC1686B026}">
      <dsp:nvSpPr>
        <dsp:cNvPr id="0" name=""/>
        <dsp:cNvSpPr/>
      </dsp:nvSpPr>
      <dsp:spPr>
        <a:xfrm>
          <a:off x="326394" y="1624022"/>
          <a:ext cx="6006331" cy="464006"/>
        </a:xfrm>
        <a:prstGeom prst="rect">
          <a:avLst/>
        </a:prstGeom>
        <a:solidFill>
          <a:schemeClr val="lt1"/>
        </a:solidFill>
        <a:ln w="28575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6830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Electronic Credit Ledger</a:t>
          </a:r>
          <a:endParaRPr lang="en-IN" sz="2200" kern="1200" dirty="0"/>
        </a:p>
      </dsp:txBody>
      <dsp:txXfrm>
        <a:off x="326394" y="1624022"/>
        <a:ext cx="6006331" cy="464006"/>
      </dsp:txXfrm>
    </dsp:sp>
    <dsp:sp modelId="{E929AFC5-8237-4B29-BC89-D3E5E2D85AEA}">
      <dsp:nvSpPr>
        <dsp:cNvPr id="0" name=""/>
        <dsp:cNvSpPr/>
      </dsp:nvSpPr>
      <dsp:spPr>
        <a:xfrm>
          <a:off x="36390" y="1566021"/>
          <a:ext cx="580008" cy="5800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1B0840-EA39-4773-8B0D-164E974DF7D3}">
      <dsp:nvSpPr>
        <dsp:cNvPr id="0" name=""/>
        <dsp:cNvSpPr/>
      </dsp:nvSpPr>
      <dsp:spPr>
        <a:xfrm>
          <a:off x="590775" y="1330530"/>
          <a:ext cx="2310725" cy="1155362"/>
        </a:xfrm>
        <a:prstGeom prst="roundRect">
          <a:avLst>
            <a:gd name="adj" fmla="val 10000"/>
          </a:avLst>
        </a:prstGeom>
        <a:solidFill>
          <a:schemeClr val="accent3">
            <a:tint val="68000"/>
            <a:shade val="94000"/>
            <a:satMod val="300000"/>
            <a:lumMod val="110000"/>
          </a:schemeClr>
        </a:solidFill>
        <a:ln w="12700" cap="flat" cmpd="sng" algn="ctr">
          <a:solidFill>
            <a:schemeClr val="accent3">
              <a:shade val="90000"/>
              <a:lumMod val="9000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200" kern="1200" dirty="0" smtClean="0"/>
            <a:t>CLAIM ITC</a:t>
          </a:r>
          <a:endParaRPr lang="en-IN" sz="3200" kern="1200" dirty="0"/>
        </a:p>
      </dsp:txBody>
      <dsp:txXfrm>
        <a:off x="624614" y="1364369"/>
        <a:ext cx="2243047" cy="1087684"/>
      </dsp:txXfrm>
    </dsp:sp>
    <dsp:sp modelId="{7DF4BF88-AD77-442F-93EB-61F1E85587BD}">
      <dsp:nvSpPr>
        <dsp:cNvPr id="0" name=""/>
        <dsp:cNvSpPr/>
      </dsp:nvSpPr>
      <dsp:spPr>
        <a:xfrm rot="18289469">
          <a:off x="2554376" y="1216632"/>
          <a:ext cx="1618539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618539" y="2724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/>
        </a:p>
      </dsp:txBody>
      <dsp:txXfrm>
        <a:off x="3323182" y="1203414"/>
        <a:ext cx="80926" cy="80926"/>
      </dsp:txXfrm>
    </dsp:sp>
    <dsp:sp modelId="{B38C8BAC-4C60-461F-B522-E012A49CCCA3}">
      <dsp:nvSpPr>
        <dsp:cNvPr id="0" name=""/>
        <dsp:cNvSpPr/>
      </dsp:nvSpPr>
      <dsp:spPr>
        <a:xfrm>
          <a:off x="3825791" y="1863"/>
          <a:ext cx="3720337" cy="1155362"/>
        </a:xfrm>
        <a:prstGeom prst="roundRect">
          <a:avLst>
            <a:gd name="adj" fmla="val 10000"/>
          </a:avLst>
        </a:prstGeom>
        <a:solidFill>
          <a:schemeClr val="accent5">
            <a:tint val="68000"/>
            <a:shade val="94000"/>
            <a:satMod val="300000"/>
            <a:lumMod val="110000"/>
          </a:schemeClr>
        </a:solidFill>
        <a:ln w="12700" cap="flat" cmpd="sng" algn="ctr">
          <a:solidFill>
            <a:schemeClr val="accent5">
              <a:shade val="90000"/>
              <a:lumMod val="9000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Year 1 – 1/3</a:t>
          </a:r>
          <a:r>
            <a:rPr lang="en-IN" sz="2400" kern="1200" baseline="30000" dirty="0" smtClean="0"/>
            <a:t>rd</a:t>
          </a:r>
          <a:r>
            <a:rPr lang="en-IN" sz="2400" kern="1200" dirty="0" smtClean="0"/>
            <a:t>  of ITC</a:t>
          </a:r>
          <a:endParaRPr lang="en-IN" sz="2400" kern="1200" dirty="0"/>
        </a:p>
      </dsp:txBody>
      <dsp:txXfrm>
        <a:off x="3859630" y="35702"/>
        <a:ext cx="3652659" cy="1087684"/>
      </dsp:txXfrm>
    </dsp:sp>
    <dsp:sp modelId="{D4BAB4C1-7A5C-41A7-95D6-DF2C89699F49}">
      <dsp:nvSpPr>
        <dsp:cNvPr id="0" name=""/>
        <dsp:cNvSpPr/>
      </dsp:nvSpPr>
      <dsp:spPr>
        <a:xfrm>
          <a:off x="2901500" y="1880965"/>
          <a:ext cx="92429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924290" y="2724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/>
        </a:p>
      </dsp:txBody>
      <dsp:txXfrm>
        <a:off x="3340538" y="1885104"/>
        <a:ext cx="46214" cy="46214"/>
      </dsp:txXfrm>
    </dsp:sp>
    <dsp:sp modelId="{00FCC390-6E9F-4664-9C4A-660EF8D2458A}">
      <dsp:nvSpPr>
        <dsp:cNvPr id="0" name=""/>
        <dsp:cNvSpPr/>
      </dsp:nvSpPr>
      <dsp:spPr>
        <a:xfrm>
          <a:off x="3825791" y="1330530"/>
          <a:ext cx="3707674" cy="1155362"/>
        </a:xfrm>
        <a:prstGeom prst="roundRect">
          <a:avLst>
            <a:gd name="adj" fmla="val 10000"/>
          </a:avLst>
        </a:prstGeom>
        <a:solidFill>
          <a:schemeClr val="accent5">
            <a:tint val="68000"/>
            <a:shade val="94000"/>
            <a:satMod val="300000"/>
            <a:lumMod val="110000"/>
          </a:schemeClr>
        </a:solidFill>
        <a:ln w="12700" cap="flat" cmpd="sng" algn="ctr">
          <a:solidFill>
            <a:schemeClr val="accent5">
              <a:shade val="90000"/>
              <a:lumMod val="9000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Year 2 – 1/3</a:t>
          </a:r>
          <a:r>
            <a:rPr lang="en-IN" sz="2800" kern="1200" baseline="30000" dirty="0" smtClean="0"/>
            <a:t>rd</a:t>
          </a:r>
          <a:r>
            <a:rPr lang="en-IN" sz="2800" kern="1200" dirty="0" smtClean="0"/>
            <a:t>  of ITC</a:t>
          </a:r>
          <a:endParaRPr lang="en-IN" sz="2800" kern="1200" dirty="0"/>
        </a:p>
      </dsp:txBody>
      <dsp:txXfrm>
        <a:off x="3859630" y="1364369"/>
        <a:ext cx="3639996" cy="1087684"/>
      </dsp:txXfrm>
    </dsp:sp>
    <dsp:sp modelId="{744A40D7-6332-4AB7-B63B-1558CD91FFC1}">
      <dsp:nvSpPr>
        <dsp:cNvPr id="0" name=""/>
        <dsp:cNvSpPr/>
      </dsp:nvSpPr>
      <dsp:spPr>
        <a:xfrm rot="3310531">
          <a:off x="2554376" y="2545299"/>
          <a:ext cx="1618539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618539" y="2724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/>
        </a:p>
      </dsp:txBody>
      <dsp:txXfrm>
        <a:off x="3323182" y="2532082"/>
        <a:ext cx="80926" cy="80926"/>
      </dsp:txXfrm>
    </dsp:sp>
    <dsp:sp modelId="{6ADB3DA3-55DF-433F-A309-7934D53321DC}">
      <dsp:nvSpPr>
        <dsp:cNvPr id="0" name=""/>
        <dsp:cNvSpPr/>
      </dsp:nvSpPr>
      <dsp:spPr>
        <a:xfrm>
          <a:off x="3825791" y="2659197"/>
          <a:ext cx="3694988" cy="1155362"/>
        </a:xfrm>
        <a:prstGeom prst="roundRect">
          <a:avLst>
            <a:gd name="adj" fmla="val 10000"/>
          </a:avLst>
        </a:prstGeom>
        <a:solidFill>
          <a:schemeClr val="accent5">
            <a:tint val="68000"/>
            <a:shade val="94000"/>
            <a:satMod val="300000"/>
            <a:lumMod val="110000"/>
          </a:schemeClr>
        </a:solidFill>
        <a:ln w="12700" cap="flat" cmpd="sng" algn="ctr">
          <a:solidFill>
            <a:schemeClr val="accent5">
              <a:shade val="90000"/>
              <a:lumMod val="9000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Year 3 – 1/3</a:t>
          </a:r>
          <a:r>
            <a:rPr lang="en-IN" sz="2400" kern="1200" baseline="30000" dirty="0" smtClean="0"/>
            <a:t>rd</a:t>
          </a:r>
          <a:r>
            <a:rPr lang="en-IN" sz="2400" kern="1200" dirty="0" smtClean="0"/>
            <a:t>  of ITC</a:t>
          </a:r>
          <a:endParaRPr lang="en-IN" sz="2400" kern="1200" dirty="0"/>
        </a:p>
      </dsp:txBody>
      <dsp:txXfrm>
        <a:off x="3859630" y="2693036"/>
        <a:ext cx="3627310" cy="10876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984B0-0B6B-48FF-AD8B-7952EBE6A97F}">
      <dsp:nvSpPr>
        <dsp:cNvPr id="0" name=""/>
        <dsp:cNvSpPr/>
      </dsp:nvSpPr>
      <dsp:spPr>
        <a:xfrm rot="16200000">
          <a:off x="907308" y="-381975"/>
          <a:ext cx="1692186" cy="350680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152400" rIns="137160" bIns="15240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Return Filed U/S 34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Sep 2018</a:t>
          </a:r>
          <a:endParaRPr lang="en-IN" sz="2400" kern="1200" dirty="0"/>
        </a:p>
      </dsp:txBody>
      <dsp:txXfrm rot="5400000">
        <a:off x="82621" y="607954"/>
        <a:ext cx="3424183" cy="1526944"/>
      </dsp:txXfrm>
    </dsp:sp>
    <dsp:sp modelId="{5D74B98A-BF9B-4014-95F8-8575D2C4373B}">
      <dsp:nvSpPr>
        <dsp:cNvPr id="0" name=""/>
        <dsp:cNvSpPr/>
      </dsp:nvSpPr>
      <dsp:spPr>
        <a:xfrm rot="5400000">
          <a:off x="3983780" y="35656"/>
          <a:ext cx="1908194" cy="270096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52400" rIns="91440" bIns="15240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Annual Return</a:t>
          </a:r>
        </a:p>
      </dsp:txBody>
      <dsp:txXfrm rot="-5400000">
        <a:off x="3587396" y="525208"/>
        <a:ext cx="2607797" cy="1721860"/>
      </dsp:txXfrm>
    </dsp:sp>
    <dsp:sp modelId="{C50D3EB5-E1BD-48FB-B1B9-4084BB9E11C4}">
      <dsp:nvSpPr>
        <dsp:cNvPr id="0" name=""/>
        <dsp:cNvSpPr/>
      </dsp:nvSpPr>
      <dsp:spPr>
        <a:xfrm>
          <a:off x="2735990" y="0"/>
          <a:ext cx="1219059" cy="1219000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71FD53-7C96-40DA-A1DB-B9F9F5974759}">
      <dsp:nvSpPr>
        <dsp:cNvPr id="0" name=""/>
        <dsp:cNvSpPr/>
      </dsp:nvSpPr>
      <dsp:spPr>
        <a:xfrm rot="10800000">
          <a:off x="2735990" y="1749103"/>
          <a:ext cx="1219059" cy="1219000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5FB260-208B-4A64-BFD3-B26E1F472DC1}">
      <dsp:nvSpPr>
        <dsp:cNvPr id="0" name=""/>
        <dsp:cNvSpPr/>
      </dsp:nvSpPr>
      <dsp:spPr>
        <a:xfrm>
          <a:off x="3321" y="935421"/>
          <a:ext cx="3596911" cy="72691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6">
              <a:shade val="75000"/>
              <a:lumMod val="90000"/>
            </a:schemeClr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08CBD234-FE46-49D1-A0CA-AF1DCBB71B29}">
      <dsp:nvSpPr>
        <dsp:cNvPr id="0" name=""/>
        <dsp:cNvSpPr/>
      </dsp:nvSpPr>
      <dsp:spPr>
        <a:xfrm>
          <a:off x="3321" y="919108"/>
          <a:ext cx="264242" cy="26424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55A5E-1890-445A-9DFE-F862A7C95681}">
      <dsp:nvSpPr>
        <dsp:cNvPr id="0" name=""/>
        <dsp:cNvSpPr/>
      </dsp:nvSpPr>
      <dsp:spPr>
        <a:xfrm>
          <a:off x="3321" y="0"/>
          <a:ext cx="3596911" cy="760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500" kern="1200" dirty="0" smtClean="0"/>
            <a:t>ITC Not Allowed</a:t>
          </a:r>
          <a:endParaRPr lang="en-IN" sz="3500" kern="1200" dirty="0"/>
        </a:p>
      </dsp:txBody>
      <dsp:txXfrm>
        <a:off x="3321" y="0"/>
        <a:ext cx="3596911" cy="760184"/>
      </dsp:txXfrm>
    </dsp:sp>
    <dsp:sp modelId="{EB36967D-8D58-427B-BF11-15B6BB1F68C6}">
      <dsp:nvSpPr>
        <dsp:cNvPr id="0" name=""/>
        <dsp:cNvSpPr/>
      </dsp:nvSpPr>
      <dsp:spPr>
        <a:xfrm>
          <a:off x="3321" y="1535048"/>
          <a:ext cx="264235" cy="2642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DE7367-7296-4079-B617-4B16375D121D}">
      <dsp:nvSpPr>
        <dsp:cNvPr id="0" name=""/>
        <dsp:cNvSpPr/>
      </dsp:nvSpPr>
      <dsp:spPr>
        <a:xfrm>
          <a:off x="255105" y="1359199"/>
          <a:ext cx="3345127" cy="615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Cost of Capital Goods    Rs.5,00,000</a:t>
          </a:r>
          <a:endParaRPr lang="en-IN" sz="1500" kern="1200" dirty="0"/>
        </a:p>
      </dsp:txBody>
      <dsp:txXfrm>
        <a:off x="255105" y="1359199"/>
        <a:ext cx="3345127" cy="615933"/>
      </dsp:txXfrm>
    </dsp:sp>
    <dsp:sp modelId="{3122E11C-3E87-45EC-B796-66621A6CFC1C}">
      <dsp:nvSpPr>
        <dsp:cNvPr id="0" name=""/>
        <dsp:cNvSpPr/>
      </dsp:nvSpPr>
      <dsp:spPr>
        <a:xfrm>
          <a:off x="3321" y="2150982"/>
          <a:ext cx="264235" cy="2642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4DFA0-9A91-48C9-9928-B70CA1BBA83D}">
      <dsp:nvSpPr>
        <dsp:cNvPr id="0" name=""/>
        <dsp:cNvSpPr/>
      </dsp:nvSpPr>
      <dsp:spPr>
        <a:xfrm>
          <a:off x="255105" y="1975133"/>
          <a:ext cx="3345127" cy="615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ITC on CG @ 5%              </a:t>
          </a:r>
          <a:r>
            <a:rPr lang="en-IN" sz="1500" kern="1200" dirty="0" err="1" smtClean="0"/>
            <a:t>Rs</a:t>
          </a:r>
          <a:r>
            <a:rPr lang="en-IN" sz="1500" kern="1200" dirty="0" smtClean="0"/>
            <a:t>.   25,000</a:t>
          </a:r>
          <a:endParaRPr lang="en-IN" sz="1500" kern="1200" dirty="0"/>
        </a:p>
      </dsp:txBody>
      <dsp:txXfrm>
        <a:off x="255105" y="1975133"/>
        <a:ext cx="3345127" cy="615933"/>
      </dsp:txXfrm>
    </dsp:sp>
    <dsp:sp modelId="{6D97EB15-D486-4F16-B539-B62A39387DF9}">
      <dsp:nvSpPr>
        <dsp:cNvPr id="0" name=""/>
        <dsp:cNvSpPr/>
      </dsp:nvSpPr>
      <dsp:spPr>
        <a:xfrm>
          <a:off x="3321" y="2766915"/>
          <a:ext cx="264235" cy="2642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35D1E9-F337-4A4E-8763-86E2CC0C96B5}">
      <dsp:nvSpPr>
        <dsp:cNvPr id="0" name=""/>
        <dsp:cNvSpPr/>
      </dsp:nvSpPr>
      <dsp:spPr>
        <a:xfrm>
          <a:off x="255105" y="2591066"/>
          <a:ext cx="3345127" cy="615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Asset Value Income Tax Rs.5,25,000</a:t>
          </a:r>
          <a:endParaRPr lang="en-IN" sz="1500" kern="1200" dirty="0"/>
        </a:p>
      </dsp:txBody>
      <dsp:txXfrm>
        <a:off x="255105" y="2591066"/>
        <a:ext cx="3345127" cy="615933"/>
      </dsp:txXfrm>
    </dsp:sp>
    <dsp:sp modelId="{ABD2455D-EF7E-4766-AF1B-269C5DC29182}">
      <dsp:nvSpPr>
        <dsp:cNvPr id="0" name=""/>
        <dsp:cNvSpPr/>
      </dsp:nvSpPr>
      <dsp:spPr>
        <a:xfrm>
          <a:off x="3321" y="3382849"/>
          <a:ext cx="264235" cy="2642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EB273D-535D-4CEF-803B-D66C6C7BAFF5}">
      <dsp:nvSpPr>
        <dsp:cNvPr id="0" name=""/>
        <dsp:cNvSpPr/>
      </dsp:nvSpPr>
      <dsp:spPr>
        <a:xfrm>
          <a:off x="255105" y="3207000"/>
          <a:ext cx="3345127" cy="615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Depreciation @ 10%          </a:t>
          </a:r>
          <a:r>
            <a:rPr lang="en-IN" sz="1500" kern="1200" dirty="0" err="1" smtClean="0"/>
            <a:t>Rs</a:t>
          </a:r>
          <a:r>
            <a:rPr lang="en-IN" sz="1500" kern="1200" dirty="0" smtClean="0"/>
            <a:t>.  52,500</a:t>
          </a:r>
          <a:endParaRPr lang="en-IN" sz="1500" kern="1200" dirty="0"/>
        </a:p>
      </dsp:txBody>
      <dsp:txXfrm>
        <a:off x="255105" y="3207000"/>
        <a:ext cx="3345127" cy="615933"/>
      </dsp:txXfrm>
    </dsp:sp>
    <dsp:sp modelId="{F6E65FE1-189B-47F1-97C0-BE1BDEBDB948}">
      <dsp:nvSpPr>
        <dsp:cNvPr id="0" name=""/>
        <dsp:cNvSpPr/>
      </dsp:nvSpPr>
      <dsp:spPr>
        <a:xfrm>
          <a:off x="3780078" y="935421"/>
          <a:ext cx="3596911" cy="72691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6">
              <a:shade val="75000"/>
              <a:lumMod val="90000"/>
            </a:schemeClr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E18396C7-FAB3-4942-B048-64529A99DD49}">
      <dsp:nvSpPr>
        <dsp:cNvPr id="0" name=""/>
        <dsp:cNvSpPr/>
      </dsp:nvSpPr>
      <dsp:spPr>
        <a:xfrm>
          <a:off x="3780078" y="919108"/>
          <a:ext cx="264242" cy="26424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9A29E4-8796-46C6-828D-45B4335181B6}">
      <dsp:nvSpPr>
        <dsp:cNvPr id="0" name=""/>
        <dsp:cNvSpPr/>
      </dsp:nvSpPr>
      <dsp:spPr>
        <a:xfrm>
          <a:off x="3780078" y="0"/>
          <a:ext cx="3596911" cy="760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500" kern="1200" dirty="0" smtClean="0"/>
            <a:t>  ITC ALLOWED</a:t>
          </a:r>
          <a:endParaRPr lang="en-IN" sz="3500" kern="1200" dirty="0"/>
        </a:p>
      </dsp:txBody>
      <dsp:txXfrm>
        <a:off x="3780078" y="0"/>
        <a:ext cx="3596911" cy="760184"/>
      </dsp:txXfrm>
    </dsp:sp>
    <dsp:sp modelId="{D61E8544-0120-4F4B-9188-C75E91232025}">
      <dsp:nvSpPr>
        <dsp:cNvPr id="0" name=""/>
        <dsp:cNvSpPr/>
      </dsp:nvSpPr>
      <dsp:spPr>
        <a:xfrm>
          <a:off x="3780078" y="1535048"/>
          <a:ext cx="264235" cy="2642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5CDB74-B671-464E-84FA-BD4F84CAA10A}">
      <dsp:nvSpPr>
        <dsp:cNvPr id="0" name=""/>
        <dsp:cNvSpPr/>
      </dsp:nvSpPr>
      <dsp:spPr>
        <a:xfrm>
          <a:off x="4031862" y="1359199"/>
          <a:ext cx="3345127" cy="615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Cost of Capital Goods    Rs.5,00,000</a:t>
          </a:r>
          <a:endParaRPr lang="en-IN" sz="1500" kern="1200" dirty="0"/>
        </a:p>
      </dsp:txBody>
      <dsp:txXfrm>
        <a:off x="4031862" y="1359199"/>
        <a:ext cx="3345127" cy="615933"/>
      </dsp:txXfrm>
    </dsp:sp>
    <dsp:sp modelId="{EA5F8E59-82EE-46AA-A7C2-AF7EA67C6918}">
      <dsp:nvSpPr>
        <dsp:cNvPr id="0" name=""/>
        <dsp:cNvSpPr/>
      </dsp:nvSpPr>
      <dsp:spPr>
        <a:xfrm>
          <a:off x="3780078" y="2150982"/>
          <a:ext cx="264235" cy="2642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238B02-F9DD-4266-AC62-D2BAAC419034}">
      <dsp:nvSpPr>
        <dsp:cNvPr id="0" name=""/>
        <dsp:cNvSpPr/>
      </dsp:nvSpPr>
      <dsp:spPr>
        <a:xfrm>
          <a:off x="4031862" y="1975133"/>
          <a:ext cx="3345127" cy="615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ITC on CG @ 5%              </a:t>
          </a:r>
          <a:r>
            <a:rPr lang="en-IN" sz="1500" kern="1200" dirty="0" err="1" smtClean="0"/>
            <a:t>Rs</a:t>
          </a:r>
          <a:r>
            <a:rPr lang="en-IN" sz="1500" kern="1200" dirty="0" smtClean="0"/>
            <a:t>.   25,000</a:t>
          </a:r>
          <a:endParaRPr lang="en-IN" sz="1500" kern="1200" dirty="0"/>
        </a:p>
      </dsp:txBody>
      <dsp:txXfrm>
        <a:off x="4031862" y="1975133"/>
        <a:ext cx="3345127" cy="615933"/>
      </dsp:txXfrm>
    </dsp:sp>
    <dsp:sp modelId="{C0EB299F-E338-4F1A-BC59-01EA31B61A9E}">
      <dsp:nvSpPr>
        <dsp:cNvPr id="0" name=""/>
        <dsp:cNvSpPr/>
      </dsp:nvSpPr>
      <dsp:spPr>
        <a:xfrm>
          <a:off x="3780078" y="2766915"/>
          <a:ext cx="264235" cy="2642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C0020F-3801-4C5B-B6D9-B65AC6D1805D}">
      <dsp:nvSpPr>
        <dsp:cNvPr id="0" name=""/>
        <dsp:cNvSpPr/>
      </dsp:nvSpPr>
      <dsp:spPr>
        <a:xfrm>
          <a:off x="4031862" y="2591066"/>
          <a:ext cx="3345127" cy="615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Asset Value Income Tax Rs.5,00,000</a:t>
          </a:r>
          <a:endParaRPr lang="en-IN" sz="1500" kern="1200" dirty="0"/>
        </a:p>
      </dsp:txBody>
      <dsp:txXfrm>
        <a:off x="4031862" y="2591066"/>
        <a:ext cx="3345127" cy="615933"/>
      </dsp:txXfrm>
    </dsp:sp>
    <dsp:sp modelId="{90DA47DE-371C-46A5-8DFC-684CC20952E3}">
      <dsp:nvSpPr>
        <dsp:cNvPr id="0" name=""/>
        <dsp:cNvSpPr/>
      </dsp:nvSpPr>
      <dsp:spPr>
        <a:xfrm>
          <a:off x="3780078" y="3382849"/>
          <a:ext cx="264235" cy="2642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3DB375-7507-4CD3-82AD-FF4A0AC2D16B}">
      <dsp:nvSpPr>
        <dsp:cNvPr id="0" name=""/>
        <dsp:cNvSpPr/>
      </dsp:nvSpPr>
      <dsp:spPr>
        <a:xfrm>
          <a:off x="4031862" y="3207000"/>
          <a:ext cx="3345127" cy="615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Depreciation @ 10%          </a:t>
          </a:r>
          <a:r>
            <a:rPr lang="en-IN" sz="1500" kern="1200" dirty="0" err="1" smtClean="0"/>
            <a:t>Rs</a:t>
          </a:r>
          <a:r>
            <a:rPr lang="en-IN" sz="1500" kern="1200" dirty="0" smtClean="0"/>
            <a:t>.  50,000</a:t>
          </a:r>
          <a:endParaRPr lang="en-IN" sz="1500" kern="1200" dirty="0"/>
        </a:p>
      </dsp:txBody>
      <dsp:txXfrm>
        <a:off x="4031862" y="3207000"/>
        <a:ext cx="3345127" cy="6159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F131B7-F467-4D25-A0E9-56599144A85D}">
      <dsp:nvSpPr>
        <dsp:cNvPr id="0" name=""/>
        <dsp:cNvSpPr/>
      </dsp:nvSpPr>
      <dsp:spPr>
        <a:xfrm>
          <a:off x="0" y="2650118"/>
          <a:ext cx="7198416" cy="1085005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i.e., ITC is ALLOWED If Motor Vehicles are used in above Taxable Supplies</a:t>
          </a:r>
          <a:endParaRPr lang="en-IN" sz="2800" kern="1200" dirty="0"/>
        </a:p>
      </dsp:txBody>
      <dsp:txXfrm>
        <a:off x="31779" y="2681897"/>
        <a:ext cx="7134858" cy="1021447"/>
      </dsp:txXfrm>
    </dsp:sp>
    <dsp:sp modelId="{FE5E9D73-EBDC-4F45-BA47-AE60EA7DC8C1}">
      <dsp:nvSpPr>
        <dsp:cNvPr id="0" name=""/>
        <dsp:cNvSpPr/>
      </dsp:nvSpPr>
      <dsp:spPr>
        <a:xfrm>
          <a:off x="72011" y="0"/>
          <a:ext cx="1734489" cy="238551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6"/>
          </a:solidFill>
          <a:prstDash val="solid"/>
        </a:ln>
        <a:effectLst>
          <a:glow rad="101600">
            <a:schemeClr val="accent3">
              <a:satMod val="175000"/>
              <a:alpha val="40000"/>
            </a:schemeClr>
          </a:glow>
        </a:effectLst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0" kern="1200" dirty="0" smtClean="0">
              <a:latin typeface="Arial Rounded MT Bold" pitchFamily="34" charset="0"/>
            </a:rPr>
            <a:t>Transportation of Goods</a:t>
          </a:r>
          <a:endParaRPr lang="en-IN" sz="1600" b="0" kern="1200" dirty="0">
            <a:latin typeface="Arial Rounded MT Bold" pitchFamily="34" charset="0"/>
          </a:endParaRPr>
        </a:p>
      </dsp:txBody>
      <dsp:txXfrm>
        <a:off x="122812" y="50801"/>
        <a:ext cx="1632887" cy="2283916"/>
      </dsp:txXfrm>
    </dsp:sp>
    <dsp:sp modelId="{880FE6E9-6A83-429F-B9B3-AF7353B25238}">
      <dsp:nvSpPr>
        <dsp:cNvPr id="0" name=""/>
        <dsp:cNvSpPr/>
      </dsp:nvSpPr>
      <dsp:spPr>
        <a:xfrm>
          <a:off x="1872203" y="0"/>
          <a:ext cx="1734489" cy="238551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4"/>
          </a:solidFill>
          <a:prstDash val="solid"/>
        </a:ln>
        <a:effectLst>
          <a:glow rad="101600">
            <a:schemeClr val="accent5">
              <a:satMod val="175000"/>
              <a:alpha val="40000"/>
            </a:schemeClr>
          </a:glow>
        </a:effectLst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0" kern="1200" dirty="0" smtClean="0">
              <a:latin typeface="Arial Rounded MT Bold" pitchFamily="34" charset="0"/>
            </a:rPr>
            <a:t>Further Supply of such Vehicle or Conveyances</a:t>
          </a:r>
          <a:endParaRPr lang="en-IN" sz="1600" b="0" kern="1200" dirty="0">
            <a:latin typeface="Arial Rounded MT Bold" pitchFamily="34" charset="0"/>
          </a:endParaRPr>
        </a:p>
      </dsp:txBody>
      <dsp:txXfrm>
        <a:off x="1923004" y="50801"/>
        <a:ext cx="1632887" cy="2283916"/>
      </dsp:txXfrm>
    </dsp:sp>
    <dsp:sp modelId="{41A17C0E-C0E5-477D-B46D-DE3470B659D5}">
      <dsp:nvSpPr>
        <dsp:cNvPr id="0" name=""/>
        <dsp:cNvSpPr/>
      </dsp:nvSpPr>
      <dsp:spPr>
        <a:xfrm>
          <a:off x="3672412" y="0"/>
          <a:ext cx="1734489" cy="238551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>
          <a:glow rad="139700">
            <a:schemeClr val="accent1">
              <a:satMod val="175000"/>
              <a:alpha val="40000"/>
            </a:schemeClr>
          </a:glow>
        </a:effectLst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0" kern="1200" dirty="0" smtClean="0">
              <a:latin typeface="Arial Rounded MT Bold" pitchFamily="34" charset="0"/>
            </a:rPr>
            <a:t>Transport of Passengers</a:t>
          </a:r>
          <a:endParaRPr lang="en-IN" sz="1600" b="0" kern="1200" dirty="0">
            <a:latin typeface="Arial Rounded MT Bold" pitchFamily="34" charset="0"/>
          </a:endParaRPr>
        </a:p>
      </dsp:txBody>
      <dsp:txXfrm>
        <a:off x="3723213" y="50801"/>
        <a:ext cx="1632887" cy="2283916"/>
      </dsp:txXfrm>
    </dsp:sp>
    <dsp:sp modelId="{395F4FC0-8954-4A7F-A26F-A525A7FB0532}">
      <dsp:nvSpPr>
        <dsp:cNvPr id="0" name=""/>
        <dsp:cNvSpPr/>
      </dsp:nvSpPr>
      <dsp:spPr>
        <a:xfrm>
          <a:off x="5570291" y="0"/>
          <a:ext cx="1734489" cy="238551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4"/>
          </a:solidFill>
          <a:prstDash val="solid"/>
        </a:ln>
        <a:effectLst>
          <a:glow rad="139700">
            <a:schemeClr val="accent6">
              <a:satMod val="175000"/>
              <a:alpha val="40000"/>
            </a:schemeClr>
          </a:glow>
        </a:effectLst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0" kern="1200" dirty="0" smtClean="0">
              <a:latin typeface="Arial Rounded MT Bold" pitchFamily="34" charset="0"/>
            </a:rPr>
            <a:t>Imparting on Driving, Flying, Navigating such vehicles or conveyances</a:t>
          </a:r>
          <a:endParaRPr lang="en-IN" sz="1600" b="0" kern="1200" dirty="0">
            <a:latin typeface="Arial Rounded MT Bold" pitchFamily="34" charset="0"/>
          </a:endParaRPr>
        </a:p>
      </dsp:txBody>
      <dsp:txXfrm>
        <a:off x="5621092" y="50801"/>
        <a:ext cx="1632887" cy="228391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85A4F-7C61-4800-80BF-BC811F83B916}">
      <dsp:nvSpPr>
        <dsp:cNvPr id="0" name=""/>
        <dsp:cNvSpPr/>
      </dsp:nvSpPr>
      <dsp:spPr>
        <a:xfrm>
          <a:off x="209394" y="981035"/>
          <a:ext cx="1636777" cy="1085928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effectLst/>
            </a:rPr>
            <a:t>Inputs/ </a:t>
          </a:r>
          <a:r>
            <a:rPr lang="en-IN" sz="2600" kern="1200" dirty="0">
              <a:effectLst/>
            </a:rPr>
            <a:t>Capital Goods</a:t>
          </a:r>
          <a:endParaRPr lang="en-US" sz="2600" kern="1200" dirty="0">
            <a:effectLst/>
          </a:endParaRPr>
        </a:p>
      </dsp:txBody>
      <dsp:txXfrm>
        <a:off x="241200" y="1012841"/>
        <a:ext cx="1573165" cy="1022316"/>
      </dsp:txXfrm>
    </dsp:sp>
    <dsp:sp modelId="{3B5943FE-3791-4D86-9A6E-C12281E03C06}">
      <dsp:nvSpPr>
        <dsp:cNvPr id="0" name=""/>
        <dsp:cNvSpPr/>
      </dsp:nvSpPr>
      <dsp:spPr>
        <a:xfrm rot="19457599">
          <a:off x="1733236" y="1137358"/>
          <a:ext cx="1201536" cy="72022"/>
        </a:xfrm>
        <a:custGeom>
          <a:avLst/>
          <a:gdLst/>
          <a:ahLst/>
          <a:cxnLst/>
          <a:rect l="0" t="0" r="0" b="0"/>
          <a:pathLst>
            <a:path>
              <a:moveTo>
                <a:pt x="0" y="36011"/>
              </a:moveTo>
              <a:lnTo>
                <a:pt x="1201536" y="360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303966" y="1143331"/>
        <a:ext cx="60076" cy="60076"/>
      </dsp:txXfrm>
    </dsp:sp>
    <dsp:sp modelId="{78E2E67C-DB16-478F-9958-2393F191A03A}">
      <dsp:nvSpPr>
        <dsp:cNvPr id="0" name=""/>
        <dsp:cNvSpPr/>
      </dsp:nvSpPr>
      <dsp:spPr>
        <a:xfrm>
          <a:off x="2821838" y="238480"/>
          <a:ext cx="2010579" cy="1168518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Directly</a:t>
          </a:r>
        </a:p>
      </dsp:txBody>
      <dsp:txXfrm>
        <a:off x="2856063" y="272705"/>
        <a:ext cx="1942129" cy="1100068"/>
      </dsp:txXfrm>
    </dsp:sp>
    <dsp:sp modelId="{530128E8-E2E0-455D-8DC6-C3D7A5FC3D1E}">
      <dsp:nvSpPr>
        <dsp:cNvPr id="0" name=""/>
        <dsp:cNvSpPr/>
      </dsp:nvSpPr>
      <dsp:spPr>
        <a:xfrm>
          <a:off x="4832417" y="786728"/>
          <a:ext cx="975666" cy="72022"/>
        </a:xfrm>
        <a:custGeom>
          <a:avLst/>
          <a:gdLst/>
          <a:ahLst/>
          <a:cxnLst/>
          <a:rect l="0" t="0" r="0" b="0"/>
          <a:pathLst>
            <a:path>
              <a:moveTo>
                <a:pt x="0" y="36011"/>
              </a:moveTo>
              <a:lnTo>
                <a:pt x="975666" y="3601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95858" y="798348"/>
        <a:ext cx="48783" cy="48783"/>
      </dsp:txXfrm>
    </dsp:sp>
    <dsp:sp modelId="{31088434-7A0B-4598-8A48-30421AC5FDAA}">
      <dsp:nvSpPr>
        <dsp:cNvPr id="0" name=""/>
        <dsp:cNvSpPr/>
      </dsp:nvSpPr>
      <dsp:spPr>
        <a:xfrm>
          <a:off x="5808083" y="212948"/>
          <a:ext cx="3122058" cy="1219582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Date for deemed supply: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Job Worker receives Inputs/ Capital Goods</a:t>
          </a:r>
        </a:p>
      </dsp:txBody>
      <dsp:txXfrm>
        <a:off x="5843803" y="248668"/>
        <a:ext cx="3050618" cy="1148142"/>
      </dsp:txXfrm>
    </dsp:sp>
    <dsp:sp modelId="{3742AAC0-9E2F-464A-8552-F8DFE6C3DE23}">
      <dsp:nvSpPr>
        <dsp:cNvPr id="0" name=""/>
        <dsp:cNvSpPr/>
      </dsp:nvSpPr>
      <dsp:spPr>
        <a:xfrm rot="2142401">
          <a:off x="1733236" y="1838618"/>
          <a:ext cx="1201536" cy="72022"/>
        </a:xfrm>
        <a:custGeom>
          <a:avLst/>
          <a:gdLst/>
          <a:ahLst/>
          <a:cxnLst/>
          <a:rect l="0" t="0" r="0" b="0"/>
          <a:pathLst>
            <a:path>
              <a:moveTo>
                <a:pt x="0" y="36011"/>
              </a:moveTo>
              <a:lnTo>
                <a:pt x="1201536" y="360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303966" y="1844591"/>
        <a:ext cx="60076" cy="60076"/>
      </dsp:txXfrm>
    </dsp:sp>
    <dsp:sp modelId="{0D03AE30-5932-4FA9-8962-A8FD4269E58B}">
      <dsp:nvSpPr>
        <dsp:cNvPr id="0" name=""/>
        <dsp:cNvSpPr/>
      </dsp:nvSpPr>
      <dsp:spPr>
        <a:xfrm>
          <a:off x="2821838" y="1641000"/>
          <a:ext cx="2010579" cy="1168518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Principal's              "Place of Business"</a:t>
          </a:r>
        </a:p>
      </dsp:txBody>
      <dsp:txXfrm>
        <a:off x="2856063" y="1675225"/>
        <a:ext cx="1942129" cy="1100068"/>
      </dsp:txXfrm>
    </dsp:sp>
    <dsp:sp modelId="{24367274-446B-4C0E-B513-2D357E6617ED}">
      <dsp:nvSpPr>
        <dsp:cNvPr id="0" name=""/>
        <dsp:cNvSpPr/>
      </dsp:nvSpPr>
      <dsp:spPr>
        <a:xfrm>
          <a:off x="4832417" y="2189248"/>
          <a:ext cx="975666" cy="72022"/>
        </a:xfrm>
        <a:custGeom>
          <a:avLst/>
          <a:gdLst/>
          <a:ahLst/>
          <a:cxnLst/>
          <a:rect l="0" t="0" r="0" b="0"/>
          <a:pathLst>
            <a:path>
              <a:moveTo>
                <a:pt x="0" y="36011"/>
              </a:moveTo>
              <a:lnTo>
                <a:pt x="975666" y="3601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95858" y="2200868"/>
        <a:ext cx="48783" cy="48783"/>
      </dsp:txXfrm>
    </dsp:sp>
    <dsp:sp modelId="{82B99CC2-6476-43C1-8F66-44A53E5B2F1F}">
      <dsp:nvSpPr>
        <dsp:cNvPr id="0" name=""/>
        <dsp:cNvSpPr/>
      </dsp:nvSpPr>
      <dsp:spPr>
        <a:xfrm>
          <a:off x="5808083" y="1615468"/>
          <a:ext cx="3126521" cy="1219582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Date for deemed supply: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 Inputs/ Capital Goods sent out from Place of Business</a:t>
          </a:r>
        </a:p>
      </dsp:txBody>
      <dsp:txXfrm>
        <a:off x="5843803" y="1651188"/>
        <a:ext cx="3055081" cy="1148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F4962-3628-444B-853C-1C0935E0C13B}" type="datetimeFigureOut">
              <a:rPr lang="en-US" smtClean="0"/>
              <a:pPr/>
              <a:t>30/01/2017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2262B-1EAD-4F1D-B8A8-A5AB4DC3A5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None/>
            </a:pP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sz="1200" dirty="0">
              <a:latin typeface="Baskerville Old Face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credit of tax paid on input services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attributable to a recipient of credit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shall be distributed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 to that recipient. </a:t>
            </a:r>
            <a:endParaRPr lang="en-US" sz="1200" kern="120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credit of tax paid on input services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attributable to more than one recipient/ all recipients of credit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shall be distributed only amongst such recipient(s) to whom the input service is attributable and such distribution shall be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rata on the basis of the turnover in a state of such recipient, during the *relevant period, to the aggregate of the turnover of all such recipients to whom such input service is attributable/ all recipients respectively.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IN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en-IN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30-01-2017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5.xml"/><Relationship Id="rId7" Type="http://schemas.openxmlformats.org/officeDocument/2006/relationships/image" Target="../media/image22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microsoft.com/office/2007/relationships/diagramDrawing" Target="../diagrams/drawing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27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26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0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2.xml"/><Relationship Id="rId4" Type="http://schemas.openxmlformats.org/officeDocument/2006/relationships/image" Target="../media/image20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3.xml"/><Relationship Id="rId4" Type="http://schemas.openxmlformats.org/officeDocument/2006/relationships/image" Target="../media/image20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30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0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1.gif"/><Relationship Id="rId4" Type="http://schemas.openxmlformats.org/officeDocument/2006/relationships/image" Target="../media/image2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1772816"/>
            <a:ext cx="65580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INPUT TAX CREDIT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2333" y="3581400"/>
            <a:ext cx="748955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CHAPTER V*</a:t>
            </a:r>
          </a:p>
          <a:p>
            <a:pPr algn="ctr"/>
            <a:r>
              <a:rPr lang="en-US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The Central/State Goods &amp; Service Tax 2016</a:t>
            </a:r>
            <a:endParaRPr lang="en-US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48200" y="5334000"/>
            <a:ext cx="377551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Sayee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Prem. K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07883" y="4658618"/>
            <a:ext cx="74767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*Revised Model GST LAW</a:t>
            </a:r>
            <a:endParaRPr lang="en-US" sz="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0" y="5791200"/>
            <a:ext cx="419217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9786801934</a:t>
            </a:r>
            <a:endParaRPr lang="en-US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35164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69078" y="838200"/>
            <a:ext cx="76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If,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2895600" y="4388355"/>
            <a:ext cx="2631545" cy="60960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2800" b="1" dirty="0" smtClean="0"/>
              <a:t>3 MONTHS</a:t>
            </a:r>
            <a:endParaRPr lang="en-IN" sz="2800" b="1" dirty="0"/>
          </a:p>
        </p:txBody>
      </p:sp>
      <p:pic>
        <p:nvPicPr>
          <p:cNvPr id="13" name="Picture 2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1850180"/>
            <a:ext cx="2029649" cy="1541644"/>
          </a:xfrm>
          <a:prstGeom prst="rect">
            <a:avLst/>
          </a:prstGeom>
          <a:noFill/>
        </p:spPr>
      </p:pic>
      <p:sp>
        <p:nvSpPr>
          <p:cNvPr id="14" name="Vertical Scroll 13"/>
          <p:cNvSpPr/>
          <p:nvPr/>
        </p:nvSpPr>
        <p:spPr>
          <a:xfrm>
            <a:off x="2543498" y="5189838"/>
            <a:ext cx="1600200" cy="1087768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INVOICE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02985" y="5349001"/>
            <a:ext cx="15263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DATE</a:t>
            </a:r>
            <a:endParaRPr lang="en-US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4775" y="1761530"/>
            <a:ext cx="505458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Payment on such </a:t>
            </a:r>
          </a:p>
          <a:p>
            <a:pPr algn="ctr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supply of service</a:t>
            </a:r>
            <a:endParaRPr lang="en-U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95600" y="3505200"/>
            <a:ext cx="249619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Exceeds</a:t>
            </a:r>
            <a:endParaRPr lang="en-U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576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4" grpId="0" animBg="1"/>
      <p:bldP spid="15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838200"/>
            <a:ext cx="1795882" cy="1833372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382500" y="2684352"/>
            <a:ext cx="313579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Recipient of Service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82500" y="4674214"/>
            <a:ext cx="30299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ITC + Interest</a:t>
            </a:r>
            <a:endParaRPr 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4195" y="1495140"/>
            <a:ext cx="4992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ITC availed by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2600" y="3173311"/>
            <a:ext cx="57358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Becomes liability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89642" y="4674214"/>
            <a:ext cx="342914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LiablE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to pay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Picture 10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195" y="4359479"/>
            <a:ext cx="1066800" cy="10890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9502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3568" y="332656"/>
            <a:ext cx="732123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Validity of invoices </a:t>
            </a:r>
          </a:p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to Claim ITC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152400" y="2051560"/>
            <a:ext cx="1981200" cy="2215640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INVOICE</a:t>
            </a:r>
          </a:p>
          <a:p>
            <a:pPr algn="ctr"/>
            <a:endParaRPr lang="en-IN" dirty="0" smtClean="0"/>
          </a:p>
          <a:p>
            <a:pPr algn="ctr"/>
            <a:r>
              <a:rPr lang="en-IN" dirty="0" smtClean="0"/>
              <a:t>F.Y.2017-18</a:t>
            </a:r>
            <a:endParaRPr lang="en-IN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2361040395"/>
              </p:ext>
            </p:extLst>
          </p:nvPr>
        </p:nvGraphicFramePr>
        <p:xfrm>
          <a:off x="2133600" y="2209800"/>
          <a:ext cx="6288360" cy="2968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1752600" y="5181600"/>
            <a:ext cx="67746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Whichever is Earlier</a:t>
            </a:r>
            <a:endParaRPr lang="en-US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614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0D3EB5-E1BD-48FB-B1B9-4084BB9E11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C50D3EB5-E1BD-48FB-B1B9-4084BB9E11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71FD53-7C96-40DA-A1DB-B9F9F5974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dgm id="{B671FD53-7C96-40DA-A1DB-B9F9F59747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D9984B0-0B6B-48FF-AD8B-7952EBE6A9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graphicEl>
                                              <a:dgm id="{6D9984B0-0B6B-48FF-AD8B-7952EBE6A9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D74B98A-BF9B-4014-95F8-8575D2C43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graphicEl>
                                              <a:dgm id="{5D74B98A-BF9B-4014-95F8-8575D2C43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Graphic spid="7" grpId="0">
        <p:bldSub>
          <a:bldDgm bld="lvlOne"/>
        </p:bldSub>
      </p:bldGraphic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2088618685"/>
              </p:ext>
            </p:extLst>
          </p:nvPr>
        </p:nvGraphicFramePr>
        <p:xfrm>
          <a:off x="932517" y="2204864"/>
          <a:ext cx="7380312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707232" y="476671"/>
            <a:ext cx="75953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Depreciation on Capital Goods </a:t>
            </a:r>
          </a:p>
          <a:p>
            <a:pPr algn="ctr"/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INCOME TAX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C:\Users\MSSUser\Desktop\x-mark-4-512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133600"/>
            <a:ext cx="762000" cy="762000"/>
          </a:xfrm>
          <a:prstGeom prst="rect">
            <a:avLst/>
          </a:prstGeom>
          <a:noFill/>
        </p:spPr>
      </p:pic>
      <p:pic>
        <p:nvPicPr>
          <p:cNvPr id="1027" name="Picture 3" descr="C:\Users\MSSUser\Desktop\Check_mark_23x20_02.sv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5800" y="2057400"/>
            <a:ext cx="623887" cy="914400"/>
          </a:xfrm>
          <a:prstGeom prst="rect">
            <a:avLst/>
          </a:prstGeom>
          <a:noFill/>
        </p:spPr>
      </p:pic>
      <p:cxnSp>
        <p:nvCxnSpPr>
          <p:cNvPr id="7" name="Straight Arrow Connector 6"/>
          <p:cNvCxnSpPr/>
          <p:nvPr/>
        </p:nvCxnSpPr>
        <p:spPr>
          <a:xfrm rot="16200000" flipH="1">
            <a:off x="2476500" y="4152900"/>
            <a:ext cx="4114800" cy="76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5981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CBD234-FE46-49D1-A0CA-AF1DCBB71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08CBD234-FE46-49D1-A0CA-AF1DCBB71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08CBD234-FE46-49D1-A0CA-AF1DCBB71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5FB260-208B-4A64-BFD3-B26E1F472D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2A5FB260-208B-4A64-BFD3-B26E1F472D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2A5FB260-208B-4A64-BFD3-B26E1F472D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055A5E-1890-445A-9DFE-F862A7C95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23055A5E-1890-445A-9DFE-F862A7C95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23055A5E-1890-445A-9DFE-F862A7C95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36967D-8D58-427B-BF11-15B6BB1F6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EB36967D-8D58-427B-BF11-15B6BB1F6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EB36967D-8D58-427B-BF11-15B6BB1F6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DE7367-7296-4079-B617-4B16375D12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83DE7367-7296-4079-B617-4B16375D12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83DE7367-7296-4079-B617-4B16375D12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22E11C-3E87-45EC-B796-66621A6CFC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3122E11C-3E87-45EC-B796-66621A6CFC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3122E11C-3E87-45EC-B796-66621A6CFC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34DFA0-9A91-48C9-9928-B70CA1BBA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1034DFA0-9A91-48C9-9928-B70CA1BBA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1034DFA0-9A91-48C9-9928-B70CA1BBA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97EB15-D486-4F16-B539-B62A39387D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6D97EB15-D486-4F16-B539-B62A39387D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6D97EB15-D486-4F16-B539-B62A39387D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35D1E9-F337-4A4E-8763-86E2CC0C9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4335D1E9-F337-4A4E-8763-86E2CC0C9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4335D1E9-F337-4A4E-8763-86E2CC0C9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D2455D-EF7E-4766-AF1B-269C5DC291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ABD2455D-EF7E-4766-AF1B-269C5DC291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ABD2455D-EF7E-4766-AF1B-269C5DC291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EB273D-535D-4CEF-803B-D66C6C7BA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DEEB273D-535D-4CEF-803B-D66C6C7BA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DEEB273D-535D-4CEF-803B-D66C6C7BA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8396C7-FAB3-4942-B048-64529A99DD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E18396C7-FAB3-4942-B048-64529A99DD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E18396C7-FAB3-4942-B048-64529A99DD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E65FE1-189B-47F1-97C0-BE1BDEBDB9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graphicEl>
                                              <a:dgm id="{F6E65FE1-189B-47F1-97C0-BE1BDEBDB9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graphicEl>
                                              <a:dgm id="{F6E65FE1-189B-47F1-97C0-BE1BDEBDB9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9A29E4-8796-46C6-828D-45B4335181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7F9A29E4-8796-46C6-828D-45B4335181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graphicEl>
                                              <a:dgm id="{7F9A29E4-8796-46C6-828D-45B4335181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1E8544-0120-4F4B-9188-C75E91232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D61E8544-0120-4F4B-9188-C75E91232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D61E8544-0120-4F4B-9188-C75E91232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5CDB74-B671-464E-84FA-BD4F84CAA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">
                                            <p:graphicEl>
                                              <a:dgm id="{F65CDB74-B671-464E-84FA-BD4F84CAA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">
                                            <p:graphicEl>
                                              <a:dgm id="{F65CDB74-B671-464E-84FA-BD4F84CAA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5F8E59-82EE-46AA-A7C2-AF7EA67C69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">
                                            <p:graphicEl>
                                              <a:dgm id="{EA5F8E59-82EE-46AA-A7C2-AF7EA67C69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EA5F8E59-82EE-46AA-A7C2-AF7EA67C69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238B02-F9DD-4266-AC62-D2BAAC4190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">
                                            <p:graphicEl>
                                              <a:dgm id="{52238B02-F9DD-4266-AC62-D2BAAC4190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">
                                            <p:graphicEl>
                                              <a:dgm id="{52238B02-F9DD-4266-AC62-D2BAAC4190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EB299F-E338-4F1A-BC59-01EA31B61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">
                                            <p:graphicEl>
                                              <a:dgm id="{C0EB299F-E338-4F1A-BC59-01EA31B61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">
                                            <p:graphicEl>
                                              <a:dgm id="{C0EB299F-E338-4F1A-BC59-01EA31B61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C0020F-3801-4C5B-B6D9-B65AC6D180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">
                                            <p:graphicEl>
                                              <a:dgm id="{04C0020F-3801-4C5B-B6D9-B65AC6D180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">
                                            <p:graphicEl>
                                              <a:dgm id="{04C0020F-3801-4C5B-B6D9-B65AC6D180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DA47DE-371C-46A5-8DFC-684CC20952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90DA47DE-371C-46A5-8DFC-684CC20952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90DA47DE-371C-46A5-8DFC-684CC20952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3DB375-7507-4CD3-82AD-FF4A0AC2D1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">
                                            <p:graphicEl>
                                              <a:dgm id="{3D3DB375-7507-4CD3-82AD-FF4A0AC2D1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3D3DB375-7507-4CD3-82AD-FF4A0AC2D1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19872" y="548680"/>
            <a:ext cx="26372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Case A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="" xmlns:p14="http://schemas.microsoft.com/office/powerpoint/2010/main" val="1897492865"/>
              </p:ext>
            </p:extLst>
          </p:nvPr>
        </p:nvGraphicFramePr>
        <p:xfrm>
          <a:off x="1122487" y="1709474"/>
          <a:ext cx="7008440" cy="3976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4744" y="5661248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/>
              <a:t>ITC AVAILABLE ONLY ON CONSUMPTION OF INPUTS,CG FOR BUSINESS PURPOSES</a:t>
            </a:r>
            <a:endParaRPr lang="en-IN" sz="2800" dirty="0"/>
          </a:p>
        </p:txBody>
      </p:sp>
    </p:spTree>
    <p:extLst>
      <p:ext uri="{BB962C8B-B14F-4D97-AF65-F5344CB8AC3E}">
        <p14:creationId xmlns="" xmlns:p14="http://schemas.microsoft.com/office/powerpoint/2010/main" val="70268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7" grpId="0">
        <p:bldSub>
          <a:bldChart bld="category"/>
        </p:bldSub>
      </p:bldGraphic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75175" y="548680"/>
            <a:ext cx="25266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Case B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2791406635"/>
              </p:ext>
            </p:extLst>
          </p:nvPr>
        </p:nvGraphicFramePr>
        <p:xfrm>
          <a:off x="251520" y="1700808"/>
          <a:ext cx="4879342" cy="3519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Notched Right Arrow 6"/>
          <p:cNvSpPr/>
          <p:nvPr/>
        </p:nvSpPr>
        <p:spPr>
          <a:xfrm>
            <a:off x="5292080" y="3429000"/>
            <a:ext cx="709749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6249838" y="3280628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 smtClean="0"/>
              <a:t>Includes ZERO RATED SUPPLY</a:t>
            </a:r>
            <a:endParaRPr lang="en-IN" sz="1600" dirty="0"/>
          </a:p>
        </p:txBody>
      </p:sp>
      <p:sp>
        <p:nvSpPr>
          <p:cNvPr id="9" name="Notched Right Arrow 8"/>
          <p:cNvSpPr/>
          <p:nvPr/>
        </p:nvSpPr>
        <p:spPr>
          <a:xfrm>
            <a:off x="5292080" y="4095322"/>
            <a:ext cx="709749" cy="269781"/>
          </a:xfrm>
          <a:prstGeom prst="notch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6217865" y="3870871"/>
            <a:ext cx="2160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 smtClean="0"/>
              <a:t>Includes Supply charged on Reverse Charge Basis</a:t>
            </a:r>
            <a:endParaRPr lang="en-IN" sz="1600" dirty="0"/>
          </a:p>
        </p:txBody>
      </p:sp>
      <p:sp>
        <p:nvSpPr>
          <p:cNvPr id="11" name="Rectangle 10"/>
          <p:cNvSpPr/>
          <p:nvPr/>
        </p:nvSpPr>
        <p:spPr>
          <a:xfrm>
            <a:off x="720080" y="5589240"/>
            <a:ext cx="7812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/>
              <a:t>ITC AVAILABLE ONLY ON CONSUMPTION OF INPUTS,CG FOR </a:t>
            </a:r>
            <a:r>
              <a:rPr lang="en-IN" sz="2400" dirty="0" smtClean="0"/>
              <a:t>TAXABLE SUPPLY</a:t>
            </a:r>
            <a:endParaRPr lang="en-IN" sz="2400" dirty="0"/>
          </a:p>
        </p:txBody>
      </p:sp>
    </p:spTree>
    <p:extLst>
      <p:ext uri="{BB962C8B-B14F-4D97-AF65-F5344CB8AC3E}">
        <p14:creationId xmlns="" xmlns:p14="http://schemas.microsoft.com/office/powerpoint/2010/main" val="63526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Sub>
          <a:bldChart bld="category"/>
        </p:bldSub>
      </p:bldGraphic>
      <p:bldP spid="7" grpId="0" animBg="1"/>
      <p:bldP spid="8" grpId="0"/>
      <p:bldP spid="9" grpId="0" animBg="1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321" y="1730196"/>
            <a:ext cx="3365567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dirty="0"/>
              <a:t>Supplying Services by way 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07904" y="1730196"/>
            <a:ext cx="2387712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dirty="0"/>
              <a:t>Accepting Deposits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28184" y="1730196"/>
            <a:ext cx="244827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dirty="0"/>
              <a:t>Extending Loans &amp; Advances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="" xmlns:p14="http://schemas.microsoft.com/office/powerpoint/2010/main" val="2601069780"/>
              </p:ext>
            </p:extLst>
          </p:nvPr>
        </p:nvGraphicFramePr>
        <p:xfrm>
          <a:off x="213774" y="2636912"/>
          <a:ext cx="4464496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Folded Corner 10"/>
          <p:cNvSpPr/>
          <p:nvPr/>
        </p:nvSpPr>
        <p:spPr>
          <a:xfrm>
            <a:off x="5838377" y="2924944"/>
            <a:ext cx="3168352" cy="2448272"/>
          </a:xfrm>
          <a:prstGeom prst="foldedCorne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3200" dirty="0" smtClean="0"/>
              <a:t>AVAIL 50% of *ELIGIBLE ITC EVERY MONTH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8321" y="995372"/>
            <a:ext cx="728430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IN" sz="2800" dirty="0"/>
              <a:t>Banks/Financial Institutions including NBFCs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27984" y="3573016"/>
            <a:ext cx="12474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OR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1523" y="5733256"/>
            <a:ext cx="36624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*ELIGIBLE ITC:</a:t>
            </a:r>
            <a:r>
              <a:rPr lang="en-IN" dirty="0" smtClean="0"/>
              <a:t> ITC ON INPUTS, </a:t>
            </a:r>
          </a:p>
          <a:p>
            <a:r>
              <a:rPr lang="en-IN" dirty="0" smtClean="0"/>
              <a:t>  CG and SERVICES IN A MONTH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71764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Graphic spid="9" grpId="0">
        <p:bldSub>
          <a:bldChart bld="category"/>
        </p:bldSub>
      </p:bldGraphic>
      <p:bldP spid="11" grpId="0" animBg="1"/>
      <p:bldP spid="12" grpId="0" animBg="1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5576" y="764704"/>
            <a:ext cx="48125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INELIGIBLE ITC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988840"/>
            <a:ext cx="69847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IN" dirty="0" smtClean="0"/>
              <a:t>TAX PAID U/S 9 (Composition Levy)</a:t>
            </a:r>
          </a:p>
          <a:p>
            <a:pPr marL="342900" indent="-342900">
              <a:buFont typeface="+mj-lt"/>
              <a:buAutoNum type="arabicParenR"/>
            </a:pPr>
            <a:r>
              <a:rPr lang="en-IN" dirty="0" smtClean="0"/>
              <a:t>Personal Consumption</a:t>
            </a:r>
          </a:p>
          <a:p>
            <a:pPr marL="342900" indent="-342900">
              <a:buFont typeface="+mj-lt"/>
              <a:buAutoNum type="arabicParenR"/>
            </a:pPr>
            <a:r>
              <a:rPr lang="en-IN" dirty="0" smtClean="0"/>
              <a:t>Goods 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IN" dirty="0" smtClean="0"/>
              <a:t>LOST, 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IN" dirty="0" smtClean="0"/>
              <a:t>STOLEN, 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IN" dirty="0" smtClean="0"/>
              <a:t>DESTROYED,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IN" dirty="0" smtClean="0"/>
              <a:t>Written Off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IN" dirty="0" smtClean="0"/>
              <a:t>Disposed of by way of Gift or Free Samples</a:t>
            </a:r>
          </a:p>
          <a:p>
            <a:pPr marL="342900" indent="-342900">
              <a:buFont typeface="+mj-lt"/>
              <a:buAutoNum type="arabicParenR"/>
            </a:pPr>
            <a:r>
              <a:rPr lang="en-IN" dirty="0" smtClean="0"/>
              <a:t>Any Tax Paid U/S 67, 89 or 90</a:t>
            </a:r>
          </a:p>
          <a:p>
            <a:pPr marL="342900" indent="-342900">
              <a:buFont typeface="+mj-lt"/>
              <a:buAutoNum type="arabicParenR"/>
            </a:pPr>
            <a:r>
              <a:rPr lang="en-IN" dirty="0" smtClean="0"/>
              <a:t>Works Contract Services when supplied for construction of Immovable Property (except P&amp;M), where it is an input for further supply of Works Contract Services.</a:t>
            </a:r>
          </a:p>
          <a:p>
            <a:pPr marL="800100" lvl="1" indent="-342900">
              <a:buFont typeface="Courier New" pitchFamily="49" charset="0"/>
              <a:buChar char="o"/>
            </a:pP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65019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3568" y="757883"/>
            <a:ext cx="7002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INELIGIBLE ITC Cont.,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551869243"/>
              </p:ext>
            </p:extLst>
          </p:nvPr>
        </p:nvGraphicFramePr>
        <p:xfrm>
          <a:off x="1099307" y="2420888"/>
          <a:ext cx="7377434" cy="3735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90600" y="18288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6) ITC ineligible on Motor Vehicles and Other Conveyances Except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1946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F131B7-F467-4D25-A0E9-56599144A8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graphicEl>
                                              <a:dgm id="{74F131B7-F467-4D25-A0E9-56599144A8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E5E9D73-EBDC-4F45-BA47-AE60EA7DC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graphicEl>
                                              <a:dgm id="{FE5E9D73-EBDC-4F45-BA47-AE60EA7DC8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80FE6E9-6A83-429F-B9B3-AF7353B252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880FE6E9-6A83-429F-B9B3-AF7353B252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1A17C0E-C0E5-477D-B46D-DE3470B65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41A17C0E-C0E5-477D-B46D-DE3470B65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95F4FC0-8954-4A7F-A26F-A525A7FB0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>
                                            <p:graphicEl>
                                              <a:dgm id="{395F4FC0-8954-4A7F-A26F-A525A7FB05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3568" y="757883"/>
            <a:ext cx="7002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INELIGIBLE ITC Cont.,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184482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7) a) ITC is ineligible on Supply of Goods &amp; Services on</a:t>
            </a:r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3401045" y="2326035"/>
            <a:ext cx="4968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Food &amp; Beverages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Outdoor Catering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Beauty Treatment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Health Services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Cosmetic &amp;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Plastic Surgery</a:t>
            </a:r>
            <a:endParaRPr lang="en-IN" dirty="0"/>
          </a:p>
        </p:txBody>
      </p:sp>
      <p:sp>
        <p:nvSpPr>
          <p:cNvPr id="9" name="Flowchart: Magnetic Disk 8"/>
          <p:cNvSpPr/>
          <p:nvPr/>
        </p:nvSpPr>
        <p:spPr>
          <a:xfrm>
            <a:off x="1043608" y="5301208"/>
            <a:ext cx="1944216" cy="957808"/>
          </a:xfrm>
          <a:prstGeom prst="flowChartMagneticDis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Inward Supply of FOOD</a:t>
            </a:r>
            <a:endParaRPr lang="en-IN" b="1" dirty="0"/>
          </a:p>
        </p:txBody>
      </p:sp>
      <p:sp>
        <p:nvSpPr>
          <p:cNvPr id="10" name="Flowchart: Magnetic Disk 9"/>
          <p:cNvSpPr/>
          <p:nvPr/>
        </p:nvSpPr>
        <p:spPr>
          <a:xfrm>
            <a:off x="5940152" y="5250904"/>
            <a:ext cx="2232248" cy="1008112"/>
          </a:xfrm>
          <a:prstGeom prst="flowChartMagneticDisk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Outward Supply of FOOD</a:t>
            </a:r>
            <a:endParaRPr lang="en-IN" b="1" dirty="0"/>
          </a:p>
        </p:txBody>
      </p:sp>
      <p:sp>
        <p:nvSpPr>
          <p:cNvPr id="11" name="Left-Right Arrow 10"/>
          <p:cNvSpPr/>
          <p:nvPr/>
        </p:nvSpPr>
        <p:spPr>
          <a:xfrm>
            <a:off x="3419872" y="5661248"/>
            <a:ext cx="2160240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3599892" y="526986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ITC is ELIGIBLE</a:t>
            </a:r>
            <a:endParaRPr lang="en-IN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76772" y="4235241"/>
            <a:ext cx="7492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i="1" dirty="0" smtClean="0"/>
              <a:t>“ITC is eligible on above if inputs used are for making outputs of same category”</a:t>
            </a:r>
            <a:endParaRPr lang="en-IN" sz="2800" i="1" dirty="0"/>
          </a:p>
        </p:txBody>
      </p:sp>
    </p:spTree>
    <p:extLst>
      <p:ext uri="{BB962C8B-B14F-4D97-AF65-F5344CB8AC3E}">
        <p14:creationId xmlns="" xmlns:p14="http://schemas.microsoft.com/office/powerpoint/2010/main" val="185263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  <p:bldP spid="9" grpId="0" animBg="1"/>
      <p:bldP spid="10" grpId="0" animBg="1"/>
      <p:bldP spid="11" grpId="0" animBg="1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07333" y="591071"/>
            <a:ext cx="14859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3946" y="1700808"/>
            <a:ext cx="73324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IN" sz="3600" dirty="0" smtClean="0"/>
              <a:t>Single Tax Regime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IN" sz="3600" dirty="0" smtClean="0"/>
              <a:t>To Digitize Indirect Tax system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IN" sz="3600" dirty="0" smtClean="0"/>
              <a:t>Eliminate Cascading Effect </a:t>
            </a:r>
          </a:p>
          <a:p>
            <a:pPr marL="285750" indent="-285750"/>
            <a:r>
              <a:rPr lang="en-IN" sz="3600" dirty="0" smtClean="0"/>
              <a:t>	(Tax on Tax)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IN" sz="3600" dirty="0" smtClean="0"/>
              <a:t>It is Destination / Consumption Based Taxation</a:t>
            </a:r>
            <a:endParaRPr lang="en-IN" sz="3600" dirty="0"/>
          </a:p>
          <a:p>
            <a:pPr marL="285750" indent="-285750">
              <a:buFont typeface="Wingdings" pitchFamily="2" charset="2"/>
              <a:buChar char="q"/>
            </a:pPr>
            <a:r>
              <a:rPr lang="en-IN" sz="3600" dirty="0" smtClean="0"/>
              <a:t>Supply of Goods/Services</a:t>
            </a: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7434368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3568" y="757883"/>
            <a:ext cx="7002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INELIGIBLE ITC Cont.,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184482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7) </a:t>
            </a:r>
            <a:r>
              <a:rPr lang="en-IN" dirty="0"/>
              <a:t>b) ITC is ineligible on Supply of Goods &amp; Services 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300883" y="23488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Membership of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IN" dirty="0" smtClean="0"/>
              <a:t>A Club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IN" dirty="0" smtClean="0"/>
              <a:t>Health &amp; Fitness Centre</a:t>
            </a:r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1407071" y="3501008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7) c) </a:t>
            </a:r>
            <a:r>
              <a:rPr lang="en-IN" dirty="0"/>
              <a:t>ITC is ineligible on Supply of Goods &amp; Services 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319734" y="40911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Rent-A-Cab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Life Insurance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Health Insurance</a:t>
            </a:r>
            <a:endParaRPr lang="en-IN" dirty="0"/>
          </a:p>
        </p:txBody>
      </p:sp>
      <p:sp>
        <p:nvSpPr>
          <p:cNvPr id="10" name="Horizontal Scroll 9"/>
          <p:cNvSpPr/>
          <p:nvPr/>
        </p:nvSpPr>
        <p:spPr>
          <a:xfrm>
            <a:off x="1247601" y="5127575"/>
            <a:ext cx="6909345" cy="1152128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In 7.c) ITC is eligible, if Govt. notifies the services which are obligatory for an employer to provide to its employees</a:t>
            </a:r>
            <a:endParaRPr lang="en-IN" b="1" dirty="0"/>
          </a:p>
        </p:txBody>
      </p:sp>
    </p:spTree>
    <p:extLst>
      <p:ext uri="{BB962C8B-B14F-4D97-AF65-F5344CB8AC3E}">
        <p14:creationId xmlns="" xmlns:p14="http://schemas.microsoft.com/office/powerpoint/2010/main" val="118728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/>
      <p:bldP spid="8" grpId="0" build="p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49449" y="1805657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8) Goods or </a:t>
            </a:r>
            <a:r>
              <a:rPr lang="en-IN" dirty="0"/>
              <a:t>Services </a:t>
            </a:r>
            <a:r>
              <a:rPr lang="en-IN" dirty="0" smtClean="0"/>
              <a:t>received by Taxable Person for </a:t>
            </a: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1979712" y="2174989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CONSTRUCTION</a:t>
            </a:r>
            <a:r>
              <a:rPr lang="en-IN" i="1" dirty="0" smtClean="0"/>
              <a:t> </a:t>
            </a:r>
            <a:r>
              <a:rPr lang="en-IN" dirty="0" smtClean="0"/>
              <a:t>of an Immovable Property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62224" y="2544321"/>
            <a:ext cx="3555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(except </a:t>
            </a:r>
            <a:r>
              <a:rPr lang="en-IN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PLANT &amp; MACHINERY</a:t>
            </a:r>
            <a:r>
              <a:rPr lang="en-IN" dirty="0" smtClean="0"/>
              <a:t>)</a:t>
            </a:r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1403648" y="342900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Even when used in course or furtherance of business</a:t>
            </a:r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2997233" y="2924944"/>
            <a:ext cx="2474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on his own </a:t>
            </a:r>
            <a:r>
              <a:rPr lang="en-IN" dirty="0" smtClean="0"/>
              <a:t>account</a:t>
            </a:r>
            <a:endParaRPr lang="en-IN" dirty="0"/>
          </a:p>
        </p:txBody>
      </p:sp>
      <p:sp>
        <p:nvSpPr>
          <p:cNvPr id="12" name="TextBox 11"/>
          <p:cNvSpPr txBox="1"/>
          <p:nvPr/>
        </p:nvSpPr>
        <p:spPr>
          <a:xfrm>
            <a:off x="997799" y="4697559"/>
            <a:ext cx="2385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Re-construction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Renovation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Additions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Alterations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Repairs</a:t>
            </a:r>
            <a:endParaRPr lang="en-IN" dirty="0"/>
          </a:p>
        </p:txBody>
      </p:sp>
      <p:sp>
        <p:nvSpPr>
          <p:cNvPr id="13" name="TextBox 12"/>
          <p:cNvSpPr txBox="1"/>
          <p:nvPr/>
        </p:nvSpPr>
        <p:spPr>
          <a:xfrm>
            <a:off x="4042085" y="4420561"/>
            <a:ext cx="25290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Includes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Apparatus,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Equipment,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Machinery,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Pipelines,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Telecom Tower</a:t>
            </a:r>
            <a:endParaRPr lang="en-IN" dirty="0"/>
          </a:p>
        </p:txBody>
      </p:sp>
      <p:sp>
        <p:nvSpPr>
          <p:cNvPr id="14" name="TextBox 13"/>
          <p:cNvSpPr txBox="1"/>
          <p:nvPr/>
        </p:nvSpPr>
        <p:spPr>
          <a:xfrm>
            <a:off x="6155390" y="4425010"/>
            <a:ext cx="25290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Excludes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Land,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Building or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/>
              <a:t> </a:t>
            </a:r>
            <a:r>
              <a:rPr lang="en-IN" dirty="0" smtClean="0"/>
              <a:t>any other Civil Structures</a:t>
            </a:r>
          </a:p>
          <a:p>
            <a:pPr marL="285750" indent="-285750">
              <a:buFont typeface="Wingdings" pitchFamily="2" charset="2"/>
              <a:buChar char="ü"/>
            </a:pPr>
            <a:endParaRPr lang="en-IN" dirty="0"/>
          </a:p>
        </p:txBody>
      </p:sp>
      <p:sp>
        <p:nvSpPr>
          <p:cNvPr id="19" name="Rectangle 18"/>
          <p:cNvSpPr/>
          <p:nvPr/>
        </p:nvSpPr>
        <p:spPr>
          <a:xfrm>
            <a:off x="540966" y="770552"/>
            <a:ext cx="7002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INELIGIBLE ITC Cont.,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015221" y="3809444"/>
            <a:ext cx="42803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PLANT &amp; MACHINERY</a:t>
            </a:r>
            <a:endParaRPr lang="en-U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31248" y="3963345"/>
            <a:ext cx="251863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CONSTRUCTION</a:t>
            </a:r>
          </a:p>
        </p:txBody>
      </p:sp>
    </p:spTree>
    <p:extLst>
      <p:ext uri="{BB962C8B-B14F-4D97-AF65-F5344CB8AC3E}">
        <p14:creationId xmlns="" xmlns:p14="http://schemas.microsoft.com/office/powerpoint/2010/main" val="375243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 build="p"/>
      <p:bldP spid="13" grpId="0" build="p"/>
      <p:bldP spid="14" grpId="0" build="p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533400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1</a:t>
            </a:r>
          </a:p>
        </p:txBody>
      </p:sp>
      <p:pic>
        <p:nvPicPr>
          <p:cNvPr id="1026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524000"/>
            <a:ext cx="1869034" cy="1773936"/>
          </a:xfrm>
          <a:prstGeom prst="rect">
            <a:avLst/>
          </a:prstGeom>
          <a:noFill/>
        </p:spPr>
      </p:pic>
      <p:sp>
        <p:nvSpPr>
          <p:cNvPr id="7" name="Left Arrow 6"/>
          <p:cNvSpPr/>
          <p:nvPr/>
        </p:nvSpPr>
        <p:spPr>
          <a:xfrm>
            <a:off x="2819400" y="1600200"/>
            <a:ext cx="15240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724400" y="15240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BECOMES LIABLE TO REGISTER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00600" y="20574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APPLIES FOR REGISTRATION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495800" y="25908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 IS GRANTED SUCH REGISTRATION</a:t>
            </a:r>
            <a:endParaRPr lang="en-US" dirty="0"/>
          </a:p>
        </p:txBody>
      </p:sp>
      <p:sp>
        <p:nvSpPr>
          <p:cNvPr id="11" name="Left Arrow 10"/>
          <p:cNvSpPr/>
          <p:nvPr/>
        </p:nvSpPr>
        <p:spPr>
          <a:xfrm rot="5400000">
            <a:off x="1143000" y="4114800"/>
            <a:ext cx="9144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33400" y="48768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LIABLE TO PAY TAX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429000" y="3200400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He is eligible to claim ITC on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0" y="3657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held as Stock,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0" y="40386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contained in  Semi Finished/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3886200" y="44196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Finished Goods in Stock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228600" y="5257800"/>
            <a:ext cx="34829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W.E.F 1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July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91000" y="49530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HELD AS 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715000" y="4876800"/>
            <a:ext cx="27254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30</a:t>
            </a:r>
            <a:r>
              <a:rPr lang="en-US" sz="2800" b="1" cap="all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June 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38200" y="3124200"/>
            <a:ext cx="1665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MR. X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82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  <p:bldP spid="9" grpId="0"/>
      <p:bldP spid="10" grpId="0"/>
      <p:bldP spid="11" grpId="0" animBg="1"/>
      <p:bldP spid="13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533400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2</a:t>
            </a:r>
          </a:p>
        </p:txBody>
      </p:sp>
      <p:pic>
        <p:nvPicPr>
          <p:cNvPr id="1026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524000"/>
            <a:ext cx="1869034" cy="1773936"/>
          </a:xfrm>
          <a:prstGeom prst="rect">
            <a:avLst/>
          </a:prstGeom>
          <a:noFill/>
        </p:spPr>
      </p:pic>
      <p:sp>
        <p:nvSpPr>
          <p:cNvPr id="7" name="Left Arrow 6"/>
          <p:cNvSpPr/>
          <p:nvPr/>
        </p:nvSpPr>
        <p:spPr>
          <a:xfrm>
            <a:off x="2819400" y="1600200"/>
            <a:ext cx="15240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48200" y="15240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APPLIES FOR REGISTRATION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343400" y="25146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 IS GRANTED SUCH REGISTRATION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" y="48768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REGISTRATION IS GRANTED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429000" y="3200400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He is eligible to claim ITC on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0" y="3657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held as Stock,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0" y="40386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contained in  Semi Finished/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3886200" y="44196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Finished Goods in Stock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228600" y="5257800"/>
            <a:ext cx="34829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W.E.F 1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July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91000" y="49530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HELD AS 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715000" y="4876800"/>
            <a:ext cx="27254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30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June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43400" y="20574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U/S 23 (3) (VOLUNTARY REGISTRATION)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38200" y="3124200"/>
            <a:ext cx="1665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MR. X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4" name="Left Arrow 23"/>
          <p:cNvSpPr/>
          <p:nvPr/>
        </p:nvSpPr>
        <p:spPr>
          <a:xfrm rot="5400000">
            <a:off x="1295400" y="4191000"/>
            <a:ext cx="9144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82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9" grpId="0"/>
      <p:bldP spid="10" grpId="0"/>
      <p:bldP spid="13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19" grpId="0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533400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endParaRPr lang="en-US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524000"/>
            <a:ext cx="1869034" cy="1773936"/>
          </a:xfrm>
          <a:prstGeom prst="rect">
            <a:avLst/>
          </a:prstGeom>
          <a:noFill/>
        </p:spPr>
      </p:pic>
      <p:sp>
        <p:nvSpPr>
          <p:cNvPr id="7" name="Left Arrow 6"/>
          <p:cNvSpPr/>
          <p:nvPr/>
        </p:nvSpPr>
        <p:spPr>
          <a:xfrm>
            <a:off x="2819400" y="1600200"/>
            <a:ext cx="15240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79786" y="13716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CEASES TO PAY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41800" y="2226302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 WILL BECOME LIABLE TO PAY TAX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" y="4876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LIABLE TO PAY TAX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429000" y="3200400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He is eligible to claim ITC on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0" y="3657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held as Stock,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0" y="40386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contained in  Semi Finished/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3886200" y="44196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Finished Goods in Stock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228600" y="5257800"/>
            <a:ext cx="34829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W.E.F 1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July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38600" y="53340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HELD AS 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791200" y="5410200"/>
            <a:ext cx="27254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30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June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36886" y="1737303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U/S 9 (COMPOSITION LEVY)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191000" y="26670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U/S 8 (CGST/SGST LEVY &amp; COLLECTION)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886200" y="4800600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Capital Goods (Reduced by % points)</a:t>
            </a:r>
            <a:endParaRPr lang="en-US" sz="2000" dirty="0"/>
          </a:p>
        </p:txBody>
      </p:sp>
      <p:sp>
        <p:nvSpPr>
          <p:cNvPr id="24" name="Rectangle 23"/>
          <p:cNvSpPr/>
          <p:nvPr/>
        </p:nvSpPr>
        <p:spPr>
          <a:xfrm>
            <a:off x="838200" y="3124200"/>
            <a:ext cx="1665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MR. X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6" name="Left Arrow 25"/>
          <p:cNvSpPr/>
          <p:nvPr/>
        </p:nvSpPr>
        <p:spPr>
          <a:xfrm rot="5400000">
            <a:off x="1219200" y="4191000"/>
            <a:ext cx="9144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82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3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19" grpId="0"/>
      <p:bldP spid="23" grpId="0"/>
      <p:bldP spid="25" grpId="1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533400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4</a:t>
            </a:r>
          </a:p>
        </p:txBody>
      </p:sp>
      <p:pic>
        <p:nvPicPr>
          <p:cNvPr id="1026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600200"/>
            <a:ext cx="1869034" cy="1773936"/>
          </a:xfrm>
          <a:prstGeom prst="rect">
            <a:avLst/>
          </a:prstGeom>
          <a:noFill/>
        </p:spPr>
      </p:pic>
      <p:sp>
        <p:nvSpPr>
          <p:cNvPr id="7" name="Left Arrow 6"/>
          <p:cNvSpPr/>
          <p:nvPr/>
        </p:nvSpPr>
        <p:spPr>
          <a:xfrm>
            <a:off x="2819400" y="1600200"/>
            <a:ext cx="15240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24400" y="13716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DEALING IN EXEMPTED GOODS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8600" y="48768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BECOMES TAXABLES GOODS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352800" y="2286000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He is eligible to claim ITC on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0" y="26670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held as Stock,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0" y="31242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contained in  Semi Finished,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3886200" y="350520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Finished Goods in Stock (Relatable to such Exempt Supply)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228600" y="5257800"/>
            <a:ext cx="34829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W.E.F 1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July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38600" y="52578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HELD AS 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715000" y="5257800"/>
            <a:ext cx="27254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30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june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76800" y="16764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TURNS TO TAXABLE GOODS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886200" y="4267200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Capital Goods (Used for Such Exempt Supply)(&amp;)(Reduced by % points)</a:t>
            </a:r>
            <a:endParaRPr lang="en-US" sz="2000" dirty="0"/>
          </a:p>
        </p:txBody>
      </p:sp>
      <p:sp>
        <p:nvSpPr>
          <p:cNvPr id="23" name="Rectangle 22"/>
          <p:cNvSpPr/>
          <p:nvPr/>
        </p:nvSpPr>
        <p:spPr>
          <a:xfrm>
            <a:off x="762000" y="3200400"/>
            <a:ext cx="1665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MR. X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4" name="Left Arrow 23"/>
          <p:cNvSpPr/>
          <p:nvPr/>
        </p:nvSpPr>
        <p:spPr>
          <a:xfrm rot="5400000">
            <a:off x="1143000" y="4191000"/>
            <a:ext cx="9144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82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900" decel="100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3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19" grpId="0"/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9583" y="476672"/>
            <a:ext cx="300595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Criteria</a:t>
            </a:r>
          </a:p>
        </p:txBody>
      </p:sp>
      <p:sp>
        <p:nvSpPr>
          <p:cNvPr id="6" name="Rectangle 5"/>
          <p:cNvSpPr/>
          <p:nvPr/>
        </p:nvSpPr>
        <p:spPr>
          <a:xfrm>
            <a:off x="2438400" y="2819400"/>
            <a:ext cx="47140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ITC – Not Allowed</a:t>
            </a:r>
            <a:endParaRPr lang="en-US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0" y="3962400"/>
            <a:ext cx="647004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If Tax Invoices </a:t>
            </a:r>
          </a:p>
          <a:p>
            <a:pPr algn="ctr"/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dated OLDER than 1Year</a:t>
            </a:r>
            <a:endParaRPr lang="en-US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0" y="1600200"/>
            <a:ext cx="62824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above 4 Scenarios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136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9442" y="476672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5</a:t>
            </a:r>
          </a:p>
        </p:txBody>
      </p:sp>
      <p:sp>
        <p:nvSpPr>
          <p:cNvPr id="2" name="Rectangle 1"/>
          <p:cNvSpPr/>
          <p:nvPr/>
        </p:nvSpPr>
        <p:spPr>
          <a:xfrm>
            <a:off x="2667000" y="5334000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q"/>
            </a:pPr>
            <a:r>
              <a:rPr lang="en-IN" dirty="0" smtClean="0"/>
              <a:t> TRANSFER OF THE BUSINESS</a:t>
            </a:r>
          </a:p>
          <a:p>
            <a:pPr lvl="0"/>
            <a:r>
              <a:rPr lang="en-IN" dirty="0" smtClean="0"/>
              <a:t>With a specific provision for </a:t>
            </a:r>
            <a:r>
              <a:rPr lang="en-IN" dirty="0"/>
              <a:t>transfer </a:t>
            </a:r>
            <a:r>
              <a:rPr lang="en-IN" dirty="0" smtClean="0"/>
              <a:t>of Liabilities</a:t>
            </a:r>
          </a:p>
        </p:txBody>
      </p:sp>
      <p:pic>
        <p:nvPicPr>
          <p:cNvPr id="3074" name="Picture 2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371600"/>
            <a:ext cx="2609850" cy="1982343"/>
          </a:xfrm>
          <a:prstGeom prst="rect">
            <a:avLst/>
          </a:prstGeom>
          <a:noFill/>
        </p:spPr>
      </p:pic>
      <p:pic>
        <p:nvPicPr>
          <p:cNvPr id="3075" name="Picture 3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1371600"/>
            <a:ext cx="1846554" cy="1752600"/>
          </a:xfrm>
          <a:prstGeom prst="rect">
            <a:avLst/>
          </a:prstGeom>
          <a:noFill/>
        </p:spPr>
      </p:pic>
      <p:pic>
        <p:nvPicPr>
          <p:cNvPr id="3076" name="Picture 4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1371600"/>
            <a:ext cx="1676400" cy="171139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57200" y="3200400"/>
            <a:ext cx="18327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RTP- A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53200" y="3200400"/>
            <a:ext cx="183216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RTP- B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7000" y="3429000"/>
            <a:ext cx="37240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Unutilized ITC 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0600" y="4038600"/>
            <a:ext cx="74422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RTP-B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Shall Transfer unutilized ITC to 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RTP-A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4495800"/>
            <a:ext cx="21900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Course of,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67000" y="45720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SALE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733800" y="4572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MERGER / DEMERGER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67000" y="49530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AMALAGAMATION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705600" y="45720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LEASE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692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9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  <p:bldP spid="14" grpId="0"/>
      <p:bldP spid="15" grpId="0"/>
      <p:bldP spid="16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533400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  <a:endParaRPr lang="en-US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524000"/>
            <a:ext cx="1869034" cy="1773936"/>
          </a:xfrm>
          <a:prstGeom prst="rect">
            <a:avLst/>
          </a:prstGeom>
          <a:noFill/>
        </p:spPr>
      </p:pic>
      <p:sp>
        <p:nvSpPr>
          <p:cNvPr id="7" name="Left Arrow 6"/>
          <p:cNvSpPr/>
          <p:nvPr/>
        </p:nvSpPr>
        <p:spPr>
          <a:xfrm>
            <a:off x="2819400" y="1600200"/>
            <a:ext cx="15240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495800" y="38100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held as Stock,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4495800" y="42672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contained in  Semi Finished/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4495800" y="47244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Finished Goods in Stock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4800600" y="2362200"/>
            <a:ext cx="34829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W.E.F 1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July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19600" y="57150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HELD AS 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867400" y="5638800"/>
            <a:ext cx="27254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30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JUNE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0" y="1676400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WISHES TO OPT &amp; PAY TAX U/S 9   (COMPOSITION SCHEME) 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495800" y="5181600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Capital Goods (Reduced by % points)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4343400" y="12954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Mr. X is a REGISTERED TAXABLE PERSON 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667000" y="32766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All Goods/ Services becomes EXEMPT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7772400" y="32766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U/S 11</a:t>
            </a:r>
            <a:endParaRPr lang="en-US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2743200" y="28194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At this juncture,</a:t>
            </a:r>
            <a:endParaRPr lang="en-US" sz="2400" dirty="0"/>
          </a:p>
        </p:txBody>
      </p:sp>
      <p:sp>
        <p:nvSpPr>
          <p:cNvPr id="28" name="Left Arrow 27"/>
          <p:cNvSpPr/>
          <p:nvPr/>
        </p:nvSpPr>
        <p:spPr>
          <a:xfrm rot="16200000">
            <a:off x="1104900" y="3619500"/>
            <a:ext cx="914400" cy="3810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MSSUser\Desktop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4343400"/>
            <a:ext cx="2032000" cy="1143000"/>
          </a:xfrm>
          <a:prstGeom prst="rect">
            <a:avLst/>
          </a:prstGeom>
          <a:noFill/>
        </p:spPr>
      </p:pic>
      <p:sp>
        <p:nvSpPr>
          <p:cNvPr id="29" name="Rectangle 28"/>
          <p:cNvSpPr/>
          <p:nvPr/>
        </p:nvSpPr>
        <p:spPr>
          <a:xfrm>
            <a:off x="2667000" y="4267200"/>
            <a:ext cx="579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=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76600" y="3657600"/>
            <a:ext cx="8382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ITC</a:t>
            </a:r>
          </a:p>
        </p:txBody>
      </p:sp>
      <p:sp>
        <p:nvSpPr>
          <p:cNvPr id="31" name="Left Brace 30"/>
          <p:cNvSpPr/>
          <p:nvPr/>
        </p:nvSpPr>
        <p:spPr>
          <a:xfrm>
            <a:off x="4038600" y="3810000"/>
            <a:ext cx="381000" cy="2286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82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/>
      <p:bldP spid="17" grpId="0"/>
      <p:bldP spid="18" grpId="0"/>
      <p:bldP spid="20" grpId="0"/>
      <p:bldP spid="21" grpId="0"/>
      <p:bldP spid="22" grpId="0"/>
      <p:bldP spid="19" grpId="0"/>
      <p:bldP spid="25" grpId="0"/>
      <p:bldP spid="23" grpId="0"/>
      <p:bldP spid="24" grpId="0"/>
      <p:bldP spid="26" grpId="0"/>
      <p:bldP spid="27" grpId="0"/>
      <p:bldP spid="28" grpId="0" animBg="1"/>
      <p:bldP spid="29" grpId="0"/>
      <p:bldP spid="30" grpId="0"/>
      <p:bldP spid="3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9442" y="476672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7</a:t>
            </a:r>
          </a:p>
        </p:txBody>
      </p:sp>
      <p:pic>
        <p:nvPicPr>
          <p:cNvPr id="5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447800"/>
            <a:ext cx="1869034" cy="177393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00400" y="1600200"/>
            <a:ext cx="548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Disposes Capital Goods or Plant &amp; Machinery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276600" y="1981200"/>
            <a:ext cx="4844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Mr. X had utilized ITC on such Goods earlier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381000" y="3124200"/>
            <a:ext cx="22418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RTP-Mr. X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1" name="Picture 2" descr="C:\Users\MSSUser\Desktop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2819400"/>
            <a:ext cx="1625600" cy="9144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62000" y="42672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Courier New" pitchFamily="49" charset="0"/>
              <a:buChar char="o"/>
            </a:pPr>
            <a:r>
              <a:rPr lang="en-IN" sz="2400" dirty="0" smtClean="0"/>
              <a:t>Refractory Bricks,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648200" y="2819400"/>
            <a:ext cx="579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=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57800" y="2514600"/>
            <a:ext cx="28956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N" sz="2000" dirty="0" smtClean="0"/>
              <a:t>ITC on Capital Goods</a:t>
            </a:r>
          </a:p>
          <a:p>
            <a:pPr lvl="0"/>
            <a:r>
              <a:rPr lang="en-IN" sz="2000" dirty="0" smtClean="0"/>
              <a:t>(reduced by the % points)</a:t>
            </a: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334000" y="3733800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The Tax on the Transaction Value U/S 15 (1)</a:t>
            </a:r>
            <a:endParaRPr lang="en-US" sz="2000" dirty="0"/>
          </a:p>
        </p:txBody>
      </p:sp>
      <p:sp>
        <p:nvSpPr>
          <p:cNvPr id="18" name="Rectangle 17"/>
          <p:cNvSpPr/>
          <p:nvPr/>
        </p:nvSpPr>
        <p:spPr>
          <a:xfrm>
            <a:off x="6324600" y="3276600"/>
            <a:ext cx="56938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</a:t>
            </a:r>
            <a:endParaRPr lang="en-US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53000" y="4495800"/>
            <a:ext cx="326717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Whichever is higher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2000" y="47244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Courier New" pitchFamily="49" charset="0"/>
              <a:buChar char="o"/>
            </a:pPr>
            <a:r>
              <a:rPr lang="en-IN" sz="2400" dirty="0" smtClean="0"/>
              <a:t>Moulds &amp; Dies,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62000" y="51816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itchFamily="49" charset="0"/>
              <a:buChar char="o"/>
            </a:pPr>
            <a:r>
              <a:rPr lang="en-IN" sz="2400" dirty="0" smtClean="0"/>
              <a:t>Jigs &amp; Fixtures</a:t>
            </a:r>
            <a:endParaRPr lang="en-US" sz="2400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1219200" y="56388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are supplied as scrap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68759" y="5257800"/>
            <a:ext cx="4495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Mr. X may pay Tax on the Transaction Value U/S 15 (1)</a:t>
            </a:r>
          </a:p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28600" y="38862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i="1" u="sng" dirty="0" smtClean="0"/>
              <a:t>Note:</a:t>
            </a:r>
            <a:r>
              <a:rPr lang="en-IN" sz="2400" b="1" i="1" dirty="0" smtClean="0"/>
              <a:t> If</a:t>
            </a:r>
            <a:endParaRPr lang="en-US" sz="2400" dirty="0"/>
          </a:p>
        </p:txBody>
      </p:sp>
      <p:cxnSp>
        <p:nvCxnSpPr>
          <p:cNvPr id="30" name="Elbow Connector 29"/>
          <p:cNvCxnSpPr/>
          <p:nvPr/>
        </p:nvCxnSpPr>
        <p:spPr>
          <a:xfrm>
            <a:off x="228600" y="3810000"/>
            <a:ext cx="8305800" cy="13716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hevron 1"/>
          <p:cNvSpPr/>
          <p:nvPr/>
        </p:nvSpPr>
        <p:spPr>
          <a:xfrm>
            <a:off x="4231037" y="5337349"/>
            <a:ext cx="386320" cy="6118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73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3" grpId="0"/>
      <p:bldP spid="14" grpId="0"/>
      <p:bldP spid="16" grpId="0"/>
      <p:bldP spid="17" grpId="0"/>
      <p:bldP spid="18" grpId="0"/>
      <p:bldP spid="19" grpId="0"/>
      <p:bldP spid="21" grpId="0"/>
      <p:bldP spid="22" grpId="0"/>
      <p:bldP spid="25" grpId="0"/>
      <p:bldP spid="27" grpId="0"/>
      <p:bldP spid="28" grpId="0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3129094459"/>
              </p:ext>
            </p:extLst>
          </p:nvPr>
        </p:nvGraphicFramePr>
        <p:xfrm>
          <a:off x="1752600" y="1981200"/>
          <a:ext cx="5832648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1828800" y="838200"/>
            <a:ext cx="59394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Components of ITC</a:t>
            </a:r>
            <a:endParaRPr 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489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436" y="332656"/>
            <a:ext cx="90805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ITC on inputs sent for job work</a:t>
            </a:r>
          </a:p>
        </p:txBody>
      </p:sp>
      <p:pic>
        <p:nvPicPr>
          <p:cNvPr id="5" name="Picture 4" descr="C:\Program Files (x86)\Microsoft Office\MEDIA\CAGCAT10\j0285360.wmf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895600"/>
            <a:ext cx="1600200" cy="16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3657600" y="1905000"/>
            <a:ext cx="1143000" cy="762000"/>
          </a:xfrm>
          <a:prstGeom prst="smileyFace">
            <a:avLst>
              <a:gd name="adj" fmla="val 4653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1981200" y="3352800"/>
            <a:ext cx="990600" cy="144780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 rot="5400000">
            <a:off x="5829300" y="3162300"/>
            <a:ext cx="762000" cy="144780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3352800" y="5105400"/>
            <a:ext cx="1828800" cy="434974"/>
          </a:xfrm>
          <a:prstGeom prst="rightArrow">
            <a:avLst>
              <a:gd name="adj1" fmla="val 50000"/>
              <a:gd name="adj2" fmla="val 14078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52400" y="5105400"/>
            <a:ext cx="2895600" cy="7620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Inputs/Capital Goods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C:\Program Files (x86)\Microsoft Office\MEDIA\CAGCAT10\j0240695.wmf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4572000"/>
            <a:ext cx="22860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6400800" y="1828800"/>
            <a:ext cx="1916833" cy="5580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Principal U/S 55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6324600" y="2667000"/>
            <a:ext cx="2438399" cy="685800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Principal’s                 “Place of Business”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5791200" y="5943600"/>
            <a:ext cx="1981200" cy="5580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JOB WORKER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5200" y="5486400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Directly</a:t>
            </a:r>
            <a:endParaRPr lang="en-US" sz="2000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105400" y="2209800"/>
            <a:ext cx="990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105400" y="3124200"/>
            <a:ext cx="990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3910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4" grpId="0" animBg="1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84949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TIME LIMITS: inputs sent for job work</a:t>
            </a:r>
          </a:p>
        </p:txBody>
      </p:sp>
      <p:pic>
        <p:nvPicPr>
          <p:cNvPr id="5" name="Picture 4" descr="C:\Program Files (x86)\Microsoft Office\MEDIA\CAGCAT10\j0240695.wmf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819400"/>
            <a:ext cx="16002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Program Files (x86)\Microsoft Office\MEDIA\CAGCAT10\j0285360.wmf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743200"/>
            <a:ext cx="160020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6781800" y="1828800"/>
            <a:ext cx="990600" cy="714375"/>
          </a:xfrm>
          <a:prstGeom prst="smileyFace">
            <a:avLst>
              <a:gd name="adj" fmla="val 4653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724400" y="4267200"/>
            <a:ext cx="1752600" cy="4159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3 Years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03" name="AutoShape 7"/>
          <p:cNvCxnSpPr>
            <a:cxnSpLocks noChangeShapeType="1"/>
          </p:cNvCxnSpPr>
          <p:nvPr/>
        </p:nvCxnSpPr>
        <p:spPr bwMode="auto">
          <a:xfrm flipV="1">
            <a:off x="2590800" y="3048000"/>
            <a:ext cx="3886200" cy="4572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104" name="AutoShape 8"/>
          <p:cNvCxnSpPr>
            <a:cxnSpLocks noChangeShapeType="1"/>
          </p:cNvCxnSpPr>
          <p:nvPr/>
        </p:nvCxnSpPr>
        <p:spPr bwMode="auto">
          <a:xfrm>
            <a:off x="2667000" y="3657600"/>
            <a:ext cx="3810000" cy="4572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" name="Rectangle 11"/>
          <p:cNvSpPr/>
          <p:nvPr/>
        </p:nvSpPr>
        <p:spPr>
          <a:xfrm>
            <a:off x="381000" y="4953001"/>
            <a:ext cx="830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>
                <a:latin typeface="Baskerville Old Face" pitchFamily="18" charset="0"/>
              </a:rPr>
              <a:t>The Time Limits of 1 year or 3 year shall not be applied in case of M</a:t>
            </a:r>
            <a:r>
              <a:rPr lang="en-US" sz="2800" dirty="0" smtClean="0">
                <a:latin typeface="Baskerville Old Face" pitchFamily="18" charset="0"/>
              </a:rPr>
              <a:t>oulds</a:t>
            </a:r>
            <a:r>
              <a:rPr lang="en-US" sz="2800" dirty="0">
                <a:latin typeface="Baskerville Old Face" pitchFamily="18" charset="0"/>
              </a:rPr>
              <a:t>, </a:t>
            </a:r>
            <a:r>
              <a:rPr lang="en-US" sz="2800" dirty="0" smtClean="0">
                <a:latin typeface="Baskerville Old Face" pitchFamily="18" charset="0"/>
              </a:rPr>
              <a:t>Dies</a:t>
            </a:r>
            <a:r>
              <a:rPr lang="en-US" sz="2800" dirty="0">
                <a:latin typeface="Baskerville Old Face" pitchFamily="18" charset="0"/>
              </a:rPr>
              <a:t>, </a:t>
            </a:r>
            <a:r>
              <a:rPr lang="en-US" sz="2800" dirty="0" smtClean="0">
                <a:latin typeface="Baskerville Old Face" pitchFamily="18" charset="0"/>
              </a:rPr>
              <a:t>Jigs </a:t>
            </a:r>
            <a:r>
              <a:rPr lang="en-US" sz="2800" dirty="0">
                <a:latin typeface="Baskerville Old Face" pitchFamily="18" charset="0"/>
              </a:rPr>
              <a:t>and </a:t>
            </a:r>
            <a:r>
              <a:rPr lang="en-US" sz="2800" dirty="0" smtClean="0">
                <a:latin typeface="Baskerville Old Face" pitchFamily="18" charset="0"/>
              </a:rPr>
              <a:t>fixture</a:t>
            </a:r>
            <a:r>
              <a:rPr lang="en-US" sz="2800" dirty="0">
                <a:latin typeface="Baskerville Old Face" pitchFamily="18" charset="0"/>
              </a:rPr>
              <a:t>, or </a:t>
            </a:r>
            <a:r>
              <a:rPr lang="en-US" sz="2800" dirty="0" smtClean="0">
                <a:latin typeface="Baskerville Old Face" pitchFamily="18" charset="0"/>
              </a:rPr>
              <a:t>Tools </a:t>
            </a:r>
            <a:r>
              <a:rPr lang="en-US" sz="2800" dirty="0">
                <a:latin typeface="Baskerville Old Face" pitchFamily="18" charset="0"/>
              </a:rPr>
              <a:t>sent out to job worker for job work.</a:t>
            </a:r>
            <a:endParaRPr lang="en-IN" sz="2800" dirty="0">
              <a:latin typeface="Baskerville Old Face" pitchFamily="18" charset="0"/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2667000" y="2667000"/>
            <a:ext cx="1676400" cy="685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Inputs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2514600" y="3810000"/>
            <a:ext cx="1905000" cy="6096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Capital Goods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4648200" y="2514600"/>
            <a:ext cx="1752600" cy="4159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1 Year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72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1" grpId="0" animBg="1"/>
      <p:bldP spid="12" grpId="0"/>
      <p:bldP spid="19" grpId="0" animBg="1"/>
      <p:bldP spid="20" grpId="0" animBg="1"/>
      <p:bldP spid="2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436" y="332656"/>
            <a:ext cx="64327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DATE OF DEEMED SUPPLY</a:t>
            </a:r>
            <a:endParaRPr lang="en-US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0" y="3429000"/>
          <a:ext cx="9144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228600" y="18288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000" dirty="0" smtClean="0">
                <a:latin typeface="Baskerville Old Face" pitchFamily="18" charset="0"/>
              </a:rPr>
              <a:t>Principal referred u/s 55 shall take ITC on Inputs/ Capital Goods sent to Job Worker provided within Time Limits the job worker supplies back to Principal’s Place of business else it is deemed as Supply of Input/ Capital goods in the hands of Principal. Date for such Deemed Supply is as below</a:t>
            </a:r>
            <a:endParaRPr lang="en-US" sz="20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872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B385A4F-7C61-4800-80BF-BC811F83B9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8B385A4F-7C61-4800-80BF-BC811F83B9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B5943FE-3791-4D86-9A6E-C12281E03C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3B5943FE-3791-4D86-9A6E-C12281E03C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8E2E67C-DB16-478F-9958-2393F191A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78E2E67C-DB16-478F-9958-2393F191A0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742AAC0-9E2F-464A-8552-F8DFE6C3D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3742AAC0-9E2F-464A-8552-F8DFE6C3DE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D03AE30-5932-4FA9-8962-A8FD4269E5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>
                                            <p:graphicEl>
                                              <a:dgm id="{0D03AE30-5932-4FA9-8962-A8FD4269E5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30128E8-E2E0-455D-8DC6-C3D7A5FC3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530128E8-E2E0-455D-8DC6-C3D7A5FC3D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1088434-7A0B-4598-8A48-30421AC5F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">
                                            <p:graphicEl>
                                              <a:dgm id="{31088434-7A0B-4598-8A48-30421AC5F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4367274-446B-4C0E-B513-2D357E6617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">
                                            <p:graphicEl>
                                              <a:dgm id="{24367274-446B-4C0E-B513-2D357E6617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2B99CC2-6476-43C1-8F66-44A53E5B2F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2B99CC2-6476-43C1-8F66-44A53E5B2F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 uiExpand="1">
        <p:bldSub>
          <a:bldDgm bld="lvlOne"/>
        </p:bldSub>
      </p:bldGraphic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878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Input Service Distributor - ISD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676400"/>
            <a:ext cx="8305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latin typeface="Bodoni MT" pitchFamily="18" charset="0"/>
              </a:rPr>
              <a:t>Definition U/S 2(54):</a:t>
            </a:r>
            <a:r>
              <a:rPr lang="en-US" sz="2400" dirty="0">
                <a:latin typeface="Bodoni MT" pitchFamily="18" charset="0"/>
              </a:rPr>
              <a:t> ISD means an office of the supplier of goods and / or services which receives tax invoices issued u/s 28 towards receipt of input services and issues a prescribed document for the purposes of distributing the credit of CGST (SGST in State Acts) and / or IGST paid on the said services to a supplier of taxable goods and / or services having same PAN as that of the office referred to above</a:t>
            </a:r>
            <a:endParaRPr lang="en-IN" sz="2400" dirty="0">
              <a:latin typeface="Bodoni M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665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295400"/>
            <a:ext cx="1869034" cy="1773936"/>
          </a:xfrm>
          <a:prstGeom prst="rect">
            <a:avLst/>
          </a:prstGeom>
          <a:noFill/>
        </p:spPr>
      </p:pic>
      <p:pic>
        <p:nvPicPr>
          <p:cNvPr id="2051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1371600"/>
            <a:ext cx="1795882" cy="183337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04800" y="914400"/>
            <a:ext cx="9573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ISD</a:t>
            </a:r>
            <a:endParaRPr lang="en-US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1800" y="10668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Issues Document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971800" y="20574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Document contains </a:t>
            </a:r>
          </a:p>
          <a:p>
            <a:r>
              <a:rPr lang="en-US" sz="2000" dirty="0" smtClean="0"/>
              <a:t>  Amount of ITC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5334000" y="914400"/>
            <a:ext cx="33581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Recipient of Credit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Notched Right Arrow 7"/>
          <p:cNvSpPr/>
          <p:nvPr/>
        </p:nvSpPr>
        <p:spPr>
          <a:xfrm>
            <a:off x="3124200" y="1600200"/>
            <a:ext cx="1981200" cy="381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24000" y="5934670"/>
            <a:ext cx="18944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-CGST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Flowchart: Magnetic Disk 10"/>
          <p:cNvSpPr/>
          <p:nvPr/>
        </p:nvSpPr>
        <p:spPr>
          <a:xfrm>
            <a:off x="914400" y="4038600"/>
            <a:ext cx="1143000" cy="762000"/>
          </a:xfrm>
          <a:prstGeom prst="flowChartMagneticDis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CGST</a:t>
            </a:r>
            <a:endParaRPr lang="en-US" b="1" dirty="0"/>
          </a:p>
        </p:txBody>
      </p:sp>
      <p:sp>
        <p:nvSpPr>
          <p:cNvPr id="12" name="Flowchart: Magnetic Disk 11"/>
          <p:cNvSpPr/>
          <p:nvPr/>
        </p:nvSpPr>
        <p:spPr>
          <a:xfrm>
            <a:off x="228600" y="4953000"/>
            <a:ext cx="914400" cy="609600"/>
          </a:xfrm>
          <a:prstGeom prst="flowChartMagneticDis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CGST</a:t>
            </a:r>
            <a:endParaRPr lang="en-US" b="1" dirty="0"/>
          </a:p>
        </p:txBody>
      </p:sp>
      <p:sp>
        <p:nvSpPr>
          <p:cNvPr id="14" name="Flowchart: Magnetic Disk 13"/>
          <p:cNvSpPr/>
          <p:nvPr/>
        </p:nvSpPr>
        <p:spPr>
          <a:xfrm>
            <a:off x="1981200" y="4953000"/>
            <a:ext cx="990600" cy="609600"/>
          </a:xfrm>
          <a:prstGeom prst="flowChartMagneticDis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IGST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304800" y="3048000"/>
            <a:ext cx="792870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Location: Different states/ Interstate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57200" y="228600"/>
            <a:ext cx="69926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Distribution of ITC by ISD U/S 21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Flowchart: Magnetic Disk 18"/>
          <p:cNvSpPr/>
          <p:nvPr/>
        </p:nvSpPr>
        <p:spPr>
          <a:xfrm>
            <a:off x="4038600" y="4038600"/>
            <a:ext cx="1295400" cy="762000"/>
          </a:xfrm>
          <a:prstGeom prst="flowChartMagneticDis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IGST</a:t>
            </a:r>
            <a:endParaRPr lang="en-US" b="1" dirty="0"/>
          </a:p>
        </p:txBody>
      </p:sp>
      <p:sp>
        <p:nvSpPr>
          <p:cNvPr id="20" name="Flowchart: Magnetic Disk 19"/>
          <p:cNvSpPr/>
          <p:nvPr/>
        </p:nvSpPr>
        <p:spPr>
          <a:xfrm>
            <a:off x="3200400" y="4953000"/>
            <a:ext cx="990600" cy="533400"/>
          </a:xfrm>
          <a:prstGeom prst="flowChartMagneticDis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IGST</a:t>
            </a:r>
            <a:endParaRPr lang="en-US" b="1" dirty="0"/>
          </a:p>
        </p:txBody>
      </p:sp>
      <p:sp>
        <p:nvSpPr>
          <p:cNvPr id="21" name="Flowchart: Magnetic Disk 20"/>
          <p:cNvSpPr/>
          <p:nvPr/>
        </p:nvSpPr>
        <p:spPr>
          <a:xfrm>
            <a:off x="5105400" y="5029200"/>
            <a:ext cx="990600" cy="533400"/>
          </a:xfrm>
          <a:prstGeom prst="flowChartMagneticDis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CGST</a:t>
            </a:r>
            <a:endParaRPr lang="en-US" b="1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048000" y="3886200"/>
            <a:ext cx="0" cy="21290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Bent Arrow 22"/>
          <p:cNvSpPr/>
          <p:nvPr/>
        </p:nvSpPr>
        <p:spPr>
          <a:xfrm rot="5400000">
            <a:off x="1950720" y="4526280"/>
            <a:ext cx="495300" cy="43434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4" name="Bent Arrow 23"/>
          <p:cNvSpPr/>
          <p:nvPr/>
        </p:nvSpPr>
        <p:spPr>
          <a:xfrm rot="16200000" flipH="1">
            <a:off x="502920" y="4526280"/>
            <a:ext cx="495300" cy="43434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6" name="Flowchart: Magnetic Disk 25"/>
          <p:cNvSpPr/>
          <p:nvPr/>
        </p:nvSpPr>
        <p:spPr>
          <a:xfrm>
            <a:off x="7010400" y="4114800"/>
            <a:ext cx="1143000" cy="914400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SGST</a:t>
            </a:r>
            <a:endParaRPr lang="en-US" b="1" dirty="0"/>
          </a:p>
        </p:txBody>
      </p:sp>
      <p:sp>
        <p:nvSpPr>
          <p:cNvPr id="27" name="Bent Arrow 26"/>
          <p:cNvSpPr/>
          <p:nvPr/>
        </p:nvSpPr>
        <p:spPr>
          <a:xfrm rot="16200000" flipH="1">
            <a:off x="6522720" y="4678680"/>
            <a:ext cx="495300" cy="43434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8" name="Flowchart: Magnetic Disk 27"/>
          <p:cNvSpPr/>
          <p:nvPr/>
        </p:nvSpPr>
        <p:spPr>
          <a:xfrm>
            <a:off x="6248400" y="5105400"/>
            <a:ext cx="914400" cy="685800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SGST</a:t>
            </a:r>
            <a:endParaRPr lang="en-US" b="1" dirty="0"/>
          </a:p>
        </p:txBody>
      </p:sp>
      <p:sp>
        <p:nvSpPr>
          <p:cNvPr id="29" name="Rectangle 28"/>
          <p:cNvSpPr/>
          <p:nvPr/>
        </p:nvSpPr>
        <p:spPr>
          <a:xfrm>
            <a:off x="7086600" y="5934670"/>
            <a:ext cx="18594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-SGST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Flowchart: Magnetic Disk 29"/>
          <p:cNvSpPr/>
          <p:nvPr/>
        </p:nvSpPr>
        <p:spPr>
          <a:xfrm>
            <a:off x="8001000" y="5181600"/>
            <a:ext cx="914400" cy="609600"/>
          </a:xfrm>
          <a:prstGeom prst="flowChartMagneticDis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IGST</a:t>
            </a:r>
            <a:endParaRPr lang="en-US" b="1" dirty="0"/>
          </a:p>
        </p:txBody>
      </p:sp>
      <p:sp>
        <p:nvSpPr>
          <p:cNvPr id="31" name="Bent Arrow 30"/>
          <p:cNvSpPr/>
          <p:nvPr/>
        </p:nvSpPr>
        <p:spPr>
          <a:xfrm rot="5400000">
            <a:off x="8122920" y="4678680"/>
            <a:ext cx="495300" cy="43434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6172200" y="3810000"/>
            <a:ext cx="0" cy="21290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Bent Arrow 33"/>
          <p:cNvSpPr/>
          <p:nvPr/>
        </p:nvSpPr>
        <p:spPr>
          <a:xfrm rot="16200000" flipH="1">
            <a:off x="3550920" y="4526280"/>
            <a:ext cx="495300" cy="43434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5" name="Bent Arrow 34"/>
          <p:cNvSpPr/>
          <p:nvPr/>
        </p:nvSpPr>
        <p:spPr>
          <a:xfrm rot="5400000">
            <a:off x="5227320" y="4526280"/>
            <a:ext cx="495300" cy="43434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419600" y="5934670"/>
            <a:ext cx="18944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-CGST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929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/>
      <p:bldP spid="11" grpId="0" animBg="1"/>
      <p:bldP spid="12" grpId="0" animBg="1"/>
      <p:bldP spid="14" grpId="0" animBg="1"/>
      <p:bldP spid="17" grpId="0"/>
      <p:bldP spid="18" grpId="0"/>
      <p:bldP spid="19" grpId="0" animBg="1"/>
      <p:bldP spid="20" grpId="0" animBg="1"/>
      <p:bldP spid="21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/>
      <p:bldP spid="30" grpId="0" animBg="1"/>
      <p:bldP spid="31" grpId="0" animBg="1"/>
      <p:bldP spid="34" grpId="0" animBg="1"/>
      <p:bldP spid="35" grpId="0" animBg="1"/>
      <p:bldP spid="3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781800" y="3581400"/>
            <a:ext cx="18944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-CGST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Flowchart: Magnetic Disk 10"/>
          <p:cNvSpPr/>
          <p:nvPr/>
        </p:nvSpPr>
        <p:spPr>
          <a:xfrm>
            <a:off x="2667000" y="1676400"/>
            <a:ext cx="1295400" cy="990600"/>
          </a:xfrm>
          <a:prstGeom prst="flowChartMagneticDis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CGST</a:t>
            </a:r>
            <a:endParaRPr lang="en-US" b="1" dirty="0"/>
          </a:p>
        </p:txBody>
      </p:sp>
      <p:sp>
        <p:nvSpPr>
          <p:cNvPr id="12" name="Flowchart: Magnetic Disk 11"/>
          <p:cNvSpPr/>
          <p:nvPr/>
        </p:nvSpPr>
        <p:spPr>
          <a:xfrm>
            <a:off x="3276600" y="2971800"/>
            <a:ext cx="1915016" cy="990600"/>
          </a:xfrm>
          <a:prstGeom prst="flowChartMagneticDis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CGST</a:t>
            </a:r>
            <a:endParaRPr lang="en-US" b="1" dirty="0"/>
          </a:p>
        </p:txBody>
      </p:sp>
      <p:sp>
        <p:nvSpPr>
          <p:cNvPr id="14" name="Flowchart: Magnetic Disk 13"/>
          <p:cNvSpPr/>
          <p:nvPr/>
        </p:nvSpPr>
        <p:spPr>
          <a:xfrm>
            <a:off x="4495800" y="1752600"/>
            <a:ext cx="1219200" cy="990600"/>
          </a:xfrm>
          <a:prstGeom prst="flowChartMagneticDis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IGST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228600" y="914400"/>
            <a:ext cx="84811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Location: Same state / Intrastate</a:t>
            </a:r>
            <a:endParaRPr lang="en-US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600" y="152400"/>
            <a:ext cx="83870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Distribution of ITC by ISD U/S 21 Cont.,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Curved Right Arrow 1"/>
          <p:cNvSpPr/>
          <p:nvPr/>
        </p:nvSpPr>
        <p:spPr>
          <a:xfrm>
            <a:off x="1447800" y="2209800"/>
            <a:ext cx="1056784" cy="132680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" name="Curved Left Arrow 2"/>
          <p:cNvSpPr/>
          <p:nvPr/>
        </p:nvSpPr>
        <p:spPr>
          <a:xfrm>
            <a:off x="5867400" y="2286000"/>
            <a:ext cx="1066800" cy="130886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8" name="Flowchart: Magnetic Disk 17"/>
          <p:cNvSpPr/>
          <p:nvPr/>
        </p:nvSpPr>
        <p:spPr>
          <a:xfrm>
            <a:off x="2743200" y="4343400"/>
            <a:ext cx="1295400" cy="990600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SGST</a:t>
            </a:r>
            <a:endParaRPr lang="en-US" b="1" dirty="0"/>
          </a:p>
        </p:txBody>
      </p:sp>
      <p:sp>
        <p:nvSpPr>
          <p:cNvPr id="19" name="Flowchart: Magnetic Disk 18"/>
          <p:cNvSpPr/>
          <p:nvPr/>
        </p:nvSpPr>
        <p:spPr>
          <a:xfrm>
            <a:off x="4724400" y="4419600"/>
            <a:ext cx="1219200" cy="990600"/>
          </a:xfrm>
          <a:prstGeom prst="flowChartMagneticDis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IGST</a:t>
            </a:r>
            <a:endParaRPr lang="en-US" b="1" dirty="0"/>
          </a:p>
        </p:txBody>
      </p:sp>
      <p:sp>
        <p:nvSpPr>
          <p:cNvPr id="20" name="Flowchart: Magnetic Disk 19"/>
          <p:cNvSpPr/>
          <p:nvPr/>
        </p:nvSpPr>
        <p:spPr>
          <a:xfrm>
            <a:off x="3429000" y="5562600"/>
            <a:ext cx="1676400" cy="990600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SGST</a:t>
            </a:r>
            <a:endParaRPr lang="en-US" b="1" dirty="0"/>
          </a:p>
        </p:txBody>
      </p:sp>
      <p:sp>
        <p:nvSpPr>
          <p:cNvPr id="21" name="Curved Left Arrow 20"/>
          <p:cNvSpPr/>
          <p:nvPr/>
        </p:nvSpPr>
        <p:spPr>
          <a:xfrm flipH="1">
            <a:off x="1447800" y="4953000"/>
            <a:ext cx="1135658" cy="12180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3" name="Curved Left Arrow 22"/>
          <p:cNvSpPr/>
          <p:nvPr/>
        </p:nvSpPr>
        <p:spPr>
          <a:xfrm>
            <a:off x="6172200" y="5105400"/>
            <a:ext cx="1219200" cy="114076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934200" y="5934670"/>
            <a:ext cx="18594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-SGST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14800" y="4495800"/>
            <a:ext cx="22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&amp;</a:t>
            </a:r>
            <a:endParaRPr lang="en-US" sz="4000" dirty="0"/>
          </a:p>
        </p:txBody>
      </p:sp>
      <p:sp>
        <p:nvSpPr>
          <p:cNvPr id="28" name="TextBox 27"/>
          <p:cNvSpPr txBox="1"/>
          <p:nvPr/>
        </p:nvSpPr>
        <p:spPr>
          <a:xfrm>
            <a:off x="3962400" y="1828800"/>
            <a:ext cx="22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&amp;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258929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 animBg="1"/>
      <p:bldP spid="14" grpId="0" animBg="1"/>
      <p:bldP spid="17" grpId="0"/>
      <p:bldP spid="2" grpId="0" animBg="1"/>
      <p:bldP spid="3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/>
      <p:bldP spid="27" grpId="0"/>
      <p:bldP spid="2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457200"/>
            <a:ext cx="75464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Conditions to Distribute ITC by ISD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371600"/>
            <a:ext cx="647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000" dirty="0" smtClean="0"/>
              <a:t>Prescribed Document containing Prescribed Details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1905000"/>
            <a:ext cx="6291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000" dirty="0" smtClean="0"/>
              <a:t>Amount </a:t>
            </a:r>
            <a:r>
              <a:rPr lang="en-US" sz="2000" smtClean="0"/>
              <a:t>of credit </a:t>
            </a:r>
            <a:r>
              <a:rPr lang="en-US" sz="2000" dirty="0" smtClean="0"/>
              <a:t>distributed SHALL NOT EXCEED Amount of credit available for distribution </a:t>
            </a:r>
            <a:endParaRPr lang="en-US" sz="2000" dirty="0"/>
          </a:p>
        </p:txBody>
      </p:sp>
      <p:pic>
        <p:nvPicPr>
          <p:cNvPr id="8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3733800"/>
            <a:ext cx="1869034" cy="1773936"/>
          </a:xfrm>
          <a:prstGeom prst="rect">
            <a:avLst/>
          </a:prstGeom>
          <a:noFill/>
        </p:spPr>
      </p:pic>
      <p:pic>
        <p:nvPicPr>
          <p:cNvPr id="9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3657600"/>
            <a:ext cx="1795882" cy="1833372"/>
          </a:xfrm>
          <a:prstGeom prst="rect">
            <a:avLst/>
          </a:prstGeom>
          <a:noFill/>
        </p:spPr>
      </p:pic>
      <p:sp>
        <p:nvSpPr>
          <p:cNvPr id="10" name="Left-Right Arrow 9"/>
          <p:cNvSpPr/>
          <p:nvPr/>
        </p:nvSpPr>
        <p:spPr>
          <a:xfrm>
            <a:off x="3276600" y="4419600"/>
            <a:ext cx="1600200" cy="228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8200" y="2768209"/>
            <a:ext cx="601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000" dirty="0" smtClean="0"/>
              <a:t> Recipient should be Operational in that period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 animBg="1"/>
      <p:bldP spid="10" grpId="1" animBg="1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243" y="228600"/>
            <a:ext cx="766985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Conditions to Distribute ITC by ISD </a:t>
            </a:r>
          </a:p>
          <a:p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Cont.,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676400"/>
            <a:ext cx="1869034" cy="1773936"/>
          </a:xfrm>
          <a:prstGeom prst="rect">
            <a:avLst/>
          </a:prstGeom>
          <a:noFill/>
        </p:spPr>
      </p:pic>
      <p:pic>
        <p:nvPicPr>
          <p:cNvPr id="9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990600"/>
            <a:ext cx="1795882" cy="1833372"/>
          </a:xfrm>
          <a:prstGeom prst="rect">
            <a:avLst/>
          </a:prstGeom>
          <a:noFill/>
        </p:spPr>
      </p:pic>
      <p:pic>
        <p:nvPicPr>
          <p:cNvPr id="3075" name="Picture 3" descr="C:\Program Files\Microsoft Office\MEDIA\CAGCAT10\j0199549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5063947"/>
            <a:ext cx="1670609" cy="1794053"/>
          </a:xfrm>
          <a:prstGeom prst="rect">
            <a:avLst/>
          </a:prstGeom>
          <a:noFill/>
        </p:spPr>
      </p:pic>
      <p:pic>
        <p:nvPicPr>
          <p:cNvPr id="3076" name="Picture 4" descr="C:\Program Files\Microsoft Office\MEDIA\CAGCAT10\j0199036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2400" y="4876800"/>
            <a:ext cx="1570776" cy="1730721"/>
          </a:xfrm>
          <a:prstGeom prst="rect">
            <a:avLst/>
          </a:prstGeom>
          <a:noFill/>
        </p:spPr>
      </p:pic>
      <p:pic>
        <p:nvPicPr>
          <p:cNvPr id="3077" name="Picture 5" descr="C:\Program Files\Microsoft Office\MEDIA\CAGCAT10\j0195812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86400" y="3200400"/>
            <a:ext cx="1773022" cy="1824228"/>
          </a:xfrm>
          <a:prstGeom prst="rect">
            <a:avLst/>
          </a:prstGeom>
          <a:noFill/>
        </p:spPr>
      </p:pic>
      <p:sp>
        <p:nvSpPr>
          <p:cNvPr id="12" name="Left-Right Arrow 11"/>
          <p:cNvSpPr/>
          <p:nvPr/>
        </p:nvSpPr>
        <p:spPr>
          <a:xfrm rot="21114313">
            <a:off x="3048000" y="1981200"/>
            <a:ext cx="1981200" cy="228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-Right Arrow 12"/>
          <p:cNvSpPr/>
          <p:nvPr/>
        </p:nvSpPr>
        <p:spPr>
          <a:xfrm rot="1139258">
            <a:off x="2895600" y="3124200"/>
            <a:ext cx="1981200" cy="228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-Right Arrow 13"/>
          <p:cNvSpPr/>
          <p:nvPr/>
        </p:nvSpPr>
        <p:spPr>
          <a:xfrm rot="15200830">
            <a:off x="1436522" y="4169409"/>
            <a:ext cx="1295400" cy="3048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-Right Arrow 14"/>
          <p:cNvSpPr/>
          <p:nvPr/>
        </p:nvSpPr>
        <p:spPr>
          <a:xfrm rot="2719058">
            <a:off x="2436859" y="3951095"/>
            <a:ext cx="1559626" cy="21807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2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8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3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2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3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243" y="228600"/>
            <a:ext cx="766985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Conditions to Distribute ITC by ISD </a:t>
            </a:r>
          </a:p>
          <a:p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Cont.,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47800" y="1447800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en-US" sz="2000" dirty="0" smtClean="0"/>
              <a:t>Relevant Period means</a:t>
            </a:r>
            <a:endParaRPr lang="en-US" dirty="0"/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685800" y="4419600"/>
            <a:ext cx="2057400" cy="381000"/>
          </a:xfrm>
          <a:prstGeom prst="flowChartPredefinedProcess">
            <a:avLst/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F.Y.2017-18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8" name="AutoShape 12"/>
          <p:cNvSpPr>
            <a:spLocks noChangeArrowheads="1"/>
          </p:cNvSpPr>
          <p:nvPr/>
        </p:nvSpPr>
        <p:spPr bwMode="auto">
          <a:xfrm>
            <a:off x="4800600" y="4419600"/>
            <a:ext cx="1981200" cy="381000"/>
          </a:xfrm>
          <a:prstGeom prst="flowChartPredefinedProcess">
            <a:avLst/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F.Y.2018-19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9" name="AutoShape 13"/>
          <p:cNvSpPr>
            <a:spLocks noChangeArrowheads="1"/>
          </p:cNvSpPr>
          <p:nvPr/>
        </p:nvSpPr>
        <p:spPr bwMode="auto">
          <a:xfrm>
            <a:off x="533400" y="5791200"/>
            <a:ext cx="2133600" cy="457200"/>
          </a:xfrm>
          <a:prstGeom prst="flowChartPredefinedProcess">
            <a:avLst/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October 2018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0" name="AutoShape 14"/>
          <p:cNvSpPr>
            <a:spLocks noChangeArrowheads="1"/>
          </p:cNvSpPr>
          <p:nvPr/>
        </p:nvSpPr>
        <p:spPr bwMode="auto">
          <a:xfrm>
            <a:off x="4419600" y="5715000"/>
            <a:ext cx="3429000" cy="609600"/>
          </a:xfrm>
          <a:prstGeom prst="flowChartPredefinedProcess">
            <a:avLst/>
          </a:prstGeom>
          <a:solidFill>
            <a:srgbClr val="FFFFFF"/>
          </a:solidFill>
          <a:ln w="31750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II Quarter F.Y.2018-19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2" name="AutoShape 16"/>
          <p:cNvSpPr>
            <a:spLocks noChangeArrowheads="1"/>
          </p:cNvSpPr>
          <p:nvPr/>
        </p:nvSpPr>
        <p:spPr bwMode="auto">
          <a:xfrm>
            <a:off x="5029200" y="2514600"/>
            <a:ext cx="2057400" cy="457200"/>
          </a:xfrm>
          <a:prstGeom prst="flowChartPredefinedProcess">
            <a:avLst/>
          </a:prstGeom>
          <a:solidFill>
            <a:srgbClr val="FFFFFF"/>
          </a:solidFill>
          <a:ln w="31750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F.Y.2017-18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3" name="AutoShape 17"/>
          <p:cNvSpPr>
            <a:spLocks noChangeArrowheads="1"/>
          </p:cNvSpPr>
          <p:nvPr/>
        </p:nvSpPr>
        <p:spPr bwMode="auto">
          <a:xfrm>
            <a:off x="1066800" y="2514600"/>
            <a:ext cx="1981200" cy="381000"/>
          </a:xfrm>
          <a:prstGeom prst="flowChartPredefinedProcess">
            <a:avLst/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F.Y.2018-19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14" name="AutoShape 18"/>
          <p:cNvCxnSpPr>
            <a:cxnSpLocks noChangeShapeType="1"/>
          </p:cNvCxnSpPr>
          <p:nvPr/>
        </p:nvCxnSpPr>
        <p:spPr bwMode="auto">
          <a:xfrm flipV="1">
            <a:off x="3276600" y="2743200"/>
            <a:ext cx="1603034" cy="34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4115" name="AutoShape 19"/>
          <p:cNvCxnSpPr>
            <a:cxnSpLocks noChangeShapeType="1"/>
          </p:cNvCxnSpPr>
          <p:nvPr/>
        </p:nvCxnSpPr>
        <p:spPr bwMode="auto">
          <a:xfrm flipV="1">
            <a:off x="2819400" y="5943600"/>
            <a:ext cx="1441293" cy="15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4116" name="AutoShape 20"/>
          <p:cNvCxnSpPr>
            <a:cxnSpLocks noChangeShapeType="1"/>
          </p:cNvCxnSpPr>
          <p:nvPr/>
        </p:nvCxnSpPr>
        <p:spPr bwMode="auto">
          <a:xfrm rot="5400000">
            <a:off x="1372394" y="5409406"/>
            <a:ext cx="457200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4" name="AutoShape 19"/>
          <p:cNvCxnSpPr>
            <a:cxnSpLocks noChangeShapeType="1"/>
          </p:cNvCxnSpPr>
          <p:nvPr/>
        </p:nvCxnSpPr>
        <p:spPr bwMode="auto">
          <a:xfrm flipH="1" flipV="1">
            <a:off x="2971800" y="4648200"/>
            <a:ext cx="1441293" cy="15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5" name="TextBox 54"/>
          <p:cNvSpPr txBox="1"/>
          <p:nvPr/>
        </p:nvSpPr>
        <p:spPr>
          <a:xfrm>
            <a:off x="990600" y="4800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Turnover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762000" y="29718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Credit Distributed Year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152400" y="63246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Credit Distributed Month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4953000" y="3048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RELEVANT PERIOD</a:t>
            </a:r>
            <a:endParaRPr lang="en-US" b="1" dirty="0"/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228600" y="3505200"/>
            <a:ext cx="7467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5029200" y="6324600"/>
            <a:ext cx="2133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RELEVANT PERIOD</a:t>
            </a:r>
            <a:endParaRPr lang="en-US" b="1" dirty="0"/>
          </a:p>
        </p:txBody>
      </p:sp>
      <p:sp>
        <p:nvSpPr>
          <p:cNvPr id="64" name="Rectangle 63"/>
          <p:cNvSpPr/>
          <p:nvPr/>
        </p:nvSpPr>
        <p:spPr>
          <a:xfrm>
            <a:off x="4572000" y="4876800"/>
            <a:ext cx="2551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Credit Distributed Year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381000" y="19050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CASE 1: </a:t>
            </a:r>
            <a:r>
              <a:rPr lang="en-US" dirty="0" smtClean="0"/>
              <a:t>Recipient of Credit having Turnover during F.Y.2017-18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381000" y="37338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CASE 2: </a:t>
            </a:r>
            <a:r>
              <a:rPr lang="en-US" dirty="0" smtClean="0"/>
              <a:t>Recipient of Credit NOT having Turnover during F.Y.2017-18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9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4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4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9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107" grpId="0" animBg="1"/>
      <p:bldP spid="4108" grpId="0" animBg="1"/>
      <p:bldP spid="4109" grpId="0" animBg="1"/>
      <p:bldP spid="4110" grpId="0" animBg="1"/>
      <p:bldP spid="4112" grpId="0" animBg="1"/>
      <p:bldP spid="4113" grpId="0" animBg="1"/>
      <p:bldP spid="55" grpId="0"/>
      <p:bldP spid="56" grpId="0"/>
      <p:bldP spid="57" grpId="0"/>
      <p:bldP spid="58" grpId="0"/>
      <p:bldP spid="63" grpId="0"/>
      <p:bldP spid="64" grpId="0"/>
      <p:bldP spid="65" grpId="0"/>
      <p:bldP spid="6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228600"/>
            <a:ext cx="78640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Recovery &amp; Manner of Recovery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1524000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b="1" dirty="0" smtClean="0"/>
              <a:t>ITC</a:t>
            </a:r>
            <a:r>
              <a:rPr lang="en-US" sz="2400" dirty="0" smtClean="0"/>
              <a:t> Wrongly Claimed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86000" y="198120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/>
              <a:t>Recovered from Registered Taxable Person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00" y="25146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/>
              <a:t>As per Provisions of the Act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3657600"/>
            <a:ext cx="8229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200" dirty="0" smtClean="0"/>
              <a:t> If ISD fails to comply provisions U/S 21 (Distribution of ITC by ISD)</a:t>
            </a:r>
            <a:endParaRPr lang="en-US" sz="22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371600" y="3124200"/>
            <a:ext cx="7467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14400" y="4267200"/>
            <a:ext cx="8229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200" dirty="0" smtClean="0"/>
              <a:t> Distributes EXCESS credit to one or more recipients of credit,</a:t>
            </a:r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914400" y="4800600"/>
            <a:ext cx="8229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200" dirty="0" smtClean="0"/>
              <a:t> Same shall be recovered from such recipient</a:t>
            </a:r>
            <a:endParaRPr lang="en-US" sz="2200" dirty="0"/>
          </a:p>
        </p:txBody>
      </p:sp>
      <p:sp>
        <p:nvSpPr>
          <p:cNvPr id="13" name="TextBox 12"/>
          <p:cNvSpPr txBox="1"/>
          <p:nvPr/>
        </p:nvSpPr>
        <p:spPr>
          <a:xfrm>
            <a:off x="914400" y="5334000"/>
            <a:ext cx="8229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200" dirty="0" smtClean="0"/>
              <a:t> Along with Interest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914400" y="5867400"/>
            <a:ext cx="822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200" dirty="0" smtClean="0"/>
              <a:t> And Provisions of Demand or Recovery U/S 66 or 67 respectively</a:t>
            </a:r>
          </a:p>
          <a:p>
            <a:r>
              <a:rPr lang="en-US" sz="2200" dirty="0" smtClean="0"/>
              <a:t>   shall apply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0200" y="609600"/>
            <a:ext cx="61831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HOW TO CLAIM ITC?</a:t>
            </a:r>
            <a:endParaRPr lang="en-US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517803937"/>
              </p:ext>
            </p:extLst>
          </p:nvPr>
        </p:nvGraphicFramePr>
        <p:xfrm>
          <a:off x="1511567" y="2209800"/>
          <a:ext cx="6360368" cy="232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Horizontal Scroll 5"/>
          <p:cNvSpPr/>
          <p:nvPr/>
        </p:nvSpPr>
        <p:spPr>
          <a:xfrm>
            <a:off x="1066800" y="4953000"/>
            <a:ext cx="7391400" cy="990600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IN" sz="2000" dirty="0" smtClean="0"/>
              <a:t>ITC is available on Inputs, Capital Goods and Services that are used or intended to be used in the business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370060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384866-80C5-496E-AB76-C420E8D32F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01384866-80C5-496E-AB76-C420E8D32F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01384866-80C5-496E-AB76-C420E8D32F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41282C-8D0C-4F2F-ABEA-2CCA93CB1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graphicEl>
                                              <a:dgm id="{E941282C-8D0C-4F2F-ABEA-2CCA93CB1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E941282C-8D0C-4F2F-ABEA-2CCA93CB1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241E72-FFB1-4A62-BFEE-F4979D775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47241E72-FFB1-4A62-BFEE-F4979D775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47241E72-FFB1-4A62-BFEE-F4979D775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9CB47D-A068-4D72-97B5-642D0DD18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C59CB47D-A068-4D72-97B5-642D0DD18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C59CB47D-A068-4D72-97B5-642D0DD18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49066F4-C482-4E42-8341-F4DBA0E15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graphicEl>
                                              <a:dgm id="{D49066F4-C482-4E42-8341-F4DBA0E15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D49066F4-C482-4E42-8341-F4DBA0E15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29AFC5-8237-4B29-BC89-D3E5E2D85A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E929AFC5-8237-4B29-BC89-D3E5E2D85A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E929AFC5-8237-4B29-BC89-D3E5E2D85A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A2D3ECB-302E-4168-83A7-A3DC1686B0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graphicEl>
                                              <a:dgm id="{5A2D3ECB-302E-4168-83A7-A3DC1686B0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graphicEl>
                                              <a:dgm id="{5A2D3ECB-302E-4168-83A7-A3DC1686B0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Sub>
          <a:bldDgm bld="one"/>
        </p:bldSub>
      </p:bldGraphic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8400" y="2819400"/>
            <a:ext cx="45360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rush Script MT" pitchFamily="66" charset="0"/>
              </a:rPr>
              <a:t>Thank You</a:t>
            </a:r>
            <a:endParaRPr lang="en-US" sz="9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482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3594429253"/>
              </p:ext>
            </p:extLst>
          </p:nvPr>
        </p:nvGraphicFramePr>
        <p:xfrm>
          <a:off x="457200" y="2209800"/>
          <a:ext cx="79248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447389" y="304800"/>
            <a:ext cx="86966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Pipelines &amp; Te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lecom TOWER #</a:t>
            </a:r>
            <a:endParaRPr 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5638800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 smtClean="0"/>
              <a:t>        *Thus for Capital goods other than the above</a:t>
            </a:r>
          </a:p>
          <a:p>
            <a:r>
              <a:rPr lang="en-IN" sz="2400" b="1" dirty="0" smtClean="0"/>
              <a:t>     ITC on Capital Goods utilized in ONE instalment.</a:t>
            </a:r>
            <a:endParaRPr lang="en-US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533400" y="1066800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000" b="1" dirty="0" smtClean="0"/>
              <a:t># Telecommunication Tower fixed to earth by foundation or structural support including foundation and structural support</a:t>
            </a:r>
            <a:endParaRPr 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62215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1B0840-EA39-4773-8B0D-164E974DF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B21B0840-EA39-4773-8B0D-164E974DF7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F4BF88-AD77-442F-93EB-61F1E85587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graphicEl>
                                              <a:dgm id="{7DF4BF88-AD77-442F-93EB-61F1E85587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38C8BAC-4C60-461F-B522-E012A49CCC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B38C8BAC-4C60-461F-B522-E012A49CCC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AB4C1-7A5C-41A7-95D6-DF2C89699F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D4BAB4C1-7A5C-41A7-95D6-DF2C89699F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FCC390-6E9F-4664-9C4A-660EF8D2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00FCC390-6E9F-4664-9C4A-660EF8D24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44A40D7-6332-4AB7-B63B-1558CD91F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744A40D7-6332-4AB7-B63B-1558CD91FF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DB3DA3-55DF-433F-A309-7934D53321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6ADB3DA3-55DF-433F-A309-7934D53321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2000" y="2057400"/>
            <a:ext cx="7315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IN" sz="2800" dirty="0" smtClean="0"/>
              <a:t>Tax Invoice or Debit Note issued by a “Registered Supplier”</a:t>
            </a:r>
          </a:p>
          <a:p>
            <a:endParaRPr lang="en-IN" sz="28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en-IN" sz="2800" dirty="0" smtClean="0"/>
              <a:t>Received the Goods #</a:t>
            </a:r>
          </a:p>
          <a:p>
            <a:endParaRPr lang="en-IN" sz="28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en-IN" sz="2800" dirty="0" smtClean="0"/>
              <a:t>Tax Paid or ITC Utilized in E-Ledger A/C</a:t>
            </a:r>
          </a:p>
          <a:p>
            <a:endParaRPr lang="en-IN" sz="28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en-IN" sz="2800" dirty="0" smtClean="0"/>
              <a:t>Filed return U/S 34</a:t>
            </a:r>
            <a:endParaRPr lang="en-IN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467544" y="908720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CONDITIONS TO CLAIM ITC:</a:t>
            </a:r>
            <a:endParaRPr lang="en-IN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729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5924" y="824000"/>
            <a:ext cx="757771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#Received the Goods means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8229" y="2199696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IN" sz="2000" dirty="0" smtClean="0"/>
              <a:t>Goods are delivered by the supplier</a:t>
            </a:r>
            <a:endParaRPr lang="en-IN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211943" y="2895600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IN" sz="2000" dirty="0" smtClean="0"/>
              <a:t>To a recipient or</a:t>
            </a:r>
            <a:endParaRPr lang="en-IN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248229" y="3657600"/>
            <a:ext cx="614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IN" sz="2000" dirty="0" smtClean="0"/>
              <a:t>If recipient before or during moment of goods</a:t>
            </a:r>
            <a:endParaRPr lang="en-IN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168400" y="4572000"/>
            <a:ext cx="556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IN" sz="2000" dirty="0" smtClean="0"/>
              <a:t>Directs to deliver to Agent or otherwise either by way of transfer of documents of title to goods or otherwise</a:t>
            </a:r>
            <a:endParaRPr lang="en-IN" sz="2000" dirty="0"/>
          </a:p>
        </p:txBody>
      </p:sp>
    </p:spTree>
    <p:extLst>
      <p:ext uri="{BB962C8B-B14F-4D97-AF65-F5344CB8AC3E}">
        <p14:creationId xmlns="" xmlns:p14="http://schemas.microsoft.com/office/powerpoint/2010/main" val="10207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1882" y="1905000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 smtClean="0"/>
              <a:t>Goods/ Services are received in various lot/instalments?</a:t>
            </a:r>
            <a:endParaRPr lang="en-IN" sz="3600" dirty="0"/>
          </a:p>
        </p:txBody>
      </p:sp>
      <p:sp>
        <p:nvSpPr>
          <p:cNvPr id="2" name="Rectangle 1"/>
          <p:cNvSpPr/>
          <p:nvPr/>
        </p:nvSpPr>
        <p:spPr>
          <a:xfrm>
            <a:off x="645507" y="501862"/>
            <a:ext cx="31277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What if?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51882" y="4259943"/>
            <a:ext cx="680667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IN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ITC is available only on receipt of </a:t>
            </a:r>
            <a:endParaRPr lang="en-IN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IN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the </a:t>
            </a:r>
            <a:r>
              <a:rPr lang="en-IN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final lot or </a:t>
            </a:r>
            <a:r>
              <a:rPr lang="en-IN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instalment.</a:t>
            </a:r>
            <a:endParaRPr lang="en-IN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Chevron 3"/>
          <p:cNvSpPr/>
          <p:nvPr/>
        </p:nvSpPr>
        <p:spPr>
          <a:xfrm>
            <a:off x="381000" y="4267200"/>
            <a:ext cx="609600" cy="32465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523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066800"/>
            <a:ext cx="1869034" cy="1773936"/>
          </a:xfrm>
          <a:prstGeom prst="rect">
            <a:avLst/>
          </a:prstGeom>
          <a:noFill/>
        </p:spPr>
      </p:pic>
      <p:pic>
        <p:nvPicPr>
          <p:cNvPr id="3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990600"/>
            <a:ext cx="1795882" cy="183337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105400" y="2873491"/>
            <a:ext cx="313579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Recipient of Service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9580" y="2908496"/>
            <a:ext cx="2932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Supplier </a:t>
            </a:r>
            <a:r>
              <a:rPr 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of Service</a:t>
            </a:r>
          </a:p>
        </p:txBody>
      </p:sp>
      <p:sp>
        <p:nvSpPr>
          <p:cNvPr id="6" name="Notched Right Arrow 5"/>
          <p:cNvSpPr/>
          <p:nvPr/>
        </p:nvSpPr>
        <p:spPr>
          <a:xfrm>
            <a:off x="3744380" y="1283957"/>
            <a:ext cx="1524000" cy="4572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3461773" y="873615"/>
            <a:ext cx="2068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/>
              <a:t>ISSUES INVOICE</a:t>
            </a:r>
            <a:endParaRPr lang="en-IN" sz="2000" b="1" dirty="0"/>
          </a:p>
        </p:txBody>
      </p:sp>
      <p:sp>
        <p:nvSpPr>
          <p:cNvPr id="9" name="Vertical Scroll 8"/>
          <p:cNvSpPr/>
          <p:nvPr/>
        </p:nvSpPr>
        <p:spPr>
          <a:xfrm>
            <a:off x="3668180" y="1875318"/>
            <a:ext cx="1600200" cy="1087768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INVOICE</a:t>
            </a:r>
          </a:p>
        </p:txBody>
      </p:sp>
      <p:pic>
        <p:nvPicPr>
          <p:cNvPr id="13" name="Picture 2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2487" y="3839320"/>
            <a:ext cx="1811585" cy="1376011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200400" y="5334000"/>
            <a:ext cx="266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MAKES PAYMENT ON</a:t>
            </a:r>
          </a:p>
          <a:p>
            <a:r>
              <a:rPr lang="en-IN" b="1" dirty="0" smtClean="0"/>
              <a:t> VALUE OF INVOICE</a:t>
            </a:r>
            <a:endParaRPr lang="en-IN" b="1" dirty="0"/>
          </a:p>
        </p:txBody>
      </p:sp>
      <p:sp>
        <p:nvSpPr>
          <p:cNvPr id="18" name="Bent-Up Arrow 17"/>
          <p:cNvSpPr/>
          <p:nvPr/>
        </p:nvSpPr>
        <p:spPr>
          <a:xfrm rot="16200000" flipH="1">
            <a:off x="5829300" y="3695700"/>
            <a:ext cx="1295400" cy="10668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Bent-Up Arrow 18"/>
          <p:cNvSpPr/>
          <p:nvPr/>
        </p:nvSpPr>
        <p:spPr>
          <a:xfrm flipH="1">
            <a:off x="1714500" y="3771900"/>
            <a:ext cx="1295400" cy="10668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741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9" grpId="0" animBg="1"/>
      <p:bldP spid="17" grpId="0"/>
      <p:bldP spid="18" grpId="0" animBg="1"/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Composit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912</TotalTime>
  <Words>1900</Words>
  <Application>Microsoft Office PowerPoint</Application>
  <PresentationFormat>On-screen Show (4:3)</PresentationFormat>
  <Paragraphs>405</Paragraphs>
  <Slides>40</Slides>
  <Notes>40</Notes>
  <HiddenSlides>0</HiddenSlides>
  <MMClips>0</MMClips>
  <ScaleCrop>false</ScaleCrop>
  <HeadingPairs>
    <vt:vector size="4" baseType="variant">
      <vt:variant>
        <vt:lpstr>Theme</vt:lpstr>
      </vt:variant>
      <vt:variant>
        <vt:i4>14</vt:i4>
      </vt:variant>
      <vt:variant>
        <vt:lpstr>Slide Titles</vt:lpstr>
      </vt:variant>
      <vt:variant>
        <vt:i4>40</vt:i4>
      </vt:variant>
    </vt:vector>
  </HeadingPairs>
  <TitlesOfParts>
    <vt:vector size="54" baseType="lpstr">
      <vt:lpstr>Flow</vt:lpstr>
      <vt:lpstr>Executive</vt:lpstr>
      <vt:lpstr>Hardcover</vt:lpstr>
      <vt:lpstr>Oriel</vt:lpstr>
      <vt:lpstr>Austin</vt:lpstr>
      <vt:lpstr>Apothecary</vt:lpstr>
      <vt:lpstr>1_Austin</vt:lpstr>
      <vt:lpstr>NewsPrint</vt:lpstr>
      <vt:lpstr>Median</vt:lpstr>
      <vt:lpstr>Civic</vt:lpstr>
      <vt:lpstr>Composite</vt:lpstr>
      <vt:lpstr>Opulent</vt:lpstr>
      <vt:lpstr>Solstice</vt:lpstr>
      <vt:lpstr>Aspect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sayee</dc:creator>
  <cp:lastModifiedBy>MSSUser</cp:lastModifiedBy>
  <cp:revision>126</cp:revision>
  <dcterms:created xsi:type="dcterms:W3CDTF">2016-12-27T14:56:25Z</dcterms:created>
  <dcterms:modified xsi:type="dcterms:W3CDTF">2017-01-30T10:45:07Z</dcterms:modified>
</cp:coreProperties>
</file>