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840"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7C1BE8-119B-4365-8AAA-55A3A1CF6C18}" type="doc">
      <dgm:prSet loTypeId="urn:microsoft.com/office/officeart/2005/8/layout/process4" loCatId="list" qsTypeId="urn:microsoft.com/office/officeart/2005/8/quickstyle/simple1" qsCatId="simple" csTypeId="urn:microsoft.com/office/officeart/2005/8/colors/accent0_1" csCatId="mainScheme" phldr="1"/>
      <dgm:spPr/>
      <dgm:t>
        <a:bodyPr/>
        <a:lstStyle/>
        <a:p>
          <a:endParaRPr lang="en-US"/>
        </a:p>
      </dgm:t>
    </dgm:pt>
    <dgm:pt modelId="{5365A882-2932-4B6E-B449-79D11B64266F}">
      <dgm:prSet phldrT="[Text]"/>
      <dgm:spPr/>
      <dgm:t>
        <a:bodyPr/>
        <a:lstStyle/>
        <a:p>
          <a:r>
            <a:rPr lang="en-US" dirty="0" smtClean="0"/>
            <a:t>Application for obtaining advance ruling made sec.245Q in quadruplicate[Form no.34C,34D,34E]</a:t>
          </a:r>
          <a:endParaRPr lang="en-US" dirty="0"/>
        </a:p>
      </dgm:t>
    </dgm:pt>
    <dgm:pt modelId="{9A65EB58-B0BD-455A-9D24-2BF1092E7D11}" type="parTrans" cxnId="{CF629585-3C9B-4271-8C7C-E305E5B2244C}">
      <dgm:prSet/>
      <dgm:spPr/>
      <dgm:t>
        <a:bodyPr/>
        <a:lstStyle/>
        <a:p>
          <a:endParaRPr lang="en-US"/>
        </a:p>
      </dgm:t>
    </dgm:pt>
    <dgm:pt modelId="{3C90D36A-05E9-4AF9-972D-3612EC2F812E}" type="sibTrans" cxnId="{CF629585-3C9B-4271-8C7C-E305E5B2244C}">
      <dgm:prSet/>
      <dgm:spPr/>
      <dgm:t>
        <a:bodyPr/>
        <a:lstStyle/>
        <a:p>
          <a:endParaRPr lang="en-US"/>
        </a:p>
      </dgm:t>
    </dgm:pt>
    <dgm:pt modelId="{35347F39-2CED-4D38-8CD2-0053CE245BAB}">
      <dgm:prSet phldrT="[Text]"/>
      <dgm:spPr/>
      <dgm:t>
        <a:bodyPr/>
        <a:lstStyle/>
        <a:p>
          <a:r>
            <a:rPr lang="en-US" dirty="0" smtClean="0"/>
            <a:t>Application should state question on which advance ruling is sought</a:t>
          </a:r>
          <a:endParaRPr lang="en-US" dirty="0"/>
        </a:p>
      </dgm:t>
    </dgm:pt>
    <dgm:pt modelId="{F2EB437E-90E5-4727-AAC7-F551932B8D87}" type="parTrans" cxnId="{116E4001-26D1-4ED4-B68F-FC026116C547}">
      <dgm:prSet/>
      <dgm:spPr/>
      <dgm:t>
        <a:bodyPr/>
        <a:lstStyle/>
        <a:p>
          <a:endParaRPr lang="en-US"/>
        </a:p>
      </dgm:t>
    </dgm:pt>
    <dgm:pt modelId="{29616B4B-16F9-45ED-AB8B-725466AF3D12}" type="sibTrans" cxnId="{116E4001-26D1-4ED4-B68F-FC026116C547}">
      <dgm:prSet/>
      <dgm:spPr/>
      <dgm:t>
        <a:bodyPr/>
        <a:lstStyle/>
        <a:p>
          <a:endParaRPr lang="en-US"/>
        </a:p>
      </dgm:t>
    </dgm:pt>
    <dgm:pt modelId="{ECF7FEC6-0A27-4577-8FBB-47C664ACBD55}">
      <dgm:prSet phldrT="[Text]"/>
      <dgm:spPr/>
      <dgm:t>
        <a:bodyPr/>
        <a:lstStyle/>
        <a:p>
          <a:r>
            <a:rPr lang="en-US" dirty="0" smtClean="0"/>
            <a:t>Application should be accompanied by a fees of Rs.2500 in form of DD in favor of AAR</a:t>
          </a:r>
          <a:endParaRPr lang="en-US" dirty="0"/>
        </a:p>
      </dgm:t>
    </dgm:pt>
    <dgm:pt modelId="{7C30E976-FDE6-4185-B756-63B07028BB87}" type="parTrans" cxnId="{7E95F17F-27E0-44F1-909A-DFC2FB65DA8D}">
      <dgm:prSet/>
      <dgm:spPr/>
      <dgm:t>
        <a:bodyPr/>
        <a:lstStyle/>
        <a:p>
          <a:endParaRPr lang="en-US"/>
        </a:p>
      </dgm:t>
    </dgm:pt>
    <dgm:pt modelId="{29B1BE28-50EC-4472-86D8-1A9AB3C70B54}" type="sibTrans" cxnId="{7E95F17F-27E0-44F1-909A-DFC2FB65DA8D}">
      <dgm:prSet/>
      <dgm:spPr/>
      <dgm:t>
        <a:bodyPr/>
        <a:lstStyle/>
        <a:p>
          <a:endParaRPr lang="en-US"/>
        </a:p>
      </dgm:t>
    </dgm:pt>
    <dgm:pt modelId="{CD517784-0798-49AD-8EC5-9884BF95F4E1}">
      <dgm:prSet/>
      <dgm:spPr/>
      <dgm:t>
        <a:bodyPr/>
        <a:lstStyle/>
        <a:p>
          <a:r>
            <a:rPr lang="en-US" dirty="0" smtClean="0"/>
            <a:t>Application, statement, documents, annexure singed by authorized person</a:t>
          </a:r>
          <a:endParaRPr lang="en-US" dirty="0"/>
        </a:p>
      </dgm:t>
    </dgm:pt>
    <dgm:pt modelId="{E27A795F-AC2E-4BB1-8CB0-D2C1789FC967}" type="parTrans" cxnId="{F0EDBF46-7F4F-48CE-8F95-61BA29D78068}">
      <dgm:prSet/>
      <dgm:spPr/>
      <dgm:t>
        <a:bodyPr/>
        <a:lstStyle/>
        <a:p>
          <a:endParaRPr lang="en-US"/>
        </a:p>
      </dgm:t>
    </dgm:pt>
    <dgm:pt modelId="{45D40C50-B570-4ABD-986A-F0091B3F7ABF}" type="sibTrans" cxnId="{F0EDBF46-7F4F-48CE-8F95-61BA29D78068}">
      <dgm:prSet/>
      <dgm:spPr/>
      <dgm:t>
        <a:bodyPr/>
        <a:lstStyle/>
        <a:p>
          <a:endParaRPr lang="en-US"/>
        </a:p>
      </dgm:t>
    </dgm:pt>
    <dgm:pt modelId="{0F0F1AF7-14A6-4666-9CF3-752010246554}">
      <dgm:prSet/>
      <dgm:spPr/>
      <dgm:t>
        <a:bodyPr/>
        <a:lstStyle/>
        <a:p>
          <a:r>
            <a:rPr lang="en-US" dirty="0" smtClean="0"/>
            <a:t>Application should be accompanied by power of attorney[affidavit]</a:t>
          </a:r>
          <a:endParaRPr lang="en-US" dirty="0"/>
        </a:p>
      </dgm:t>
    </dgm:pt>
    <dgm:pt modelId="{D5A1E5AF-54D4-4701-9D1C-2C044A0ADB0F}" type="parTrans" cxnId="{0CF8E761-A904-4A4E-BA3E-ADAD2DA56937}">
      <dgm:prSet/>
      <dgm:spPr/>
      <dgm:t>
        <a:bodyPr/>
        <a:lstStyle/>
        <a:p>
          <a:endParaRPr lang="en-US"/>
        </a:p>
      </dgm:t>
    </dgm:pt>
    <dgm:pt modelId="{2DE49EBE-EB00-49C1-926F-143ADC02AB48}" type="sibTrans" cxnId="{0CF8E761-A904-4A4E-BA3E-ADAD2DA56937}">
      <dgm:prSet/>
      <dgm:spPr/>
      <dgm:t>
        <a:bodyPr/>
        <a:lstStyle/>
        <a:p>
          <a:endParaRPr lang="en-US"/>
        </a:p>
      </dgm:t>
    </dgm:pt>
    <dgm:pt modelId="{53FA4D96-24F3-48D7-ADFC-BCCC1B3ADE8E}">
      <dgm:prSet/>
      <dgm:spPr/>
      <dgm:t>
        <a:bodyPr/>
        <a:lstStyle/>
        <a:p>
          <a:r>
            <a:rPr lang="en-US" dirty="0" smtClean="0"/>
            <a:t>Sent to secretary by registered post</a:t>
          </a:r>
          <a:endParaRPr lang="en-US" dirty="0"/>
        </a:p>
      </dgm:t>
    </dgm:pt>
    <dgm:pt modelId="{52C96123-BD20-4C37-AC34-E8FF741564FA}" type="parTrans" cxnId="{04CD5F3F-92E1-4D76-89DA-372813C01F66}">
      <dgm:prSet/>
      <dgm:spPr/>
      <dgm:t>
        <a:bodyPr/>
        <a:lstStyle/>
        <a:p>
          <a:endParaRPr lang="en-US"/>
        </a:p>
      </dgm:t>
    </dgm:pt>
    <dgm:pt modelId="{E232AD52-8039-49A0-A7AF-54C466D8AB1C}" type="sibTrans" cxnId="{04CD5F3F-92E1-4D76-89DA-372813C01F66}">
      <dgm:prSet/>
      <dgm:spPr/>
      <dgm:t>
        <a:bodyPr/>
        <a:lstStyle/>
        <a:p>
          <a:endParaRPr lang="en-US"/>
        </a:p>
      </dgm:t>
    </dgm:pt>
    <dgm:pt modelId="{75F62A4E-25A1-4AB1-B401-AD06660F8EAD}">
      <dgm:prSet/>
      <dgm:spPr/>
      <dgm:t>
        <a:bodyPr/>
        <a:lstStyle/>
        <a:p>
          <a:r>
            <a:rPr lang="en-US" dirty="0" smtClean="0"/>
            <a:t>If application found to be defective, secretary of authority may send back to remove defect</a:t>
          </a:r>
          <a:endParaRPr lang="en-US" dirty="0"/>
        </a:p>
      </dgm:t>
    </dgm:pt>
    <dgm:pt modelId="{E7659E86-1C0F-48CB-8F9A-9DDBC1B2FBCC}" type="parTrans" cxnId="{31ADC4F8-CCFF-4386-ABCE-1202BF049E38}">
      <dgm:prSet/>
      <dgm:spPr/>
      <dgm:t>
        <a:bodyPr/>
        <a:lstStyle/>
        <a:p>
          <a:endParaRPr lang="en-US"/>
        </a:p>
      </dgm:t>
    </dgm:pt>
    <dgm:pt modelId="{891773DF-3D68-4ECF-9BFC-7A09539B6D67}" type="sibTrans" cxnId="{31ADC4F8-CCFF-4386-ABCE-1202BF049E38}">
      <dgm:prSet/>
      <dgm:spPr/>
      <dgm:t>
        <a:bodyPr/>
        <a:lstStyle/>
        <a:p>
          <a:endParaRPr lang="en-US"/>
        </a:p>
      </dgm:t>
    </dgm:pt>
    <dgm:pt modelId="{19DCDCF8-E55F-4DF4-BA47-A031157C80F9}">
      <dgm:prSet/>
      <dgm:spPr/>
      <dgm:t>
        <a:bodyPr/>
        <a:lstStyle/>
        <a:p>
          <a:r>
            <a:rPr lang="en-US" dirty="0" smtClean="0"/>
            <a:t>Applicant may withdrawn the application within 30 days from the date of application</a:t>
          </a:r>
          <a:endParaRPr lang="en-US" dirty="0"/>
        </a:p>
      </dgm:t>
    </dgm:pt>
    <dgm:pt modelId="{5745928B-6CB8-4704-A283-2C9BB326CAE8}" type="parTrans" cxnId="{8B449FB0-3CF8-4CC4-974B-BAE3696F6046}">
      <dgm:prSet/>
      <dgm:spPr/>
    </dgm:pt>
    <dgm:pt modelId="{0F908365-D492-4369-8012-8B91D1C6FBB5}" type="sibTrans" cxnId="{8B449FB0-3CF8-4CC4-974B-BAE3696F6046}">
      <dgm:prSet/>
      <dgm:spPr/>
    </dgm:pt>
    <dgm:pt modelId="{84CC121D-1807-49F4-A69E-9DDF126B855E}" type="pres">
      <dgm:prSet presAssocID="{697C1BE8-119B-4365-8AAA-55A3A1CF6C18}" presName="Name0" presStyleCnt="0">
        <dgm:presLayoutVars>
          <dgm:dir/>
          <dgm:animLvl val="lvl"/>
          <dgm:resizeHandles val="exact"/>
        </dgm:presLayoutVars>
      </dgm:prSet>
      <dgm:spPr/>
      <dgm:t>
        <a:bodyPr/>
        <a:lstStyle/>
        <a:p>
          <a:endParaRPr lang="en-US"/>
        </a:p>
      </dgm:t>
    </dgm:pt>
    <dgm:pt modelId="{D963CF05-06E6-4BA6-B381-56C01EABEE68}" type="pres">
      <dgm:prSet presAssocID="{19DCDCF8-E55F-4DF4-BA47-A031157C80F9}" presName="boxAndChildren" presStyleCnt="0"/>
      <dgm:spPr/>
    </dgm:pt>
    <dgm:pt modelId="{F0D15D1B-DF0B-481A-8EC9-AEECCA99BA2B}" type="pres">
      <dgm:prSet presAssocID="{19DCDCF8-E55F-4DF4-BA47-A031157C80F9}" presName="parentTextBox" presStyleLbl="node1" presStyleIdx="0" presStyleCnt="8"/>
      <dgm:spPr/>
      <dgm:t>
        <a:bodyPr/>
        <a:lstStyle/>
        <a:p>
          <a:endParaRPr lang="en-US"/>
        </a:p>
      </dgm:t>
    </dgm:pt>
    <dgm:pt modelId="{CBCF69AA-3D3A-49EF-A623-E1D0D27AD869}" type="pres">
      <dgm:prSet presAssocID="{891773DF-3D68-4ECF-9BFC-7A09539B6D67}" presName="sp" presStyleCnt="0"/>
      <dgm:spPr/>
    </dgm:pt>
    <dgm:pt modelId="{BA708627-EA76-4883-9887-5AF7A99D311B}" type="pres">
      <dgm:prSet presAssocID="{75F62A4E-25A1-4AB1-B401-AD06660F8EAD}" presName="arrowAndChildren" presStyleCnt="0"/>
      <dgm:spPr/>
    </dgm:pt>
    <dgm:pt modelId="{4DA38F00-DA11-48D5-8298-70375E0DD33B}" type="pres">
      <dgm:prSet presAssocID="{75F62A4E-25A1-4AB1-B401-AD06660F8EAD}" presName="parentTextArrow" presStyleLbl="node1" presStyleIdx="1" presStyleCnt="8"/>
      <dgm:spPr/>
      <dgm:t>
        <a:bodyPr/>
        <a:lstStyle/>
        <a:p>
          <a:endParaRPr lang="en-US"/>
        </a:p>
      </dgm:t>
    </dgm:pt>
    <dgm:pt modelId="{B3C78E75-207B-4666-B5BC-2CB85BDB6B84}" type="pres">
      <dgm:prSet presAssocID="{E232AD52-8039-49A0-A7AF-54C466D8AB1C}" presName="sp" presStyleCnt="0"/>
      <dgm:spPr/>
    </dgm:pt>
    <dgm:pt modelId="{E9FCB383-AB16-43E7-9EA6-4FFBDFB7B78C}" type="pres">
      <dgm:prSet presAssocID="{53FA4D96-24F3-48D7-ADFC-BCCC1B3ADE8E}" presName="arrowAndChildren" presStyleCnt="0"/>
      <dgm:spPr/>
    </dgm:pt>
    <dgm:pt modelId="{DF7BF4C9-05B6-4F08-98FC-1A558612433A}" type="pres">
      <dgm:prSet presAssocID="{53FA4D96-24F3-48D7-ADFC-BCCC1B3ADE8E}" presName="parentTextArrow" presStyleLbl="node1" presStyleIdx="2" presStyleCnt="8"/>
      <dgm:spPr/>
      <dgm:t>
        <a:bodyPr/>
        <a:lstStyle/>
        <a:p>
          <a:endParaRPr lang="en-US"/>
        </a:p>
      </dgm:t>
    </dgm:pt>
    <dgm:pt modelId="{AC1CF0B8-5491-44A6-9E97-95C9C9BB32EC}" type="pres">
      <dgm:prSet presAssocID="{2DE49EBE-EB00-49C1-926F-143ADC02AB48}" presName="sp" presStyleCnt="0"/>
      <dgm:spPr/>
    </dgm:pt>
    <dgm:pt modelId="{73114148-E949-4B69-818A-4022A4E2C360}" type="pres">
      <dgm:prSet presAssocID="{0F0F1AF7-14A6-4666-9CF3-752010246554}" presName="arrowAndChildren" presStyleCnt="0"/>
      <dgm:spPr/>
    </dgm:pt>
    <dgm:pt modelId="{705B1B15-B21A-468C-9854-5A03FF56F541}" type="pres">
      <dgm:prSet presAssocID="{0F0F1AF7-14A6-4666-9CF3-752010246554}" presName="parentTextArrow" presStyleLbl="node1" presStyleIdx="3" presStyleCnt="8"/>
      <dgm:spPr/>
      <dgm:t>
        <a:bodyPr/>
        <a:lstStyle/>
        <a:p>
          <a:endParaRPr lang="en-US"/>
        </a:p>
      </dgm:t>
    </dgm:pt>
    <dgm:pt modelId="{5C53F8CB-8626-41E1-B060-6AC32A53FEE9}" type="pres">
      <dgm:prSet presAssocID="{45D40C50-B570-4ABD-986A-F0091B3F7ABF}" presName="sp" presStyleCnt="0"/>
      <dgm:spPr/>
    </dgm:pt>
    <dgm:pt modelId="{30FC0113-6B21-4F16-950A-42EC60BD3EA9}" type="pres">
      <dgm:prSet presAssocID="{CD517784-0798-49AD-8EC5-9884BF95F4E1}" presName="arrowAndChildren" presStyleCnt="0"/>
      <dgm:spPr/>
    </dgm:pt>
    <dgm:pt modelId="{530214E6-BD88-4437-9050-43DCE17832BB}" type="pres">
      <dgm:prSet presAssocID="{CD517784-0798-49AD-8EC5-9884BF95F4E1}" presName="parentTextArrow" presStyleLbl="node1" presStyleIdx="4" presStyleCnt="8"/>
      <dgm:spPr/>
      <dgm:t>
        <a:bodyPr/>
        <a:lstStyle/>
        <a:p>
          <a:endParaRPr lang="en-US"/>
        </a:p>
      </dgm:t>
    </dgm:pt>
    <dgm:pt modelId="{C0720759-6F06-4BB8-BE2F-368B6D730FDB}" type="pres">
      <dgm:prSet presAssocID="{29B1BE28-50EC-4472-86D8-1A9AB3C70B54}" presName="sp" presStyleCnt="0"/>
      <dgm:spPr/>
    </dgm:pt>
    <dgm:pt modelId="{F83257A7-43DF-4906-93EB-BF2D1B7EC176}" type="pres">
      <dgm:prSet presAssocID="{ECF7FEC6-0A27-4577-8FBB-47C664ACBD55}" presName="arrowAndChildren" presStyleCnt="0"/>
      <dgm:spPr/>
    </dgm:pt>
    <dgm:pt modelId="{526ECA20-6645-414B-9A93-85E7C89F9F06}" type="pres">
      <dgm:prSet presAssocID="{ECF7FEC6-0A27-4577-8FBB-47C664ACBD55}" presName="parentTextArrow" presStyleLbl="node1" presStyleIdx="5" presStyleCnt="8"/>
      <dgm:spPr/>
      <dgm:t>
        <a:bodyPr/>
        <a:lstStyle/>
        <a:p>
          <a:endParaRPr lang="en-US"/>
        </a:p>
      </dgm:t>
    </dgm:pt>
    <dgm:pt modelId="{A2A85B82-F1FB-4491-A2C6-2CD33FB8C1D4}" type="pres">
      <dgm:prSet presAssocID="{29616B4B-16F9-45ED-AB8B-725466AF3D12}" presName="sp" presStyleCnt="0"/>
      <dgm:spPr/>
    </dgm:pt>
    <dgm:pt modelId="{33B1330D-6FAF-4B8E-B7F8-B0503DE9EE08}" type="pres">
      <dgm:prSet presAssocID="{35347F39-2CED-4D38-8CD2-0053CE245BAB}" presName="arrowAndChildren" presStyleCnt="0"/>
      <dgm:spPr/>
    </dgm:pt>
    <dgm:pt modelId="{8D451068-0987-4E8C-B1A9-876FDFA2E2AF}" type="pres">
      <dgm:prSet presAssocID="{35347F39-2CED-4D38-8CD2-0053CE245BAB}" presName="parentTextArrow" presStyleLbl="node1" presStyleIdx="6" presStyleCnt="8" custLinFactNeighborX="926" custLinFactNeighborY="3318"/>
      <dgm:spPr/>
      <dgm:t>
        <a:bodyPr/>
        <a:lstStyle/>
        <a:p>
          <a:endParaRPr lang="en-US"/>
        </a:p>
      </dgm:t>
    </dgm:pt>
    <dgm:pt modelId="{8B252B6F-967C-47C1-8253-BE48FEE2501D}" type="pres">
      <dgm:prSet presAssocID="{3C90D36A-05E9-4AF9-972D-3612EC2F812E}" presName="sp" presStyleCnt="0"/>
      <dgm:spPr/>
    </dgm:pt>
    <dgm:pt modelId="{B96E801B-9068-4C51-84FB-F180BAF41D8B}" type="pres">
      <dgm:prSet presAssocID="{5365A882-2932-4B6E-B449-79D11B64266F}" presName="arrowAndChildren" presStyleCnt="0"/>
      <dgm:spPr/>
    </dgm:pt>
    <dgm:pt modelId="{4B9E78B2-1865-4157-BE60-0829E5414077}" type="pres">
      <dgm:prSet presAssocID="{5365A882-2932-4B6E-B449-79D11B64266F}" presName="parentTextArrow" presStyleLbl="node1" presStyleIdx="7" presStyleCnt="8"/>
      <dgm:spPr/>
      <dgm:t>
        <a:bodyPr/>
        <a:lstStyle/>
        <a:p>
          <a:endParaRPr lang="en-US"/>
        </a:p>
      </dgm:t>
    </dgm:pt>
  </dgm:ptLst>
  <dgm:cxnLst>
    <dgm:cxn modelId="{F0EDBF46-7F4F-48CE-8F95-61BA29D78068}" srcId="{697C1BE8-119B-4365-8AAA-55A3A1CF6C18}" destId="{CD517784-0798-49AD-8EC5-9884BF95F4E1}" srcOrd="3" destOrd="0" parTransId="{E27A795F-AC2E-4BB1-8CB0-D2C1789FC967}" sibTransId="{45D40C50-B570-4ABD-986A-F0091B3F7ABF}"/>
    <dgm:cxn modelId="{408D89C3-9926-4271-8321-15FB5708335A}" type="presOf" srcId="{CD517784-0798-49AD-8EC5-9884BF95F4E1}" destId="{530214E6-BD88-4437-9050-43DCE17832BB}" srcOrd="0" destOrd="0" presId="urn:microsoft.com/office/officeart/2005/8/layout/process4"/>
    <dgm:cxn modelId="{0D0FB6F8-D545-423D-933C-B1E2EAB695FF}" type="presOf" srcId="{ECF7FEC6-0A27-4577-8FBB-47C664ACBD55}" destId="{526ECA20-6645-414B-9A93-85E7C89F9F06}" srcOrd="0" destOrd="0" presId="urn:microsoft.com/office/officeart/2005/8/layout/process4"/>
    <dgm:cxn modelId="{8B449FB0-3CF8-4CC4-974B-BAE3696F6046}" srcId="{697C1BE8-119B-4365-8AAA-55A3A1CF6C18}" destId="{19DCDCF8-E55F-4DF4-BA47-A031157C80F9}" srcOrd="7" destOrd="0" parTransId="{5745928B-6CB8-4704-A283-2C9BB326CAE8}" sibTransId="{0F908365-D492-4369-8012-8B91D1C6FBB5}"/>
    <dgm:cxn modelId="{04CD5F3F-92E1-4D76-89DA-372813C01F66}" srcId="{697C1BE8-119B-4365-8AAA-55A3A1CF6C18}" destId="{53FA4D96-24F3-48D7-ADFC-BCCC1B3ADE8E}" srcOrd="5" destOrd="0" parTransId="{52C96123-BD20-4C37-AC34-E8FF741564FA}" sibTransId="{E232AD52-8039-49A0-A7AF-54C466D8AB1C}"/>
    <dgm:cxn modelId="{0CF8E761-A904-4A4E-BA3E-ADAD2DA56937}" srcId="{697C1BE8-119B-4365-8AAA-55A3A1CF6C18}" destId="{0F0F1AF7-14A6-4666-9CF3-752010246554}" srcOrd="4" destOrd="0" parTransId="{D5A1E5AF-54D4-4701-9D1C-2C044A0ADB0F}" sibTransId="{2DE49EBE-EB00-49C1-926F-143ADC02AB48}"/>
    <dgm:cxn modelId="{69F4B319-7DCC-46A1-9715-7CEA8350EB25}" type="presOf" srcId="{35347F39-2CED-4D38-8CD2-0053CE245BAB}" destId="{8D451068-0987-4E8C-B1A9-876FDFA2E2AF}" srcOrd="0" destOrd="0" presId="urn:microsoft.com/office/officeart/2005/8/layout/process4"/>
    <dgm:cxn modelId="{CF629585-3C9B-4271-8C7C-E305E5B2244C}" srcId="{697C1BE8-119B-4365-8AAA-55A3A1CF6C18}" destId="{5365A882-2932-4B6E-B449-79D11B64266F}" srcOrd="0" destOrd="0" parTransId="{9A65EB58-B0BD-455A-9D24-2BF1092E7D11}" sibTransId="{3C90D36A-05E9-4AF9-972D-3612EC2F812E}"/>
    <dgm:cxn modelId="{576A4E4F-237F-4922-B546-5061983487E1}" type="presOf" srcId="{19DCDCF8-E55F-4DF4-BA47-A031157C80F9}" destId="{F0D15D1B-DF0B-481A-8EC9-AEECCA99BA2B}" srcOrd="0" destOrd="0" presId="urn:microsoft.com/office/officeart/2005/8/layout/process4"/>
    <dgm:cxn modelId="{7E95F17F-27E0-44F1-909A-DFC2FB65DA8D}" srcId="{697C1BE8-119B-4365-8AAA-55A3A1CF6C18}" destId="{ECF7FEC6-0A27-4577-8FBB-47C664ACBD55}" srcOrd="2" destOrd="0" parTransId="{7C30E976-FDE6-4185-B756-63B07028BB87}" sibTransId="{29B1BE28-50EC-4472-86D8-1A9AB3C70B54}"/>
    <dgm:cxn modelId="{116E4001-26D1-4ED4-B68F-FC026116C547}" srcId="{697C1BE8-119B-4365-8AAA-55A3A1CF6C18}" destId="{35347F39-2CED-4D38-8CD2-0053CE245BAB}" srcOrd="1" destOrd="0" parTransId="{F2EB437E-90E5-4727-AAC7-F551932B8D87}" sibTransId="{29616B4B-16F9-45ED-AB8B-725466AF3D12}"/>
    <dgm:cxn modelId="{27526AE2-A31F-4122-B125-7D00574BB747}" type="presOf" srcId="{53FA4D96-24F3-48D7-ADFC-BCCC1B3ADE8E}" destId="{DF7BF4C9-05B6-4F08-98FC-1A558612433A}" srcOrd="0" destOrd="0" presId="urn:microsoft.com/office/officeart/2005/8/layout/process4"/>
    <dgm:cxn modelId="{FA451476-97B5-4DFD-9AD4-7D896EF53738}" type="presOf" srcId="{75F62A4E-25A1-4AB1-B401-AD06660F8EAD}" destId="{4DA38F00-DA11-48D5-8298-70375E0DD33B}" srcOrd="0" destOrd="0" presId="urn:microsoft.com/office/officeart/2005/8/layout/process4"/>
    <dgm:cxn modelId="{40D7735E-6B53-4F49-8D4E-0B2CF8A56330}" type="presOf" srcId="{0F0F1AF7-14A6-4666-9CF3-752010246554}" destId="{705B1B15-B21A-468C-9854-5A03FF56F541}" srcOrd="0" destOrd="0" presId="urn:microsoft.com/office/officeart/2005/8/layout/process4"/>
    <dgm:cxn modelId="{31ADC4F8-CCFF-4386-ABCE-1202BF049E38}" srcId="{697C1BE8-119B-4365-8AAA-55A3A1CF6C18}" destId="{75F62A4E-25A1-4AB1-B401-AD06660F8EAD}" srcOrd="6" destOrd="0" parTransId="{E7659E86-1C0F-48CB-8F9A-9DDBC1B2FBCC}" sibTransId="{891773DF-3D68-4ECF-9BFC-7A09539B6D67}"/>
    <dgm:cxn modelId="{7C2C7FAE-2186-4E94-B0A9-B73BB2AB6331}" type="presOf" srcId="{5365A882-2932-4B6E-B449-79D11B64266F}" destId="{4B9E78B2-1865-4157-BE60-0829E5414077}" srcOrd="0" destOrd="0" presId="urn:microsoft.com/office/officeart/2005/8/layout/process4"/>
    <dgm:cxn modelId="{AB54D4E8-7795-407C-949E-94F9EA32331E}" type="presOf" srcId="{697C1BE8-119B-4365-8AAA-55A3A1CF6C18}" destId="{84CC121D-1807-49F4-A69E-9DDF126B855E}" srcOrd="0" destOrd="0" presId="urn:microsoft.com/office/officeart/2005/8/layout/process4"/>
    <dgm:cxn modelId="{B1502A3F-5D48-40F0-B022-92D192D0C426}" type="presParOf" srcId="{84CC121D-1807-49F4-A69E-9DDF126B855E}" destId="{D963CF05-06E6-4BA6-B381-56C01EABEE68}" srcOrd="0" destOrd="0" presId="urn:microsoft.com/office/officeart/2005/8/layout/process4"/>
    <dgm:cxn modelId="{E00899C8-839B-4E15-94C9-61CD767FE01D}" type="presParOf" srcId="{D963CF05-06E6-4BA6-B381-56C01EABEE68}" destId="{F0D15D1B-DF0B-481A-8EC9-AEECCA99BA2B}" srcOrd="0" destOrd="0" presId="urn:microsoft.com/office/officeart/2005/8/layout/process4"/>
    <dgm:cxn modelId="{82163040-D7BD-4054-B5C1-AEBECF81E0DD}" type="presParOf" srcId="{84CC121D-1807-49F4-A69E-9DDF126B855E}" destId="{CBCF69AA-3D3A-49EF-A623-E1D0D27AD869}" srcOrd="1" destOrd="0" presId="urn:microsoft.com/office/officeart/2005/8/layout/process4"/>
    <dgm:cxn modelId="{02FD7571-2A01-45BF-BDF0-63571C159821}" type="presParOf" srcId="{84CC121D-1807-49F4-A69E-9DDF126B855E}" destId="{BA708627-EA76-4883-9887-5AF7A99D311B}" srcOrd="2" destOrd="0" presId="urn:microsoft.com/office/officeart/2005/8/layout/process4"/>
    <dgm:cxn modelId="{3A810B92-C88F-4161-BE0B-8DFFBD02715C}" type="presParOf" srcId="{BA708627-EA76-4883-9887-5AF7A99D311B}" destId="{4DA38F00-DA11-48D5-8298-70375E0DD33B}" srcOrd="0" destOrd="0" presId="urn:microsoft.com/office/officeart/2005/8/layout/process4"/>
    <dgm:cxn modelId="{5DB97BCD-47E2-4F87-9613-594EB7AB10E6}" type="presParOf" srcId="{84CC121D-1807-49F4-A69E-9DDF126B855E}" destId="{B3C78E75-207B-4666-B5BC-2CB85BDB6B84}" srcOrd="3" destOrd="0" presId="urn:microsoft.com/office/officeart/2005/8/layout/process4"/>
    <dgm:cxn modelId="{38F1E02B-635B-48F3-B47E-EAEFC18ABAEA}" type="presParOf" srcId="{84CC121D-1807-49F4-A69E-9DDF126B855E}" destId="{E9FCB383-AB16-43E7-9EA6-4FFBDFB7B78C}" srcOrd="4" destOrd="0" presId="urn:microsoft.com/office/officeart/2005/8/layout/process4"/>
    <dgm:cxn modelId="{E5FB399C-C09D-4105-8BB2-731E71A518F9}" type="presParOf" srcId="{E9FCB383-AB16-43E7-9EA6-4FFBDFB7B78C}" destId="{DF7BF4C9-05B6-4F08-98FC-1A558612433A}" srcOrd="0" destOrd="0" presId="urn:microsoft.com/office/officeart/2005/8/layout/process4"/>
    <dgm:cxn modelId="{9B5D4BB5-B9B8-4F81-881B-CE7B2DD2CE79}" type="presParOf" srcId="{84CC121D-1807-49F4-A69E-9DDF126B855E}" destId="{AC1CF0B8-5491-44A6-9E97-95C9C9BB32EC}" srcOrd="5" destOrd="0" presId="urn:microsoft.com/office/officeart/2005/8/layout/process4"/>
    <dgm:cxn modelId="{B0D33229-4F5F-41EB-9FC1-B7D849E93FBB}" type="presParOf" srcId="{84CC121D-1807-49F4-A69E-9DDF126B855E}" destId="{73114148-E949-4B69-818A-4022A4E2C360}" srcOrd="6" destOrd="0" presId="urn:microsoft.com/office/officeart/2005/8/layout/process4"/>
    <dgm:cxn modelId="{03F43A27-9134-413A-B48F-3F1B3F1548AD}" type="presParOf" srcId="{73114148-E949-4B69-818A-4022A4E2C360}" destId="{705B1B15-B21A-468C-9854-5A03FF56F541}" srcOrd="0" destOrd="0" presId="urn:microsoft.com/office/officeart/2005/8/layout/process4"/>
    <dgm:cxn modelId="{6528D8F2-CF91-4139-91E3-5BD266D32942}" type="presParOf" srcId="{84CC121D-1807-49F4-A69E-9DDF126B855E}" destId="{5C53F8CB-8626-41E1-B060-6AC32A53FEE9}" srcOrd="7" destOrd="0" presId="urn:microsoft.com/office/officeart/2005/8/layout/process4"/>
    <dgm:cxn modelId="{F9598F2C-5CAB-40D7-ABAB-2A3819AD532B}" type="presParOf" srcId="{84CC121D-1807-49F4-A69E-9DDF126B855E}" destId="{30FC0113-6B21-4F16-950A-42EC60BD3EA9}" srcOrd="8" destOrd="0" presId="urn:microsoft.com/office/officeart/2005/8/layout/process4"/>
    <dgm:cxn modelId="{39E0B97D-60FF-4649-B6CC-EF8E0E625C9F}" type="presParOf" srcId="{30FC0113-6B21-4F16-950A-42EC60BD3EA9}" destId="{530214E6-BD88-4437-9050-43DCE17832BB}" srcOrd="0" destOrd="0" presId="urn:microsoft.com/office/officeart/2005/8/layout/process4"/>
    <dgm:cxn modelId="{9525004D-172C-42EE-851F-7076B150394E}" type="presParOf" srcId="{84CC121D-1807-49F4-A69E-9DDF126B855E}" destId="{C0720759-6F06-4BB8-BE2F-368B6D730FDB}" srcOrd="9" destOrd="0" presId="urn:microsoft.com/office/officeart/2005/8/layout/process4"/>
    <dgm:cxn modelId="{8BD02A4B-74E4-4C8C-B9D1-CA4427522C22}" type="presParOf" srcId="{84CC121D-1807-49F4-A69E-9DDF126B855E}" destId="{F83257A7-43DF-4906-93EB-BF2D1B7EC176}" srcOrd="10" destOrd="0" presId="urn:microsoft.com/office/officeart/2005/8/layout/process4"/>
    <dgm:cxn modelId="{A118A54C-DC40-4C2B-B555-4A2F53A687AF}" type="presParOf" srcId="{F83257A7-43DF-4906-93EB-BF2D1B7EC176}" destId="{526ECA20-6645-414B-9A93-85E7C89F9F06}" srcOrd="0" destOrd="0" presId="urn:microsoft.com/office/officeart/2005/8/layout/process4"/>
    <dgm:cxn modelId="{53C736AE-85F1-4C19-B928-4B4E8EB53303}" type="presParOf" srcId="{84CC121D-1807-49F4-A69E-9DDF126B855E}" destId="{A2A85B82-F1FB-4491-A2C6-2CD33FB8C1D4}" srcOrd="11" destOrd="0" presId="urn:microsoft.com/office/officeart/2005/8/layout/process4"/>
    <dgm:cxn modelId="{CBF214D6-B3AA-46A7-8436-92D27884EDFB}" type="presParOf" srcId="{84CC121D-1807-49F4-A69E-9DDF126B855E}" destId="{33B1330D-6FAF-4B8E-B7F8-B0503DE9EE08}" srcOrd="12" destOrd="0" presId="urn:microsoft.com/office/officeart/2005/8/layout/process4"/>
    <dgm:cxn modelId="{461B88CD-6C33-4676-818C-61DD89AA860D}" type="presParOf" srcId="{33B1330D-6FAF-4B8E-B7F8-B0503DE9EE08}" destId="{8D451068-0987-4E8C-B1A9-876FDFA2E2AF}" srcOrd="0" destOrd="0" presId="urn:microsoft.com/office/officeart/2005/8/layout/process4"/>
    <dgm:cxn modelId="{02D3EEF0-061B-46BB-A4D5-C2D78E2EAEEB}" type="presParOf" srcId="{84CC121D-1807-49F4-A69E-9DDF126B855E}" destId="{8B252B6F-967C-47C1-8253-BE48FEE2501D}" srcOrd="13" destOrd="0" presId="urn:microsoft.com/office/officeart/2005/8/layout/process4"/>
    <dgm:cxn modelId="{4FFA6842-2A9A-41C5-93C3-A412A175767B}" type="presParOf" srcId="{84CC121D-1807-49F4-A69E-9DDF126B855E}" destId="{B96E801B-9068-4C51-84FB-F180BAF41D8B}" srcOrd="14" destOrd="0" presId="urn:microsoft.com/office/officeart/2005/8/layout/process4"/>
    <dgm:cxn modelId="{403C2643-F42B-4BF9-B59D-E61B3C80E050}" type="presParOf" srcId="{B96E801B-9068-4C51-84FB-F180BAF41D8B}" destId="{4B9E78B2-1865-4157-BE60-0829E5414077}" srcOrd="0" destOrd="0" presId="urn:microsoft.com/office/officeart/2005/8/layout/process4"/>
  </dgm:cxnLst>
  <dgm:bg/>
  <dgm:whole/>
</dgm:dataModel>
</file>

<file path=ppt/diagrams/data2.xml><?xml version="1.0" encoding="utf-8"?>
<dgm:dataModel xmlns:dgm="http://schemas.openxmlformats.org/drawingml/2006/diagram" xmlns:a="http://schemas.openxmlformats.org/drawingml/2006/main">
  <dgm:ptLst>
    <dgm:pt modelId="{48F7076D-8688-4C22-A47A-70780E1D7DBA}" type="doc">
      <dgm:prSet loTypeId="urn:microsoft.com/office/officeart/2005/8/layout/cycle8" loCatId="cycle" qsTypeId="urn:microsoft.com/office/officeart/2005/8/quickstyle/simple1" qsCatId="simple" csTypeId="urn:microsoft.com/office/officeart/2005/8/colors/accent2_1" csCatId="accent2" phldr="1"/>
      <dgm:spPr/>
      <dgm:t>
        <a:bodyPr/>
        <a:lstStyle/>
        <a:p>
          <a:endParaRPr lang="en-US"/>
        </a:p>
      </dgm:t>
    </dgm:pt>
    <dgm:pt modelId="{BC44455A-1888-4A10-BBC0-59D6FD351223}">
      <dgm:prSet phldrT="[Text]"/>
      <dgm:spPr/>
      <dgm:t>
        <a:bodyPr/>
        <a:lstStyle/>
        <a:p>
          <a:r>
            <a:rPr lang="en-US" b="1" i="1" dirty="0" smtClean="0">
              <a:solidFill>
                <a:srgbClr val="002060"/>
              </a:solidFill>
            </a:rPr>
            <a:t>Discovery and inspection</a:t>
          </a:r>
          <a:endParaRPr lang="en-US" b="1" i="1" dirty="0">
            <a:solidFill>
              <a:srgbClr val="002060"/>
            </a:solidFill>
          </a:endParaRPr>
        </a:p>
      </dgm:t>
    </dgm:pt>
    <dgm:pt modelId="{08F9D3D7-741C-4EEE-9193-49D6A5C2311D}" type="parTrans" cxnId="{B819FDCD-EEF2-4947-B525-503C667C8810}">
      <dgm:prSet/>
      <dgm:spPr/>
      <dgm:t>
        <a:bodyPr/>
        <a:lstStyle/>
        <a:p>
          <a:endParaRPr lang="en-US" b="1" i="1"/>
        </a:p>
      </dgm:t>
    </dgm:pt>
    <dgm:pt modelId="{55F67F16-3E0C-42B4-8E37-3F74E29B3226}" type="sibTrans" cxnId="{B819FDCD-EEF2-4947-B525-503C667C8810}">
      <dgm:prSet/>
      <dgm:spPr/>
      <dgm:t>
        <a:bodyPr/>
        <a:lstStyle/>
        <a:p>
          <a:endParaRPr lang="en-US" b="1" i="1"/>
        </a:p>
      </dgm:t>
    </dgm:pt>
    <dgm:pt modelId="{9E93E4CF-8C8A-4383-B692-52ED6DA47696}">
      <dgm:prSet phldrT="[Text]"/>
      <dgm:spPr/>
      <dgm:t>
        <a:bodyPr/>
        <a:lstStyle/>
        <a:p>
          <a:r>
            <a:rPr lang="en-US" b="1" i="1" dirty="0" smtClean="0"/>
            <a:t>Compelling the production of books of accounts and records</a:t>
          </a:r>
          <a:endParaRPr lang="en-US" b="1" i="1" dirty="0"/>
        </a:p>
      </dgm:t>
    </dgm:pt>
    <dgm:pt modelId="{C8BB775A-A14C-4567-9FEE-957F4614A77E}" type="parTrans" cxnId="{0B5CD174-4923-43AF-AC1F-C7B120BBF470}">
      <dgm:prSet/>
      <dgm:spPr/>
      <dgm:t>
        <a:bodyPr/>
        <a:lstStyle/>
        <a:p>
          <a:endParaRPr lang="en-US" b="1" i="1"/>
        </a:p>
      </dgm:t>
    </dgm:pt>
    <dgm:pt modelId="{7D28EEBD-B674-4931-8B40-87096C13BE4D}" type="sibTrans" cxnId="{0B5CD174-4923-43AF-AC1F-C7B120BBF470}">
      <dgm:prSet/>
      <dgm:spPr/>
      <dgm:t>
        <a:bodyPr/>
        <a:lstStyle/>
        <a:p>
          <a:endParaRPr lang="en-US" b="1" i="1"/>
        </a:p>
      </dgm:t>
    </dgm:pt>
    <dgm:pt modelId="{7C4B8FF1-4D92-47F0-A0C8-4FFE57A540AE}">
      <dgm:prSet phldrT="[Text]"/>
      <dgm:spPr/>
      <dgm:t>
        <a:bodyPr/>
        <a:lstStyle/>
        <a:p>
          <a:r>
            <a:rPr lang="en-US" b="1" i="1" dirty="0" smtClean="0">
              <a:solidFill>
                <a:srgbClr val="FF0000"/>
              </a:solidFill>
            </a:rPr>
            <a:t>Enforcing the personal attendance</a:t>
          </a:r>
          <a:endParaRPr lang="en-US" b="1" i="1" dirty="0">
            <a:solidFill>
              <a:srgbClr val="FF0000"/>
            </a:solidFill>
          </a:endParaRPr>
        </a:p>
      </dgm:t>
    </dgm:pt>
    <dgm:pt modelId="{4DFCD04F-487C-4521-AC9C-0486445C0F6B}" type="parTrans" cxnId="{B7F2AA9E-3B0C-4879-8F31-15CF01088B3D}">
      <dgm:prSet/>
      <dgm:spPr/>
      <dgm:t>
        <a:bodyPr/>
        <a:lstStyle/>
        <a:p>
          <a:endParaRPr lang="en-US" b="1" i="1"/>
        </a:p>
      </dgm:t>
    </dgm:pt>
    <dgm:pt modelId="{95332E8D-EC71-4D9B-9724-BE07E8FA4365}" type="sibTrans" cxnId="{B7F2AA9E-3B0C-4879-8F31-15CF01088B3D}">
      <dgm:prSet/>
      <dgm:spPr/>
      <dgm:t>
        <a:bodyPr/>
        <a:lstStyle/>
        <a:p>
          <a:endParaRPr lang="en-US" b="1" i="1"/>
        </a:p>
      </dgm:t>
    </dgm:pt>
    <dgm:pt modelId="{E64BD403-D6BE-4B20-8214-C8B9C3B87432}" type="pres">
      <dgm:prSet presAssocID="{48F7076D-8688-4C22-A47A-70780E1D7DBA}" presName="compositeShape" presStyleCnt="0">
        <dgm:presLayoutVars>
          <dgm:chMax val="7"/>
          <dgm:dir/>
          <dgm:resizeHandles val="exact"/>
        </dgm:presLayoutVars>
      </dgm:prSet>
      <dgm:spPr/>
    </dgm:pt>
    <dgm:pt modelId="{FCBA3AD3-729B-4224-A0EB-ACB3E15D8F95}" type="pres">
      <dgm:prSet presAssocID="{48F7076D-8688-4C22-A47A-70780E1D7DBA}" presName="wedge1" presStyleLbl="node1" presStyleIdx="0" presStyleCnt="3"/>
      <dgm:spPr/>
    </dgm:pt>
    <dgm:pt modelId="{7B825C71-F7FD-4F1D-BC49-913E75F4E740}" type="pres">
      <dgm:prSet presAssocID="{48F7076D-8688-4C22-A47A-70780E1D7DBA}" presName="dummy1a" presStyleCnt="0"/>
      <dgm:spPr/>
    </dgm:pt>
    <dgm:pt modelId="{739DDB9D-B49D-4AA8-AFA1-EEB85FE04262}" type="pres">
      <dgm:prSet presAssocID="{48F7076D-8688-4C22-A47A-70780E1D7DBA}" presName="dummy1b" presStyleCnt="0"/>
      <dgm:spPr/>
    </dgm:pt>
    <dgm:pt modelId="{ECB89A57-83B4-46E5-A25C-E356E1D3B704}" type="pres">
      <dgm:prSet presAssocID="{48F7076D-8688-4C22-A47A-70780E1D7DBA}" presName="wedge1Tx" presStyleLbl="node1" presStyleIdx="0" presStyleCnt="3">
        <dgm:presLayoutVars>
          <dgm:chMax val="0"/>
          <dgm:chPref val="0"/>
          <dgm:bulletEnabled val="1"/>
        </dgm:presLayoutVars>
      </dgm:prSet>
      <dgm:spPr/>
    </dgm:pt>
    <dgm:pt modelId="{0C64F553-5142-4A25-BEDE-FEADF563DE82}" type="pres">
      <dgm:prSet presAssocID="{48F7076D-8688-4C22-A47A-70780E1D7DBA}" presName="wedge2" presStyleLbl="node1" presStyleIdx="1" presStyleCnt="3"/>
      <dgm:spPr/>
    </dgm:pt>
    <dgm:pt modelId="{5AABD2F0-8A91-47D9-B625-1B6498914001}" type="pres">
      <dgm:prSet presAssocID="{48F7076D-8688-4C22-A47A-70780E1D7DBA}" presName="dummy2a" presStyleCnt="0"/>
      <dgm:spPr/>
    </dgm:pt>
    <dgm:pt modelId="{B10B7541-B490-4614-8ABC-AB551607AF93}" type="pres">
      <dgm:prSet presAssocID="{48F7076D-8688-4C22-A47A-70780E1D7DBA}" presName="dummy2b" presStyleCnt="0"/>
      <dgm:spPr/>
    </dgm:pt>
    <dgm:pt modelId="{1B069822-1725-4AE1-84FE-DD0031BC8DF0}" type="pres">
      <dgm:prSet presAssocID="{48F7076D-8688-4C22-A47A-70780E1D7DBA}" presName="wedge2Tx" presStyleLbl="node1" presStyleIdx="1" presStyleCnt="3">
        <dgm:presLayoutVars>
          <dgm:chMax val="0"/>
          <dgm:chPref val="0"/>
          <dgm:bulletEnabled val="1"/>
        </dgm:presLayoutVars>
      </dgm:prSet>
      <dgm:spPr/>
    </dgm:pt>
    <dgm:pt modelId="{EA0BB595-907B-4F83-9173-A813FE8203E4}" type="pres">
      <dgm:prSet presAssocID="{48F7076D-8688-4C22-A47A-70780E1D7DBA}" presName="wedge3" presStyleLbl="node1" presStyleIdx="2" presStyleCnt="3" custLinFactNeighborX="-1029" custLinFactNeighborY="306"/>
      <dgm:spPr/>
    </dgm:pt>
    <dgm:pt modelId="{F335EBFA-2EA9-4560-B66A-E4F4B94CF4E2}" type="pres">
      <dgm:prSet presAssocID="{48F7076D-8688-4C22-A47A-70780E1D7DBA}" presName="dummy3a" presStyleCnt="0"/>
      <dgm:spPr/>
    </dgm:pt>
    <dgm:pt modelId="{A718DA0D-29B4-4E23-9B26-6102E664338E}" type="pres">
      <dgm:prSet presAssocID="{48F7076D-8688-4C22-A47A-70780E1D7DBA}" presName="dummy3b" presStyleCnt="0"/>
      <dgm:spPr/>
    </dgm:pt>
    <dgm:pt modelId="{5A1E7535-4491-41A9-8653-677AF7DE10BD}" type="pres">
      <dgm:prSet presAssocID="{48F7076D-8688-4C22-A47A-70780E1D7DBA}" presName="wedge3Tx" presStyleLbl="node1" presStyleIdx="2" presStyleCnt="3">
        <dgm:presLayoutVars>
          <dgm:chMax val="0"/>
          <dgm:chPref val="0"/>
          <dgm:bulletEnabled val="1"/>
        </dgm:presLayoutVars>
      </dgm:prSet>
      <dgm:spPr/>
    </dgm:pt>
    <dgm:pt modelId="{F9938D39-1567-464D-A731-07225643EF57}" type="pres">
      <dgm:prSet presAssocID="{55F67F16-3E0C-42B4-8E37-3F74E29B3226}" presName="arrowWedge1" presStyleLbl="fgSibTrans2D1" presStyleIdx="0" presStyleCnt="3"/>
      <dgm:spPr/>
    </dgm:pt>
    <dgm:pt modelId="{6F445737-62AD-46F0-BD35-EEF689700FE5}" type="pres">
      <dgm:prSet presAssocID="{7D28EEBD-B674-4931-8B40-87096C13BE4D}" presName="arrowWedge2" presStyleLbl="fgSibTrans2D1" presStyleIdx="1" presStyleCnt="3"/>
      <dgm:spPr/>
    </dgm:pt>
    <dgm:pt modelId="{1AABC0C8-5B20-4254-ABCD-F748D0A2E989}" type="pres">
      <dgm:prSet presAssocID="{95332E8D-EC71-4D9B-9724-BE07E8FA4365}" presName="arrowWedge3" presStyleLbl="fgSibTrans2D1" presStyleIdx="2" presStyleCnt="3"/>
      <dgm:spPr/>
    </dgm:pt>
  </dgm:ptLst>
  <dgm:cxnLst>
    <dgm:cxn modelId="{C05C535B-B147-4F28-9191-5F54463E835E}" type="presOf" srcId="{9E93E4CF-8C8A-4383-B692-52ED6DA47696}" destId="{1B069822-1725-4AE1-84FE-DD0031BC8DF0}" srcOrd="1" destOrd="0" presId="urn:microsoft.com/office/officeart/2005/8/layout/cycle8"/>
    <dgm:cxn modelId="{0B5CD174-4923-43AF-AC1F-C7B120BBF470}" srcId="{48F7076D-8688-4C22-A47A-70780E1D7DBA}" destId="{9E93E4CF-8C8A-4383-B692-52ED6DA47696}" srcOrd="1" destOrd="0" parTransId="{C8BB775A-A14C-4567-9FEE-957F4614A77E}" sibTransId="{7D28EEBD-B674-4931-8B40-87096C13BE4D}"/>
    <dgm:cxn modelId="{56ECD79E-20F2-4763-BD00-D1CDDA952C19}" type="presOf" srcId="{BC44455A-1888-4A10-BBC0-59D6FD351223}" destId="{ECB89A57-83B4-46E5-A25C-E356E1D3B704}" srcOrd="1" destOrd="0" presId="urn:microsoft.com/office/officeart/2005/8/layout/cycle8"/>
    <dgm:cxn modelId="{FF7D2A68-A6C9-4FB6-8671-59AEDE9B7B8F}" type="presOf" srcId="{48F7076D-8688-4C22-A47A-70780E1D7DBA}" destId="{E64BD403-D6BE-4B20-8214-C8B9C3B87432}" srcOrd="0" destOrd="0" presId="urn:microsoft.com/office/officeart/2005/8/layout/cycle8"/>
    <dgm:cxn modelId="{C88834F2-2A7D-4B8A-9488-683290CC45A6}" type="presOf" srcId="{7C4B8FF1-4D92-47F0-A0C8-4FFE57A540AE}" destId="{5A1E7535-4491-41A9-8653-677AF7DE10BD}" srcOrd="1" destOrd="0" presId="urn:microsoft.com/office/officeart/2005/8/layout/cycle8"/>
    <dgm:cxn modelId="{FE9DEEF7-A032-407B-BA7C-918AC2FA9536}" type="presOf" srcId="{9E93E4CF-8C8A-4383-B692-52ED6DA47696}" destId="{0C64F553-5142-4A25-BEDE-FEADF563DE82}" srcOrd="0" destOrd="0" presId="urn:microsoft.com/office/officeart/2005/8/layout/cycle8"/>
    <dgm:cxn modelId="{5D0A9349-837F-4BBC-BF5E-84CB53A43F59}" type="presOf" srcId="{7C4B8FF1-4D92-47F0-A0C8-4FFE57A540AE}" destId="{EA0BB595-907B-4F83-9173-A813FE8203E4}" srcOrd="0" destOrd="0" presId="urn:microsoft.com/office/officeart/2005/8/layout/cycle8"/>
    <dgm:cxn modelId="{B7F2AA9E-3B0C-4879-8F31-15CF01088B3D}" srcId="{48F7076D-8688-4C22-A47A-70780E1D7DBA}" destId="{7C4B8FF1-4D92-47F0-A0C8-4FFE57A540AE}" srcOrd="2" destOrd="0" parTransId="{4DFCD04F-487C-4521-AC9C-0486445C0F6B}" sibTransId="{95332E8D-EC71-4D9B-9724-BE07E8FA4365}"/>
    <dgm:cxn modelId="{33F7E0E3-9925-41D7-9D59-C609B3B0EF2C}" type="presOf" srcId="{BC44455A-1888-4A10-BBC0-59D6FD351223}" destId="{FCBA3AD3-729B-4224-A0EB-ACB3E15D8F95}" srcOrd="0" destOrd="0" presId="urn:microsoft.com/office/officeart/2005/8/layout/cycle8"/>
    <dgm:cxn modelId="{B819FDCD-EEF2-4947-B525-503C667C8810}" srcId="{48F7076D-8688-4C22-A47A-70780E1D7DBA}" destId="{BC44455A-1888-4A10-BBC0-59D6FD351223}" srcOrd="0" destOrd="0" parTransId="{08F9D3D7-741C-4EEE-9193-49D6A5C2311D}" sibTransId="{55F67F16-3E0C-42B4-8E37-3F74E29B3226}"/>
    <dgm:cxn modelId="{52D0175C-31B9-4102-99DA-0A05763A42B3}" type="presParOf" srcId="{E64BD403-D6BE-4B20-8214-C8B9C3B87432}" destId="{FCBA3AD3-729B-4224-A0EB-ACB3E15D8F95}" srcOrd="0" destOrd="0" presId="urn:microsoft.com/office/officeart/2005/8/layout/cycle8"/>
    <dgm:cxn modelId="{C9422915-9616-4BFC-B3A6-ED0D3A0A2130}" type="presParOf" srcId="{E64BD403-D6BE-4B20-8214-C8B9C3B87432}" destId="{7B825C71-F7FD-4F1D-BC49-913E75F4E740}" srcOrd="1" destOrd="0" presId="urn:microsoft.com/office/officeart/2005/8/layout/cycle8"/>
    <dgm:cxn modelId="{99F0B712-90E8-4812-9DF1-AA658BAA229B}" type="presParOf" srcId="{E64BD403-D6BE-4B20-8214-C8B9C3B87432}" destId="{739DDB9D-B49D-4AA8-AFA1-EEB85FE04262}" srcOrd="2" destOrd="0" presId="urn:microsoft.com/office/officeart/2005/8/layout/cycle8"/>
    <dgm:cxn modelId="{2D5999FF-71AB-4A6E-B13E-BB169BD448CE}" type="presParOf" srcId="{E64BD403-D6BE-4B20-8214-C8B9C3B87432}" destId="{ECB89A57-83B4-46E5-A25C-E356E1D3B704}" srcOrd="3" destOrd="0" presId="urn:microsoft.com/office/officeart/2005/8/layout/cycle8"/>
    <dgm:cxn modelId="{DD10386E-603F-4E56-B285-8BA470DAC593}" type="presParOf" srcId="{E64BD403-D6BE-4B20-8214-C8B9C3B87432}" destId="{0C64F553-5142-4A25-BEDE-FEADF563DE82}" srcOrd="4" destOrd="0" presId="urn:microsoft.com/office/officeart/2005/8/layout/cycle8"/>
    <dgm:cxn modelId="{3EEF13B5-9804-4571-AAA2-9561DD0AC441}" type="presParOf" srcId="{E64BD403-D6BE-4B20-8214-C8B9C3B87432}" destId="{5AABD2F0-8A91-47D9-B625-1B6498914001}" srcOrd="5" destOrd="0" presId="urn:microsoft.com/office/officeart/2005/8/layout/cycle8"/>
    <dgm:cxn modelId="{4178A711-0494-48A3-9419-DA78855DDC40}" type="presParOf" srcId="{E64BD403-D6BE-4B20-8214-C8B9C3B87432}" destId="{B10B7541-B490-4614-8ABC-AB551607AF93}" srcOrd="6" destOrd="0" presId="urn:microsoft.com/office/officeart/2005/8/layout/cycle8"/>
    <dgm:cxn modelId="{C0E06271-0641-4F94-B61D-68A28CBEF12C}" type="presParOf" srcId="{E64BD403-D6BE-4B20-8214-C8B9C3B87432}" destId="{1B069822-1725-4AE1-84FE-DD0031BC8DF0}" srcOrd="7" destOrd="0" presId="urn:microsoft.com/office/officeart/2005/8/layout/cycle8"/>
    <dgm:cxn modelId="{533BD1E3-3426-4922-856C-EBFBF1F718EA}" type="presParOf" srcId="{E64BD403-D6BE-4B20-8214-C8B9C3B87432}" destId="{EA0BB595-907B-4F83-9173-A813FE8203E4}" srcOrd="8" destOrd="0" presId="urn:microsoft.com/office/officeart/2005/8/layout/cycle8"/>
    <dgm:cxn modelId="{18E008B7-4B6B-4F3D-9AC2-665E3280BEC1}" type="presParOf" srcId="{E64BD403-D6BE-4B20-8214-C8B9C3B87432}" destId="{F335EBFA-2EA9-4560-B66A-E4F4B94CF4E2}" srcOrd="9" destOrd="0" presId="urn:microsoft.com/office/officeart/2005/8/layout/cycle8"/>
    <dgm:cxn modelId="{645B4C32-B55F-4D29-8D35-F7E1D0C60D86}" type="presParOf" srcId="{E64BD403-D6BE-4B20-8214-C8B9C3B87432}" destId="{A718DA0D-29B4-4E23-9B26-6102E664338E}" srcOrd="10" destOrd="0" presId="urn:microsoft.com/office/officeart/2005/8/layout/cycle8"/>
    <dgm:cxn modelId="{56ED5BB4-7CBB-4FD3-AD34-BB9C449E43A7}" type="presParOf" srcId="{E64BD403-D6BE-4B20-8214-C8B9C3B87432}" destId="{5A1E7535-4491-41A9-8653-677AF7DE10BD}" srcOrd="11" destOrd="0" presId="urn:microsoft.com/office/officeart/2005/8/layout/cycle8"/>
    <dgm:cxn modelId="{4151A6D6-5102-4F44-ACDA-B084751DBCAA}" type="presParOf" srcId="{E64BD403-D6BE-4B20-8214-C8B9C3B87432}" destId="{F9938D39-1567-464D-A731-07225643EF57}" srcOrd="12" destOrd="0" presId="urn:microsoft.com/office/officeart/2005/8/layout/cycle8"/>
    <dgm:cxn modelId="{01CDE58E-E3CB-42C9-A955-BCD456189CB5}" type="presParOf" srcId="{E64BD403-D6BE-4B20-8214-C8B9C3B87432}" destId="{6F445737-62AD-46F0-BD35-EEF689700FE5}" srcOrd="13" destOrd="0" presId="urn:microsoft.com/office/officeart/2005/8/layout/cycle8"/>
    <dgm:cxn modelId="{6B3D1670-0499-4B97-A3A3-44942F25027D}" type="presParOf" srcId="{E64BD403-D6BE-4B20-8214-C8B9C3B87432}" destId="{1AABC0C8-5B20-4254-ABCD-F748D0A2E989}" srcOrd="14" destOrd="0" presId="urn:microsoft.com/office/officeart/2005/8/layout/cycle8"/>
  </dgm:cxnLst>
  <dgm:bg/>
  <dgm:whole/>
</dgm:dataModel>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vl1pPr>
          </a:lstStyle>
          <a:p>
            <a:endParaRPr lang="zh-CN" alt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B701D714-299B-4241-A672-D1F18E40F801}" type="datetimeFigureOut">
              <a:rPr lang="zh-CN" altLang="en-US"/>
              <a:pPr/>
              <a:t>2011-8-1</a:t>
            </a:fld>
            <a:endParaRPr lang="zh-CN"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vl1pPr>
          </a:lstStyle>
          <a:p>
            <a:endParaRPr lang="zh-CN"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EA58F7DE-31FD-432E-B0B1-E610576DD8E3}" type="slidenum">
              <a:rPr lang="zh-CN" altLang="en-US"/>
              <a:pPr/>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p:spPr>
      </p:sp>
      <p:sp>
        <p:nvSpPr>
          <p:cNvPr id="4099" name="Notes Placeholder 2"/>
          <p:cNvSpPr>
            <a:spLocks noGrp="1"/>
          </p:cNvSpPr>
          <p:nvPr>
            <p:ph type="body" idx="1"/>
          </p:nvPr>
        </p:nvSpPr>
        <p:spPr bwMode="auto">
          <a:noFill/>
        </p:spPr>
        <p:txBody>
          <a:bodyPr/>
          <a:lstStyle/>
          <a:p>
            <a:pPr eaLnBrk="1" hangingPunct="1">
              <a:spcBef>
                <a:spcPct val="0"/>
              </a:spcBef>
            </a:pPr>
            <a:endParaRPr lang="zh-CN" altLang="en-US" smtClean="0"/>
          </a:p>
        </p:txBody>
      </p:sp>
      <p:sp>
        <p:nvSpPr>
          <p:cNvPr id="4100" name="Slide Number Placeholder 3"/>
          <p:cNvSpPr>
            <a:spLocks noGrp="1"/>
          </p:cNvSpPr>
          <p:nvPr>
            <p:ph type="sldNum" sz="quarter" idx="5"/>
          </p:nvPr>
        </p:nvSpPr>
        <p:spPr bwMode="auto">
          <a:noFill/>
          <a:ln>
            <a:miter lim="800000"/>
            <a:headEnd/>
            <a:tailEnd/>
          </a:ln>
        </p:spPr>
        <p:txBody>
          <a:bodyPr/>
          <a:lstStyle/>
          <a:p>
            <a:fld id="{1B0A7B98-0148-4261-93E6-A0000F4B8A0E}" type="slidenum">
              <a:rPr lang="zh-CN" altLang="en-US"/>
              <a:pPr/>
              <a:t>1</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ltLang="zh-CN" smtClean="0"/>
              <a:t>Click to edit Master title style</a:t>
            </a:r>
            <a:endParaRPr lang="zh-CN" alt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ltLang="zh-CN" smtClean="0"/>
              <a:t>Click to edit Master subtitle style</a:t>
            </a:r>
            <a:endParaRPr lang="zh-CN" altLang="en-US"/>
          </a:p>
        </p:txBody>
      </p:sp>
      <p:sp>
        <p:nvSpPr>
          <p:cNvPr id="4" name="Rectangle 4"/>
          <p:cNvSpPr>
            <a:spLocks noGrp="1" noChangeArrowheads="1"/>
          </p:cNvSpPr>
          <p:nvPr>
            <p:ph type="dt" sz="half" idx="10"/>
          </p:nvPr>
        </p:nvSpPr>
        <p:spPr>
          <a:ln/>
        </p:spPr>
        <p:txBody>
          <a:bodyPr/>
          <a:lstStyle>
            <a:lvl1pPr>
              <a:defRPr/>
            </a:lvl1pPr>
          </a:lstStyle>
          <a:p>
            <a:endParaRPr lang="en-US" altLang="zh-CN"/>
          </a:p>
        </p:txBody>
      </p:sp>
      <p:sp>
        <p:nvSpPr>
          <p:cNvPr id="5" name="Rectangle 5"/>
          <p:cNvSpPr>
            <a:spLocks noGrp="1" noChangeArrowheads="1"/>
          </p:cNvSpPr>
          <p:nvPr>
            <p:ph type="ftr" sz="quarter" idx="11"/>
          </p:nvPr>
        </p:nvSpPr>
        <p:spPr>
          <a:ln/>
        </p:spPr>
        <p:txBody>
          <a:bodyPr/>
          <a:lstStyle>
            <a:lvl1pPr>
              <a:defRPr/>
            </a:lvl1pPr>
          </a:lstStyle>
          <a:p>
            <a:endParaRPr lang="en-US" altLang="zh-CN"/>
          </a:p>
        </p:txBody>
      </p:sp>
      <p:sp>
        <p:nvSpPr>
          <p:cNvPr id="6" name="Rectangle 6"/>
          <p:cNvSpPr>
            <a:spLocks noGrp="1" noChangeArrowheads="1"/>
          </p:cNvSpPr>
          <p:nvPr>
            <p:ph type="sldNum" sz="quarter" idx="12"/>
          </p:nvPr>
        </p:nvSpPr>
        <p:spPr>
          <a:ln/>
        </p:spPr>
        <p:txBody>
          <a:bodyPr/>
          <a:lstStyle>
            <a:lvl1pPr>
              <a:defRPr/>
            </a:lvl1pPr>
          </a:lstStyle>
          <a:p>
            <a:fld id="{EAF89A0C-32A2-480B-A7DC-8BA8B990056C}" type="slidenum">
              <a:rPr lang="en-US" altLang="zh-CN"/>
              <a:pPr/>
              <a:t>‹#›</a:t>
            </a:fld>
            <a:endParaRPr lang="en-US" altLang="zh-CN"/>
          </a:p>
        </p:txBody>
      </p:sp>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Vertical Text Placeholder 2"/>
          <p:cNvSpPr>
            <a:spLocks noGrp="1"/>
          </p:cNvSpPr>
          <p:nvPr>
            <p:ph type="body" orient="vert" idx="1"/>
          </p:nvPr>
        </p:nvSpPr>
        <p:spPr/>
        <p:txBody>
          <a:bodyPr vert="eaVe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Rectangle 4"/>
          <p:cNvSpPr>
            <a:spLocks noGrp="1" noChangeArrowheads="1"/>
          </p:cNvSpPr>
          <p:nvPr>
            <p:ph type="dt" sz="half" idx="10"/>
          </p:nvPr>
        </p:nvSpPr>
        <p:spPr>
          <a:ln/>
        </p:spPr>
        <p:txBody>
          <a:bodyPr/>
          <a:lstStyle>
            <a:lvl1pPr>
              <a:defRPr/>
            </a:lvl1pPr>
          </a:lstStyle>
          <a:p>
            <a:endParaRPr lang="en-US" altLang="zh-CN"/>
          </a:p>
        </p:txBody>
      </p:sp>
      <p:sp>
        <p:nvSpPr>
          <p:cNvPr id="5" name="Rectangle 5"/>
          <p:cNvSpPr>
            <a:spLocks noGrp="1" noChangeArrowheads="1"/>
          </p:cNvSpPr>
          <p:nvPr>
            <p:ph type="ftr" sz="quarter" idx="11"/>
          </p:nvPr>
        </p:nvSpPr>
        <p:spPr>
          <a:ln/>
        </p:spPr>
        <p:txBody>
          <a:bodyPr/>
          <a:lstStyle>
            <a:lvl1pPr>
              <a:defRPr/>
            </a:lvl1pPr>
          </a:lstStyle>
          <a:p>
            <a:endParaRPr lang="en-US" altLang="zh-CN"/>
          </a:p>
        </p:txBody>
      </p:sp>
      <p:sp>
        <p:nvSpPr>
          <p:cNvPr id="6" name="Rectangle 6"/>
          <p:cNvSpPr>
            <a:spLocks noGrp="1" noChangeArrowheads="1"/>
          </p:cNvSpPr>
          <p:nvPr>
            <p:ph type="sldNum" sz="quarter" idx="12"/>
          </p:nvPr>
        </p:nvSpPr>
        <p:spPr>
          <a:ln/>
        </p:spPr>
        <p:txBody>
          <a:bodyPr/>
          <a:lstStyle>
            <a:lvl1pPr>
              <a:defRPr/>
            </a:lvl1pPr>
          </a:lstStyle>
          <a:p>
            <a:fld id="{E8F002EC-5FD9-4DBD-89D2-310C6260FA45}" type="slidenum">
              <a:rPr lang="en-US" altLang="zh-CN"/>
              <a:pPr/>
              <a:t>‹#›</a:t>
            </a:fld>
            <a:endParaRPr lang="en-US" altLang="zh-CN"/>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ltLang="zh-CN" smtClean="0"/>
              <a:t>Click to edit Master title style</a:t>
            </a:r>
            <a:endParaRPr lang="zh-CN" alt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Rectangle 4"/>
          <p:cNvSpPr>
            <a:spLocks noGrp="1" noChangeArrowheads="1"/>
          </p:cNvSpPr>
          <p:nvPr>
            <p:ph type="dt" sz="half" idx="10"/>
          </p:nvPr>
        </p:nvSpPr>
        <p:spPr>
          <a:ln/>
        </p:spPr>
        <p:txBody>
          <a:bodyPr/>
          <a:lstStyle>
            <a:lvl1pPr>
              <a:defRPr/>
            </a:lvl1pPr>
          </a:lstStyle>
          <a:p>
            <a:endParaRPr lang="en-US" altLang="zh-CN"/>
          </a:p>
        </p:txBody>
      </p:sp>
      <p:sp>
        <p:nvSpPr>
          <p:cNvPr id="5" name="Rectangle 5"/>
          <p:cNvSpPr>
            <a:spLocks noGrp="1" noChangeArrowheads="1"/>
          </p:cNvSpPr>
          <p:nvPr>
            <p:ph type="ftr" sz="quarter" idx="11"/>
          </p:nvPr>
        </p:nvSpPr>
        <p:spPr>
          <a:ln/>
        </p:spPr>
        <p:txBody>
          <a:bodyPr/>
          <a:lstStyle>
            <a:lvl1pPr>
              <a:defRPr/>
            </a:lvl1pPr>
          </a:lstStyle>
          <a:p>
            <a:endParaRPr lang="en-US" altLang="zh-CN"/>
          </a:p>
        </p:txBody>
      </p:sp>
      <p:sp>
        <p:nvSpPr>
          <p:cNvPr id="6" name="Rectangle 6"/>
          <p:cNvSpPr>
            <a:spLocks noGrp="1" noChangeArrowheads="1"/>
          </p:cNvSpPr>
          <p:nvPr>
            <p:ph type="sldNum" sz="quarter" idx="12"/>
          </p:nvPr>
        </p:nvSpPr>
        <p:spPr>
          <a:ln/>
        </p:spPr>
        <p:txBody>
          <a:bodyPr/>
          <a:lstStyle>
            <a:lvl1pPr>
              <a:defRPr/>
            </a:lvl1pPr>
          </a:lstStyle>
          <a:p>
            <a:fld id="{71B52230-D073-4A4E-8B40-1A08CD5720AE}" type="slidenum">
              <a:rPr lang="en-US" altLang="zh-CN"/>
              <a:pPr/>
              <a:t>‹#›</a:t>
            </a:fld>
            <a:endParaRPr lang="en-US" altLang="zh-CN"/>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Content Placeholder 2"/>
          <p:cNvSpPr>
            <a:spLocks noGrp="1"/>
          </p:cNvSpPr>
          <p:nvPr>
            <p:ph idx="1"/>
          </p:nvPr>
        </p:nvSpPr>
        <p:spPr/>
        <p:txBody>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Rectangle 4"/>
          <p:cNvSpPr>
            <a:spLocks noGrp="1" noChangeArrowheads="1"/>
          </p:cNvSpPr>
          <p:nvPr>
            <p:ph type="dt" sz="half" idx="10"/>
          </p:nvPr>
        </p:nvSpPr>
        <p:spPr>
          <a:ln/>
        </p:spPr>
        <p:txBody>
          <a:bodyPr/>
          <a:lstStyle>
            <a:lvl1pPr>
              <a:defRPr/>
            </a:lvl1pPr>
          </a:lstStyle>
          <a:p>
            <a:endParaRPr lang="en-US" altLang="zh-CN"/>
          </a:p>
        </p:txBody>
      </p:sp>
      <p:sp>
        <p:nvSpPr>
          <p:cNvPr id="5" name="Rectangle 5"/>
          <p:cNvSpPr>
            <a:spLocks noGrp="1" noChangeArrowheads="1"/>
          </p:cNvSpPr>
          <p:nvPr>
            <p:ph type="ftr" sz="quarter" idx="11"/>
          </p:nvPr>
        </p:nvSpPr>
        <p:spPr>
          <a:ln/>
        </p:spPr>
        <p:txBody>
          <a:bodyPr/>
          <a:lstStyle>
            <a:lvl1pPr>
              <a:defRPr/>
            </a:lvl1pPr>
          </a:lstStyle>
          <a:p>
            <a:endParaRPr lang="en-US" altLang="zh-CN"/>
          </a:p>
        </p:txBody>
      </p:sp>
      <p:sp>
        <p:nvSpPr>
          <p:cNvPr id="6" name="Rectangle 6"/>
          <p:cNvSpPr>
            <a:spLocks noGrp="1" noChangeArrowheads="1"/>
          </p:cNvSpPr>
          <p:nvPr>
            <p:ph type="sldNum" sz="quarter" idx="12"/>
          </p:nvPr>
        </p:nvSpPr>
        <p:spPr>
          <a:ln/>
        </p:spPr>
        <p:txBody>
          <a:bodyPr/>
          <a:lstStyle>
            <a:lvl1pPr>
              <a:defRPr/>
            </a:lvl1pPr>
          </a:lstStyle>
          <a:p>
            <a:fld id="{256D392C-E049-4542-810E-C547C85F7C9D}" type="slidenum">
              <a:rPr lang="en-US" altLang="zh-CN"/>
              <a:pPr/>
              <a:t>‹#›</a:t>
            </a:fld>
            <a:endParaRPr lang="en-US" altLang="zh-CN"/>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ltLang="zh-CN" smtClean="0"/>
              <a:t>Click to edit Master title style</a:t>
            </a:r>
            <a:endParaRPr lang="zh-CN" alt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ltLang="zh-CN"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en-US" altLang="zh-CN"/>
          </a:p>
        </p:txBody>
      </p:sp>
      <p:sp>
        <p:nvSpPr>
          <p:cNvPr id="5" name="Rectangle 5"/>
          <p:cNvSpPr>
            <a:spLocks noGrp="1" noChangeArrowheads="1"/>
          </p:cNvSpPr>
          <p:nvPr>
            <p:ph type="ftr" sz="quarter" idx="11"/>
          </p:nvPr>
        </p:nvSpPr>
        <p:spPr>
          <a:ln/>
        </p:spPr>
        <p:txBody>
          <a:bodyPr/>
          <a:lstStyle>
            <a:lvl1pPr>
              <a:defRPr/>
            </a:lvl1pPr>
          </a:lstStyle>
          <a:p>
            <a:endParaRPr lang="en-US" altLang="zh-CN"/>
          </a:p>
        </p:txBody>
      </p:sp>
      <p:sp>
        <p:nvSpPr>
          <p:cNvPr id="6" name="Rectangle 6"/>
          <p:cNvSpPr>
            <a:spLocks noGrp="1" noChangeArrowheads="1"/>
          </p:cNvSpPr>
          <p:nvPr>
            <p:ph type="sldNum" sz="quarter" idx="12"/>
          </p:nvPr>
        </p:nvSpPr>
        <p:spPr>
          <a:ln/>
        </p:spPr>
        <p:txBody>
          <a:bodyPr/>
          <a:lstStyle>
            <a:lvl1pPr>
              <a:defRPr/>
            </a:lvl1pPr>
          </a:lstStyle>
          <a:p>
            <a:fld id="{3038D2AE-6E5E-4F13-9AF4-4C107BCEC510}" type="slidenum">
              <a:rPr lang="en-US" altLang="zh-CN"/>
              <a:pPr/>
              <a:t>‹#›</a:t>
            </a:fld>
            <a:endParaRPr lang="en-US" altLang="zh-CN"/>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5" name="Rectangle 4"/>
          <p:cNvSpPr>
            <a:spLocks noGrp="1" noChangeArrowheads="1"/>
          </p:cNvSpPr>
          <p:nvPr>
            <p:ph type="dt" sz="half" idx="10"/>
          </p:nvPr>
        </p:nvSpPr>
        <p:spPr>
          <a:ln/>
        </p:spPr>
        <p:txBody>
          <a:bodyPr/>
          <a:lstStyle>
            <a:lvl1pPr>
              <a:defRPr/>
            </a:lvl1pPr>
          </a:lstStyle>
          <a:p>
            <a:endParaRPr lang="en-US" altLang="zh-CN"/>
          </a:p>
        </p:txBody>
      </p:sp>
      <p:sp>
        <p:nvSpPr>
          <p:cNvPr id="6" name="Rectangle 5"/>
          <p:cNvSpPr>
            <a:spLocks noGrp="1" noChangeArrowheads="1"/>
          </p:cNvSpPr>
          <p:nvPr>
            <p:ph type="ftr" sz="quarter" idx="11"/>
          </p:nvPr>
        </p:nvSpPr>
        <p:spPr>
          <a:ln/>
        </p:spPr>
        <p:txBody>
          <a:bodyPr/>
          <a:lstStyle>
            <a:lvl1pPr>
              <a:defRPr/>
            </a:lvl1pPr>
          </a:lstStyle>
          <a:p>
            <a:endParaRPr lang="en-US" altLang="zh-CN"/>
          </a:p>
        </p:txBody>
      </p:sp>
      <p:sp>
        <p:nvSpPr>
          <p:cNvPr id="7" name="Rectangle 6"/>
          <p:cNvSpPr>
            <a:spLocks noGrp="1" noChangeArrowheads="1"/>
          </p:cNvSpPr>
          <p:nvPr>
            <p:ph type="sldNum" sz="quarter" idx="12"/>
          </p:nvPr>
        </p:nvSpPr>
        <p:spPr>
          <a:ln/>
        </p:spPr>
        <p:txBody>
          <a:bodyPr/>
          <a:lstStyle>
            <a:lvl1pPr>
              <a:defRPr/>
            </a:lvl1pPr>
          </a:lstStyle>
          <a:p>
            <a:fld id="{34DCD62F-F1EE-483F-BB17-4631C0A39FA7}" type="slidenum">
              <a:rPr lang="en-US" altLang="zh-CN"/>
              <a:pPr/>
              <a:t>‹#›</a:t>
            </a:fld>
            <a:endParaRPr lang="en-US" altLang="zh-CN"/>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zh-CN" smtClean="0"/>
              <a:t>Click to edit Master title style</a:t>
            </a:r>
            <a:endParaRPr lang="zh-CN" alt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7" name="Rectangle 4"/>
          <p:cNvSpPr>
            <a:spLocks noGrp="1" noChangeArrowheads="1"/>
          </p:cNvSpPr>
          <p:nvPr>
            <p:ph type="dt" sz="half" idx="10"/>
          </p:nvPr>
        </p:nvSpPr>
        <p:spPr>
          <a:ln/>
        </p:spPr>
        <p:txBody>
          <a:bodyPr/>
          <a:lstStyle>
            <a:lvl1pPr>
              <a:defRPr/>
            </a:lvl1pPr>
          </a:lstStyle>
          <a:p>
            <a:endParaRPr lang="en-US" altLang="zh-CN"/>
          </a:p>
        </p:txBody>
      </p:sp>
      <p:sp>
        <p:nvSpPr>
          <p:cNvPr id="8" name="Rectangle 5"/>
          <p:cNvSpPr>
            <a:spLocks noGrp="1" noChangeArrowheads="1"/>
          </p:cNvSpPr>
          <p:nvPr>
            <p:ph type="ftr" sz="quarter" idx="11"/>
          </p:nvPr>
        </p:nvSpPr>
        <p:spPr>
          <a:ln/>
        </p:spPr>
        <p:txBody>
          <a:bodyPr/>
          <a:lstStyle>
            <a:lvl1pPr>
              <a:defRPr/>
            </a:lvl1pPr>
          </a:lstStyle>
          <a:p>
            <a:endParaRPr lang="en-US" altLang="zh-CN"/>
          </a:p>
        </p:txBody>
      </p:sp>
      <p:sp>
        <p:nvSpPr>
          <p:cNvPr id="9" name="Rectangle 6"/>
          <p:cNvSpPr>
            <a:spLocks noGrp="1" noChangeArrowheads="1"/>
          </p:cNvSpPr>
          <p:nvPr>
            <p:ph type="sldNum" sz="quarter" idx="12"/>
          </p:nvPr>
        </p:nvSpPr>
        <p:spPr>
          <a:ln/>
        </p:spPr>
        <p:txBody>
          <a:bodyPr/>
          <a:lstStyle>
            <a:lvl1pPr>
              <a:defRPr/>
            </a:lvl1pPr>
          </a:lstStyle>
          <a:p>
            <a:fld id="{7DCFB919-C4A5-4895-8756-4099A0B9E41E}" type="slidenum">
              <a:rPr lang="en-US" altLang="zh-CN"/>
              <a:pPr/>
              <a:t>‹#›</a:t>
            </a:fld>
            <a:endParaRPr lang="en-US" altLang="zh-CN"/>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Rectangle 4"/>
          <p:cNvSpPr>
            <a:spLocks noGrp="1" noChangeArrowheads="1"/>
          </p:cNvSpPr>
          <p:nvPr>
            <p:ph type="dt" sz="half" idx="10"/>
          </p:nvPr>
        </p:nvSpPr>
        <p:spPr>
          <a:ln/>
        </p:spPr>
        <p:txBody>
          <a:bodyPr/>
          <a:lstStyle>
            <a:lvl1pPr>
              <a:defRPr/>
            </a:lvl1pPr>
          </a:lstStyle>
          <a:p>
            <a:endParaRPr lang="en-US" altLang="zh-CN"/>
          </a:p>
        </p:txBody>
      </p:sp>
      <p:sp>
        <p:nvSpPr>
          <p:cNvPr id="4" name="Rectangle 5"/>
          <p:cNvSpPr>
            <a:spLocks noGrp="1" noChangeArrowheads="1"/>
          </p:cNvSpPr>
          <p:nvPr>
            <p:ph type="ftr" sz="quarter" idx="11"/>
          </p:nvPr>
        </p:nvSpPr>
        <p:spPr>
          <a:ln/>
        </p:spPr>
        <p:txBody>
          <a:bodyPr/>
          <a:lstStyle>
            <a:lvl1pPr>
              <a:defRPr/>
            </a:lvl1pPr>
          </a:lstStyle>
          <a:p>
            <a:endParaRPr lang="en-US" altLang="zh-CN"/>
          </a:p>
        </p:txBody>
      </p:sp>
      <p:sp>
        <p:nvSpPr>
          <p:cNvPr id="5" name="Rectangle 6"/>
          <p:cNvSpPr>
            <a:spLocks noGrp="1" noChangeArrowheads="1"/>
          </p:cNvSpPr>
          <p:nvPr>
            <p:ph type="sldNum" sz="quarter" idx="12"/>
          </p:nvPr>
        </p:nvSpPr>
        <p:spPr>
          <a:ln/>
        </p:spPr>
        <p:txBody>
          <a:bodyPr/>
          <a:lstStyle>
            <a:lvl1pPr>
              <a:defRPr/>
            </a:lvl1pPr>
          </a:lstStyle>
          <a:p>
            <a:fld id="{F39B7892-A47A-42FC-A063-6A07567BD131}" type="slidenum">
              <a:rPr lang="en-US" altLang="zh-CN"/>
              <a:pPr/>
              <a:t>‹#›</a:t>
            </a:fld>
            <a:endParaRPr lang="en-US" altLang="zh-CN"/>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altLang="zh-CN"/>
          </a:p>
        </p:txBody>
      </p:sp>
      <p:sp>
        <p:nvSpPr>
          <p:cNvPr id="3" name="Rectangle 5"/>
          <p:cNvSpPr>
            <a:spLocks noGrp="1" noChangeArrowheads="1"/>
          </p:cNvSpPr>
          <p:nvPr>
            <p:ph type="ftr" sz="quarter" idx="11"/>
          </p:nvPr>
        </p:nvSpPr>
        <p:spPr>
          <a:ln/>
        </p:spPr>
        <p:txBody>
          <a:bodyPr/>
          <a:lstStyle>
            <a:lvl1pPr>
              <a:defRPr/>
            </a:lvl1pPr>
          </a:lstStyle>
          <a:p>
            <a:endParaRPr lang="en-US" altLang="zh-CN"/>
          </a:p>
        </p:txBody>
      </p:sp>
      <p:sp>
        <p:nvSpPr>
          <p:cNvPr id="4" name="Rectangle 6"/>
          <p:cNvSpPr>
            <a:spLocks noGrp="1" noChangeArrowheads="1"/>
          </p:cNvSpPr>
          <p:nvPr>
            <p:ph type="sldNum" sz="quarter" idx="12"/>
          </p:nvPr>
        </p:nvSpPr>
        <p:spPr>
          <a:ln/>
        </p:spPr>
        <p:txBody>
          <a:bodyPr/>
          <a:lstStyle>
            <a:lvl1pPr>
              <a:defRPr/>
            </a:lvl1pPr>
          </a:lstStyle>
          <a:p>
            <a:fld id="{D61584D7-041E-4D13-A55C-85B3BE99C86A}" type="slidenum">
              <a:rPr lang="en-US" altLang="zh-CN"/>
              <a:pPr/>
              <a:t>‹#›</a:t>
            </a:fld>
            <a:endParaRPr lang="en-US" altLang="zh-CN"/>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ltLang="zh-CN" smtClean="0"/>
              <a:t>Click to edit Master title style</a:t>
            </a:r>
            <a:endParaRPr lang="zh-CN" alt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ltLang="zh-CN"/>
          </a:p>
        </p:txBody>
      </p:sp>
      <p:sp>
        <p:nvSpPr>
          <p:cNvPr id="6" name="Rectangle 5"/>
          <p:cNvSpPr>
            <a:spLocks noGrp="1" noChangeArrowheads="1"/>
          </p:cNvSpPr>
          <p:nvPr>
            <p:ph type="ftr" sz="quarter" idx="11"/>
          </p:nvPr>
        </p:nvSpPr>
        <p:spPr>
          <a:ln/>
        </p:spPr>
        <p:txBody>
          <a:bodyPr/>
          <a:lstStyle>
            <a:lvl1pPr>
              <a:defRPr/>
            </a:lvl1pPr>
          </a:lstStyle>
          <a:p>
            <a:endParaRPr lang="en-US" altLang="zh-CN"/>
          </a:p>
        </p:txBody>
      </p:sp>
      <p:sp>
        <p:nvSpPr>
          <p:cNvPr id="7" name="Rectangle 6"/>
          <p:cNvSpPr>
            <a:spLocks noGrp="1" noChangeArrowheads="1"/>
          </p:cNvSpPr>
          <p:nvPr>
            <p:ph type="sldNum" sz="quarter" idx="12"/>
          </p:nvPr>
        </p:nvSpPr>
        <p:spPr>
          <a:ln/>
        </p:spPr>
        <p:txBody>
          <a:bodyPr/>
          <a:lstStyle>
            <a:lvl1pPr>
              <a:defRPr/>
            </a:lvl1pPr>
          </a:lstStyle>
          <a:p>
            <a:fld id="{C56026EF-D1D7-4476-BFD4-A994E1912CE5}" type="slidenum">
              <a:rPr lang="en-US" altLang="zh-CN"/>
              <a:pPr/>
              <a:t>‹#›</a:t>
            </a:fld>
            <a:endParaRPr lang="en-US" altLang="zh-CN"/>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ltLang="zh-CN" smtClean="0"/>
              <a:t>Click to edit Master title style</a:t>
            </a:r>
            <a:endParaRPr lang="zh-CN" alt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zh-CN" noProof="0" smtClean="0"/>
              <a:t>Click icon to add picture</a:t>
            </a:r>
            <a:endParaRPr lang="zh-CN" alt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ltLang="zh-CN"/>
          </a:p>
        </p:txBody>
      </p:sp>
      <p:sp>
        <p:nvSpPr>
          <p:cNvPr id="6" name="Rectangle 5"/>
          <p:cNvSpPr>
            <a:spLocks noGrp="1" noChangeArrowheads="1"/>
          </p:cNvSpPr>
          <p:nvPr>
            <p:ph type="ftr" sz="quarter" idx="11"/>
          </p:nvPr>
        </p:nvSpPr>
        <p:spPr>
          <a:ln/>
        </p:spPr>
        <p:txBody>
          <a:bodyPr/>
          <a:lstStyle>
            <a:lvl1pPr>
              <a:defRPr/>
            </a:lvl1pPr>
          </a:lstStyle>
          <a:p>
            <a:endParaRPr lang="en-US" altLang="zh-CN"/>
          </a:p>
        </p:txBody>
      </p:sp>
      <p:sp>
        <p:nvSpPr>
          <p:cNvPr id="7" name="Rectangle 6"/>
          <p:cNvSpPr>
            <a:spLocks noGrp="1" noChangeArrowheads="1"/>
          </p:cNvSpPr>
          <p:nvPr>
            <p:ph type="sldNum" sz="quarter" idx="12"/>
          </p:nvPr>
        </p:nvSpPr>
        <p:spPr>
          <a:ln/>
        </p:spPr>
        <p:txBody>
          <a:bodyPr/>
          <a:lstStyle>
            <a:lvl1pPr>
              <a:defRPr/>
            </a:lvl1pPr>
          </a:lstStyle>
          <a:p>
            <a:fld id="{D0FE0508-D07F-4507-AEDF-08DFF38DD049}" type="slidenum">
              <a:rPr lang="en-US" altLang="zh-CN"/>
              <a:pPr/>
              <a:t>‹#›</a:t>
            </a:fld>
            <a:endParaRPr lang="en-US" altLang="zh-CN"/>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zh-CN"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a typeface="宋体" charset="-122"/>
              </a:defRPr>
            </a:lvl1pPr>
          </a:lstStyle>
          <a:p>
            <a:endParaRPr lang="en-US" altLang="zh-CN"/>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a typeface="宋体" charset="-122"/>
              </a:defRPr>
            </a:lvl1pPr>
          </a:lstStyle>
          <a:p>
            <a:endParaRPr lang="en-US" altLang="zh-CN"/>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a typeface="宋体" charset="-122"/>
              </a:defRPr>
            </a:lvl1pPr>
          </a:lstStyle>
          <a:p>
            <a:fld id="{F0529775-3246-44CE-BEB7-19B8272A963A}"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thruBlk="1"/>
  </p:transition>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style>
          <a:lnRef idx="2">
            <a:schemeClr val="dk1"/>
          </a:lnRef>
          <a:fillRef idx="1">
            <a:schemeClr val="lt1"/>
          </a:fillRef>
          <a:effectRef idx="0">
            <a:schemeClr val="dk1"/>
          </a:effectRef>
          <a:fontRef idx="minor">
            <a:schemeClr val="dk1"/>
          </a:fontRef>
        </p:style>
        <p:txBody>
          <a:bodyPr/>
          <a:lstStyle/>
          <a:p>
            <a:pPr eaLnBrk="1" hangingPunct="1"/>
            <a:r>
              <a:rPr lang="en-US" altLang="zh-CN" sz="3600" b="1" dirty="0" smtClean="0">
                <a:latin typeface="Algerian" pitchFamily="82" charset="0"/>
                <a:ea typeface="宋体" charset="-122"/>
              </a:rPr>
              <a:t>Advance Rulings</a:t>
            </a:r>
            <a:br>
              <a:rPr lang="en-US" altLang="zh-CN" sz="3600" b="1" dirty="0" smtClean="0">
                <a:latin typeface="Algerian" pitchFamily="82" charset="0"/>
                <a:ea typeface="宋体" charset="-122"/>
              </a:rPr>
            </a:br>
            <a:r>
              <a:rPr lang="en-US" altLang="zh-CN" sz="3600" b="1" dirty="0" smtClean="0">
                <a:latin typeface="Algerian" pitchFamily="82" charset="0"/>
                <a:ea typeface="宋体" charset="-122"/>
              </a:rPr>
              <a:t>section 245n to 245v</a:t>
            </a:r>
            <a:endParaRPr lang="zh-CN" altLang="zh-CN" sz="3600" b="1" dirty="0" smtClean="0">
              <a:latin typeface="Algerian" pitchFamily="82" charset="0"/>
              <a:ea typeface="宋体" charset="-122"/>
            </a:endParaRPr>
          </a:p>
        </p:txBody>
      </p:sp>
      <p:sp>
        <p:nvSpPr>
          <p:cNvPr id="2051" name="Rectangle 3"/>
          <p:cNvSpPr>
            <a:spLocks noGrp="1" noChangeArrowheads="1"/>
          </p:cNvSpPr>
          <p:nvPr>
            <p:ph type="subTitle" idx="1"/>
          </p:nvPr>
        </p:nvSpPr>
        <p:spPr>
          <a:xfrm>
            <a:off x="762000" y="4343400"/>
            <a:ext cx="3429000" cy="1752600"/>
          </a:xfrm>
        </p:spPr>
        <p:style>
          <a:lnRef idx="2">
            <a:schemeClr val="dk1"/>
          </a:lnRef>
          <a:fillRef idx="1">
            <a:schemeClr val="lt1"/>
          </a:fillRef>
          <a:effectRef idx="0">
            <a:schemeClr val="dk1"/>
          </a:effectRef>
          <a:fontRef idx="minor">
            <a:schemeClr val="dk1"/>
          </a:fontRef>
        </p:style>
        <p:txBody>
          <a:bodyPr/>
          <a:lstStyle/>
          <a:p>
            <a:pPr eaLnBrk="1" hangingPunct="1"/>
            <a:r>
              <a:rPr lang="en-US" altLang="zh-CN" sz="2800" b="1" dirty="0" smtClean="0">
                <a:solidFill>
                  <a:srgbClr val="FF0000"/>
                </a:solidFill>
                <a:latin typeface="Bradley Hand ITC" pitchFamily="66" charset="0"/>
                <a:ea typeface="宋体" charset="-122"/>
              </a:rPr>
              <a:t>Prepared by</a:t>
            </a:r>
          </a:p>
          <a:p>
            <a:pPr eaLnBrk="1" hangingPunct="1"/>
            <a:r>
              <a:rPr lang="en-US" altLang="zh-CN" sz="2800" b="1" dirty="0" smtClean="0">
                <a:solidFill>
                  <a:srgbClr val="FF0000"/>
                </a:solidFill>
                <a:latin typeface="Bradley Hand ITC" pitchFamily="66" charset="0"/>
                <a:ea typeface="宋体" charset="-122"/>
              </a:rPr>
              <a:t>Divyesh Patel</a:t>
            </a:r>
            <a:endParaRPr lang="zh-CN" altLang="zh-CN" sz="2800" b="1" dirty="0" smtClean="0">
              <a:solidFill>
                <a:srgbClr val="FF0000"/>
              </a:solidFill>
              <a:latin typeface="Bradley Hand ITC" pitchFamily="66" charset="0"/>
              <a:ea typeface="宋体" charset="-122"/>
            </a:endParaRPr>
          </a:p>
        </p:txBody>
      </p:sp>
      <p:sp>
        <p:nvSpPr>
          <p:cNvPr id="2052" name="TextBox 5"/>
          <p:cNvSpPr txBox="1">
            <a:spLocks noChangeArrowheads="1"/>
          </p:cNvSpPr>
          <p:nvPr/>
        </p:nvSpPr>
        <p:spPr bwMode="auto">
          <a:xfrm>
            <a:off x="0" y="5929313"/>
            <a:ext cx="2857500" cy="369887"/>
          </a:xfrm>
          <a:prstGeom prst="rect">
            <a:avLst/>
          </a:prstGeom>
          <a:noFill/>
          <a:ln w="9525">
            <a:noFill/>
            <a:miter lim="800000"/>
            <a:headEnd/>
            <a:tailEnd/>
          </a:ln>
        </p:spPr>
        <p:txBody>
          <a:bodyPr>
            <a:spAutoFit/>
          </a:bodyPr>
          <a:lstStyle/>
          <a:p>
            <a:pPr eaLnBrk="0" hangingPunct="0"/>
            <a:endParaRPr lang="zh-CN" altLang="en-US">
              <a:ea typeface="宋体" charset="-122"/>
            </a:endParaRPr>
          </a:p>
        </p:txBody>
      </p:sp>
      <p:sp>
        <p:nvSpPr>
          <p:cNvPr id="2053" name="TextBox 6"/>
          <p:cNvSpPr txBox="1">
            <a:spLocks noChangeArrowheads="1"/>
          </p:cNvSpPr>
          <p:nvPr/>
        </p:nvSpPr>
        <p:spPr bwMode="auto">
          <a:xfrm>
            <a:off x="0" y="6500813"/>
            <a:ext cx="3962400" cy="369887"/>
          </a:xfrm>
          <a:prstGeom prst="rect">
            <a:avLst/>
          </a:prstGeom>
          <a:noFill/>
          <a:ln w="9525">
            <a:noFill/>
            <a:miter lim="800000"/>
            <a:headEnd/>
            <a:tailEnd/>
          </a:ln>
        </p:spPr>
        <p:txBody>
          <a:bodyPr>
            <a:spAutoFit/>
          </a:bodyPr>
          <a:lstStyle/>
          <a:p>
            <a:pPr eaLnBrk="0" hangingPunct="0"/>
            <a:endParaRPr lang="zh-CN" altLang="en-US">
              <a:solidFill>
                <a:srgbClr val="FF0000"/>
              </a:solidFill>
              <a:ea typeface="宋体" charset="-122"/>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linds(horizontal)">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p>
            <a:r>
              <a:rPr lang="en-US" sz="2800" b="1" u="sng" dirty="0" smtClean="0"/>
              <a:t>Important consideration</a:t>
            </a:r>
            <a:endParaRPr lang="en-US" sz="2800" b="1" u="sng" dirty="0"/>
          </a:p>
        </p:txBody>
      </p:sp>
      <p:sp>
        <p:nvSpPr>
          <p:cNvPr id="3" name="Content Placeholder 2"/>
          <p:cNvSpPr>
            <a:spLocks noGrp="1"/>
          </p:cNvSpPr>
          <p:nvPr>
            <p:ph idx="1"/>
          </p:nvPr>
        </p:nvSpPr>
        <p:spPr>
          <a:xfrm>
            <a:off x="457200" y="990600"/>
            <a:ext cx="8229600" cy="5135563"/>
          </a:xfrm>
        </p:spPr>
        <p:txBody>
          <a:bodyPr/>
          <a:lstStyle/>
          <a:p>
            <a:r>
              <a:rPr lang="en-US" sz="2000" dirty="0" smtClean="0"/>
              <a:t>Advance ruling sought by the applicant regarding the tax implication of its proposed amalgamation with another company can’t be declined on the ground of pendency of proceedings under companies act.</a:t>
            </a:r>
          </a:p>
          <a:p>
            <a:endParaRPr lang="en-US" sz="2000" dirty="0" smtClean="0"/>
          </a:p>
          <a:p>
            <a:r>
              <a:rPr lang="en-US" sz="2000" dirty="0" smtClean="0"/>
              <a:t>It may be noted that order of rejection is a final order an no appeal is possible against such order.</a:t>
            </a:r>
            <a:endParaRPr lang="en-US" sz="2000" dirty="0"/>
          </a:p>
        </p:txBody>
      </p:sp>
    </p:spTree>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lstStyle/>
          <a:p>
            <a:r>
              <a:rPr lang="en-US" sz="2800" b="1" u="sng" dirty="0" smtClean="0"/>
              <a:t>Procedure on acceptance of application</a:t>
            </a:r>
            <a:endParaRPr lang="en-US" sz="2800" b="1" u="sng" dirty="0"/>
          </a:p>
        </p:txBody>
      </p:sp>
      <p:sp>
        <p:nvSpPr>
          <p:cNvPr id="3" name="Content Placeholder 2"/>
          <p:cNvSpPr>
            <a:spLocks noGrp="1"/>
          </p:cNvSpPr>
          <p:nvPr>
            <p:ph idx="1"/>
          </p:nvPr>
        </p:nvSpPr>
        <p:spPr>
          <a:xfrm>
            <a:off x="457200" y="762000"/>
            <a:ext cx="8229600" cy="5791200"/>
          </a:xfrm>
        </p:spPr>
        <p:txBody>
          <a:bodyPr/>
          <a:lstStyle/>
          <a:p>
            <a:r>
              <a:rPr lang="en-US" sz="2000" dirty="0" smtClean="0"/>
              <a:t>Submission of additional facts before the authority</a:t>
            </a:r>
          </a:p>
          <a:p>
            <a:endParaRPr lang="en-US" sz="2000" dirty="0" smtClean="0"/>
          </a:p>
          <a:p>
            <a:r>
              <a:rPr lang="en-US" sz="2000" dirty="0" smtClean="0"/>
              <a:t>Hearing of application(Date and place of hearing)</a:t>
            </a:r>
          </a:p>
          <a:p>
            <a:endParaRPr lang="en-US" sz="2000" dirty="0" smtClean="0"/>
          </a:p>
          <a:p>
            <a:r>
              <a:rPr lang="en-US" sz="2000" dirty="0" smtClean="0"/>
              <a:t>Continuation of proceeding after the death of applicant</a:t>
            </a:r>
          </a:p>
          <a:p>
            <a:endParaRPr lang="en-US" sz="2000" dirty="0" smtClean="0"/>
          </a:p>
          <a:p>
            <a:r>
              <a:rPr lang="en-US" sz="2000" dirty="0" smtClean="0"/>
              <a:t>Hearing of application ex-parte</a:t>
            </a:r>
          </a:p>
          <a:p>
            <a:endParaRPr lang="en-US" sz="2000" dirty="0" smtClean="0"/>
          </a:p>
          <a:p>
            <a:r>
              <a:rPr lang="en-US" sz="2000" dirty="0" smtClean="0"/>
              <a:t>Pronouncement of advance ruling(after examining the further material)</a:t>
            </a:r>
          </a:p>
          <a:p>
            <a:endParaRPr lang="en-US" sz="2000" dirty="0" smtClean="0"/>
          </a:p>
          <a:p>
            <a:r>
              <a:rPr lang="en-US" sz="2000" dirty="0" smtClean="0"/>
              <a:t>Time limit for pronouncement of advance ruling(Within 6 month from the date of receipt of application)</a:t>
            </a:r>
          </a:p>
          <a:p>
            <a:endParaRPr lang="en-US" sz="2000" dirty="0" smtClean="0"/>
          </a:p>
          <a:p>
            <a:r>
              <a:rPr lang="en-US" sz="2000" dirty="0" smtClean="0"/>
              <a:t>Order </a:t>
            </a:r>
            <a:r>
              <a:rPr lang="en-US" sz="2000" dirty="0" smtClean="0"/>
              <a:t>of advance ruling to be sent</a:t>
            </a:r>
            <a:endParaRPr lang="en-US" sz="2000" dirty="0"/>
          </a:p>
        </p:txBody>
      </p:sp>
      <p:cxnSp>
        <p:nvCxnSpPr>
          <p:cNvPr id="5" name="Straight Arrow Connector 4"/>
          <p:cNvCxnSpPr/>
          <p:nvPr/>
        </p:nvCxnSpPr>
        <p:spPr>
          <a:xfrm rot="5400000">
            <a:off x="3657600" y="1295400"/>
            <a:ext cx="457200"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 name="Straight Arrow Connector 5"/>
          <p:cNvCxnSpPr/>
          <p:nvPr/>
        </p:nvCxnSpPr>
        <p:spPr>
          <a:xfrm rot="5400000">
            <a:off x="3658394" y="2132806"/>
            <a:ext cx="457200"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7" name="Straight Arrow Connector 6"/>
          <p:cNvCxnSpPr/>
          <p:nvPr/>
        </p:nvCxnSpPr>
        <p:spPr>
          <a:xfrm rot="5400000">
            <a:off x="3658394" y="3580606"/>
            <a:ext cx="457200"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8" name="Straight Arrow Connector 7"/>
          <p:cNvCxnSpPr/>
          <p:nvPr/>
        </p:nvCxnSpPr>
        <p:spPr>
          <a:xfrm rot="5400000">
            <a:off x="3658394" y="4342606"/>
            <a:ext cx="457200"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9" name="Straight Arrow Connector 8"/>
          <p:cNvCxnSpPr/>
          <p:nvPr/>
        </p:nvCxnSpPr>
        <p:spPr>
          <a:xfrm rot="5400000">
            <a:off x="3658394" y="5561806"/>
            <a:ext cx="457200"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0" name="Straight Arrow Connector 9"/>
          <p:cNvCxnSpPr/>
          <p:nvPr/>
        </p:nvCxnSpPr>
        <p:spPr>
          <a:xfrm rot="5400000">
            <a:off x="3658394" y="2818606"/>
            <a:ext cx="457200"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lstStyle/>
          <a:p>
            <a:r>
              <a:rPr lang="en-US" sz="2400" b="1" u="sng" dirty="0" smtClean="0"/>
              <a:t>Modification of order &amp; rectification of mistakes</a:t>
            </a:r>
            <a:endParaRPr lang="en-US" sz="2400" b="1" u="sng" dirty="0"/>
          </a:p>
        </p:txBody>
      </p:sp>
      <p:sp>
        <p:nvSpPr>
          <p:cNvPr id="3" name="Content Placeholder 2"/>
          <p:cNvSpPr>
            <a:spLocks noGrp="1"/>
          </p:cNvSpPr>
          <p:nvPr>
            <p:ph idx="1"/>
          </p:nvPr>
        </p:nvSpPr>
        <p:spPr>
          <a:xfrm>
            <a:off x="457200" y="762000"/>
            <a:ext cx="8229600" cy="5364163"/>
          </a:xfrm>
        </p:spPr>
        <p:txBody>
          <a:bodyPr/>
          <a:lstStyle/>
          <a:p>
            <a:r>
              <a:rPr lang="en-US" sz="2800" dirty="0" smtClean="0"/>
              <a:t>If there is a change in law or facts on the basis of which ruling was pronounced, it may be order </a:t>
            </a:r>
            <a:r>
              <a:rPr lang="en-US" sz="2800" b="1" i="1" dirty="0" smtClean="0"/>
              <a:t>modify such ruling in such respect as it considers appropriate, after allowing the applicant and commissioner a reasonable opportunity of being heard.</a:t>
            </a:r>
            <a:endParaRPr lang="en-US" sz="2800" b="1" i="1" dirty="0"/>
          </a:p>
        </p:txBody>
      </p:sp>
    </p:spTree>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lstStyle/>
          <a:p>
            <a:r>
              <a:rPr lang="en-US" sz="3200" b="1" u="sng" dirty="0" smtClean="0"/>
              <a:t>Applicability of advance ruling[sec.245S]</a:t>
            </a:r>
            <a:endParaRPr lang="en-US" sz="3200" b="1" u="sng" dirty="0"/>
          </a:p>
        </p:txBody>
      </p:sp>
      <p:sp>
        <p:nvSpPr>
          <p:cNvPr id="3" name="Content Placeholder 2"/>
          <p:cNvSpPr>
            <a:spLocks noGrp="1"/>
          </p:cNvSpPr>
          <p:nvPr>
            <p:ph idx="1"/>
          </p:nvPr>
        </p:nvSpPr>
        <p:spPr>
          <a:xfrm>
            <a:off x="457200" y="914400"/>
            <a:ext cx="8229600" cy="5211763"/>
          </a:xfrm>
        </p:spPr>
        <p:txBody>
          <a:bodyPr/>
          <a:lstStyle/>
          <a:p>
            <a:r>
              <a:rPr lang="en-US" sz="2000" dirty="0" smtClean="0"/>
              <a:t>The advance ruling shall be binding :</a:t>
            </a:r>
          </a:p>
          <a:p>
            <a:pPr marL="457200" indent="-457200">
              <a:buFont typeface="+mj-lt"/>
              <a:buAutoNum type="arabicPeriod"/>
            </a:pPr>
            <a:r>
              <a:rPr lang="en-US" sz="2000" dirty="0" smtClean="0"/>
              <a:t>On the applicant who had sought it and </a:t>
            </a:r>
          </a:p>
          <a:p>
            <a:pPr marL="457200" indent="-457200">
              <a:buFont typeface="+mj-lt"/>
              <a:buAutoNum type="arabicPeriod"/>
            </a:pPr>
            <a:r>
              <a:rPr lang="en-US" sz="2000" dirty="0" smtClean="0"/>
              <a:t>In respect of specific transaction in relation to which advance ruling was sought.</a:t>
            </a:r>
          </a:p>
          <a:p>
            <a:pPr marL="457200" indent="-457200">
              <a:buFont typeface="+mj-lt"/>
              <a:buAutoNum type="arabicPeriod"/>
            </a:pPr>
            <a:r>
              <a:rPr lang="en-US" sz="2000" dirty="0" smtClean="0"/>
              <a:t>It shall also be binding on commissioner and income tax authorities to commissioners.</a:t>
            </a:r>
          </a:p>
          <a:p>
            <a:pPr marL="457200" indent="-457200">
              <a:buNone/>
            </a:pPr>
            <a:endParaRPr lang="en-US" sz="2000" dirty="0" smtClean="0"/>
          </a:p>
          <a:p>
            <a:pPr marL="457200" indent="-457200">
              <a:buNone/>
            </a:pPr>
            <a:r>
              <a:rPr lang="en-US" sz="2000" b="1" u="sng" dirty="0" smtClean="0"/>
              <a:t>Note:</a:t>
            </a:r>
          </a:p>
          <a:p>
            <a:pPr marL="457200" indent="-457200">
              <a:buNone/>
            </a:pPr>
            <a:r>
              <a:rPr lang="en-US" sz="2000" dirty="0" smtClean="0"/>
              <a:t>	</a:t>
            </a:r>
            <a:r>
              <a:rPr lang="en-US" sz="2000" dirty="0" smtClean="0"/>
              <a:t>	The advance ruling will continue to remain in force unless there is change either in law or in fact on the basis of which the advance ruling was pronounced.</a:t>
            </a:r>
            <a:endParaRPr lang="en-US" sz="2000" dirty="0"/>
          </a:p>
        </p:txBody>
      </p:sp>
    </p:spTree>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lstStyle/>
          <a:p>
            <a:r>
              <a:rPr lang="en-US" sz="2400" b="1" dirty="0" smtClean="0"/>
              <a:t>Advance ruling to be void in certain </a:t>
            </a:r>
            <a:r>
              <a:rPr lang="en-US" sz="2400" b="1" u="sng" dirty="0" smtClean="0"/>
              <a:t>circumstances[sec.245T]</a:t>
            </a:r>
            <a:endParaRPr lang="en-US" sz="2400" b="1" u="sng" dirty="0"/>
          </a:p>
        </p:txBody>
      </p:sp>
      <p:sp>
        <p:nvSpPr>
          <p:cNvPr id="3" name="Content Placeholder 2"/>
          <p:cNvSpPr>
            <a:spLocks noGrp="1"/>
          </p:cNvSpPr>
          <p:nvPr>
            <p:ph idx="1"/>
          </p:nvPr>
        </p:nvSpPr>
        <p:spPr>
          <a:xfrm>
            <a:off x="457200" y="1143000"/>
            <a:ext cx="8229600" cy="4983163"/>
          </a:xfrm>
        </p:spPr>
        <p:txBody>
          <a:bodyPr/>
          <a:lstStyle/>
          <a:p>
            <a:r>
              <a:rPr lang="en-US" sz="2000" dirty="0" smtClean="0"/>
              <a:t>If it is subsequently found by authority, on a representation made it to it by commissioners , to have been obtained by fraud or misrepresentation of facts</a:t>
            </a:r>
          </a:p>
          <a:p>
            <a:endParaRPr lang="en-US" sz="2000" dirty="0" smtClean="0"/>
          </a:p>
          <a:p>
            <a:pPr>
              <a:buNone/>
            </a:pPr>
            <a:r>
              <a:rPr lang="en-US" sz="2000" dirty="0" smtClean="0"/>
              <a:t>	</a:t>
            </a:r>
            <a:r>
              <a:rPr lang="en-US" sz="2000" dirty="0" smtClean="0"/>
              <a:t>		</a:t>
            </a:r>
          </a:p>
          <a:p>
            <a:pPr>
              <a:buNone/>
            </a:pPr>
            <a:r>
              <a:rPr lang="en-US" sz="2000" dirty="0" smtClean="0"/>
              <a:t>	</a:t>
            </a:r>
            <a:r>
              <a:rPr lang="en-US" sz="2000" dirty="0" smtClean="0"/>
              <a:t>			</a:t>
            </a:r>
          </a:p>
          <a:p>
            <a:pPr>
              <a:buNone/>
            </a:pPr>
            <a:r>
              <a:rPr lang="en-US" sz="2000" dirty="0" smtClean="0"/>
              <a:t>	</a:t>
            </a:r>
            <a:r>
              <a:rPr lang="en-US" sz="2000" dirty="0" smtClean="0"/>
              <a:t>		</a:t>
            </a:r>
            <a:r>
              <a:rPr lang="en-US" sz="2000" dirty="0" smtClean="0"/>
              <a:t> </a:t>
            </a:r>
            <a:r>
              <a:rPr lang="en-US" sz="2000" dirty="0" smtClean="0"/>
              <a:t>        Treated as </a:t>
            </a:r>
            <a:r>
              <a:rPr lang="en-US" dirty="0" smtClean="0">
                <a:latin typeface="Lucida Calligraphy" pitchFamily="66" charset="0"/>
              </a:rPr>
              <a:t>“void”</a:t>
            </a:r>
            <a:endParaRPr lang="en-US" sz="2000" dirty="0">
              <a:latin typeface="Lucida Calligraphy" pitchFamily="66" charset="0"/>
            </a:endParaRPr>
          </a:p>
        </p:txBody>
      </p:sp>
      <p:sp>
        <p:nvSpPr>
          <p:cNvPr id="4" name="Down Arrow 3"/>
          <p:cNvSpPr/>
          <p:nvPr/>
        </p:nvSpPr>
        <p:spPr>
          <a:xfrm>
            <a:off x="4419600" y="2057400"/>
            <a:ext cx="990600" cy="990600"/>
          </a:xfrm>
          <a:prstGeom prst="down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Tree>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066800"/>
          </a:xfrm>
        </p:spPr>
        <p:txBody>
          <a:bodyPr/>
          <a:lstStyle/>
          <a:p>
            <a:r>
              <a:rPr lang="en-US" sz="2400" b="1" u="sng" dirty="0" smtClean="0"/>
              <a:t>Power of authority[sec.245U]</a:t>
            </a:r>
            <a:br>
              <a:rPr lang="en-US" sz="2400" b="1" u="sng" dirty="0" smtClean="0"/>
            </a:br>
            <a:r>
              <a:rPr lang="en-US" sz="2400" b="1" u="sng" dirty="0" smtClean="0"/>
              <a:t>Note: </a:t>
            </a:r>
            <a:r>
              <a:rPr lang="en-US" sz="2400" dirty="0" smtClean="0"/>
              <a:t>contents of applicant would not be disclosed to unauthorized persons</a:t>
            </a:r>
            <a:r>
              <a:rPr lang="en-US" sz="2400" b="1" u="sng" dirty="0" smtClean="0"/>
              <a:t/>
            </a:r>
            <a:br>
              <a:rPr lang="en-US" sz="2400" b="1" u="sng" dirty="0" smtClean="0"/>
            </a:br>
            <a:endParaRPr lang="en-US" sz="2400" b="1" u="sng" dirty="0"/>
          </a:p>
        </p:txBody>
      </p:sp>
      <p:graphicFrame>
        <p:nvGraphicFramePr>
          <p:cNvPr id="4" name="Content Placeholder 3"/>
          <p:cNvGraphicFramePr>
            <a:graphicFrameLocks noGrp="1"/>
          </p:cNvGraphicFramePr>
          <p:nvPr>
            <p:ph idx="1"/>
          </p:nvPr>
        </p:nvGraphicFramePr>
        <p:xfrm>
          <a:off x="457200" y="1676400"/>
          <a:ext cx="822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16748" name="Picture 12" descr="10"/>
          <p:cNvPicPr>
            <a:picLocks noChangeAspect="1" noChangeArrowheads="1"/>
          </p:cNvPicPr>
          <p:nvPr/>
        </p:nvPicPr>
        <p:blipFill>
          <a:blip r:embed="rId2"/>
          <a:srcRect/>
          <a:stretch>
            <a:fillRect/>
          </a:stretch>
        </p:blipFill>
        <p:spPr bwMode="auto">
          <a:xfrm>
            <a:off x="1066800" y="457200"/>
            <a:ext cx="7467600" cy="571500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6748"/>
                                        </p:tgtEl>
                                        <p:attrNameLst>
                                          <p:attrName>style.visibility</p:attrName>
                                        </p:attrNameLst>
                                      </p:cBhvr>
                                      <p:to>
                                        <p:strVal val="visible"/>
                                      </p:to>
                                    </p:set>
                                    <p:animEffect transition="in" filter="randombar(horizontal)">
                                      <p:cBhvr>
                                        <p:cTn id="7" dur="500"/>
                                        <p:tgtEl>
                                          <p:spTgt spid="1167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lstStyle/>
          <a:p>
            <a:r>
              <a:rPr lang="en-US" sz="2800" b="1" u="sng" dirty="0" smtClean="0"/>
              <a:t>Scheme of Advance Ruling</a:t>
            </a:r>
            <a:endParaRPr lang="en-US" sz="2800" b="1" u="sng" dirty="0"/>
          </a:p>
        </p:txBody>
      </p:sp>
      <p:sp>
        <p:nvSpPr>
          <p:cNvPr id="3" name="Content Placeholder 2"/>
          <p:cNvSpPr>
            <a:spLocks noGrp="1"/>
          </p:cNvSpPr>
          <p:nvPr>
            <p:ph idx="1"/>
          </p:nvPr>
        </p:nvSpPr>
        <p:spPr>
          <a:xfrm>
            <a:off x="304800" y="685800"/>
            <a:ext cx="8534400" cy="5440363"/>
          </a:xfrm>
        </p:spPr>
        <p:style>
          <a:lnRef idx="2">
            <a:schemeClr val="dk1"/>
          </a:lnRef>
          <a:fillRef idx="1">
            <a:schemeClr val="lt1"/>
          </a:fillRef>
          <a:effectRef idx="0">
            <a:schemeClr val="dk1"/>
          </a:effectRef>
          <a:fontRef idx="minor">
            <a:schemeClr val="dk1"/>
          </a:fontRef>
        </p:style>
        <p:txBody>
          <a:bodyPr/>
          <a:lstStyle/>
          <a:p>
            <a:r>
              <a:rPr lang="en-US" sz="2000" dirty="0" smtClean="0"/>
              <a:t>To avoid the dispute in respect of assessment of income tax </a:t>
            </a:r>
            <a:r>
              <a:rPr lang="en-US" sz="2000" dirty="0" err="1" smtClean="0"/>
              <a:t>liablility</a:t>
            </a:r>
            <a:r>
              <a:rPr lang="en-US" sz="2000" dirty="0" smtClean="0"/>
              <a:t> in case of non resident- scheme was introduced.</a:t>
            </a:r>
          </a:p>
          <a:p>
            <a:endParaRPr lang="en-US" sz="2000" dirty="0" smtClean="0"/>
          </a:p>
          <a:p>
            <a:r>
              <a:rPr lang="en-US" sz="2000" dirty="0" smtClean="0"/>
              <a:t>Chapter XIX-B Income tax act,1961</a:t>
            </a:r>
          </a:p>
          <a:p>
            <a:endParaRPr lang="en-US" sz="2000" dirty="0" smtClean="0"/>
          </a:p>
          <a:p>
            <a:r>
              <a:rPr lang="en-US" sz="2000" dirty="0" smtClean="0"/>
              <a:t>Authority of Advance Ruling[AAR] provides detailed procedure for obtaining advance ruling</a:t>
            </a:r>
          </a:p>
          <a:p>
            <a:endParaRPr lang="en-US" sz="2000" dirty="0" smtClean="0"/>
          </a:p>
          <a:p>
            <a:r>
              <a:rPr lang="en-US" sz="1800" b="1" i="1" u="sng" dirty="0" smtClean="0"/>
              <a:t>Scheme :</a:t>
            </a:r>
          </a:p>
          <a:p>
            <a:pPr lvl="1"/>
            <a:r>
              <a:rPr lang="en-US" sz="1800" dirty="0" smtClean="0"/>
              <a:t>Resident applicants for determining the tax liability of non resident arising out of transaction entered into by a resident with such non resident.</a:t>
            </a:r>
          </a:p>
          <a:p>
            <a:pPr lvl="1"/>
            <a:r>
              <a:rPr lang="en-US" sz="1800" dirty="0" smtClean="0"/>
              <a:t>Determination or decision in respect of issue relating to computing of total income which is pending before income tax authority or appellate tribunal</a:t>
            </a:r>
            <a:endParaRPr lang="en-US" sz="1800" dirty="0"/>
          </a:p>
        </p:txBody>
      </p:sp>
    </p:spTree>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lstStyle/>
          <a:p>
            <a:r>
              <a:rPr lang="en-US" sz="2800" b="1" u="sng" dirty="0" smtClean="0"/>
              <a:t>Advance ruling [Sec.245N]</a:t>
            </a:r>
            <a:endParaRPr lang="en-US" sz="2800" b="1" u="sng" dirty="0"/>
          </a:p>
        </p:txBody>
      </p:sp>
      <p:sp>
        <p:nvSpPr>
          <p:cNvPr id="3" name="Content Placeholder 2"/>
          <p:cNvSpPr>
            <a:spLocks noGrp="1"/>
          </p:cNvSpPr>
          <p:nvPr>
            <p:ph idx="1"/>
          </p:nvPr>
        </p:nvSpPr>
        <p:spPr>
          <a:xfrm>
            <a:off x="457200" y="914400"/>
            <a:ext cx="8229600" cy="5211763"/>
          </a:xfrm>
        </p:spPr>
        <p:txBody>
          <a:bodyPr/>
          <a:lstStyle/>
          <a:p>
            <a:r>
              <a:rPr lang="en-US" sz="1800" b="1" u="sng" dirty="0" smtClean="0"/>
              <a:t>Advance ruling means:</a:t>
            </a:r>
          </a:p>
          <a:p>
            <a:pPr lvl="1"/>
            <a:r>
              <a:rPr lang="en-US" sz="1800" dirty="0" smtClean="0"/>
              <a:t>A determination by authority in relation to transaction which has been undertaken  or proposed to be </a:t>
            </a:r>
            <a:r>
              <a:rPr lang="en-US" sz="1800" b="1" i="1" dirty="0" smtClean="0"/>
              <a:t>undertaken by Non resident.</a:t>
            </a:r>
          </a:p>
          <a:p>
            <a:pPr lvl="1"/>
            <a:endParaRPr lang="en-US" sz="1800" dirty="0" smtClean="0"/>
          </a:p>
          <a:p>
            <a:pPr lvl="1"/>
            <a:r>
              <a:rPr lang="en-US" sz="1800" b="1" i="1" dirty="0" smtClean="0"/>
              <a:t>A question of law or fact</a:t>
            </a:r>
            <a:r>
              <a:rPr lang="en-US" sz="1800" dirty="0" smtClean="0"/>
              <a:t> relating to such computation of total income specified in application.</a:t>
            </a:r>
          </a:p>
          <a:p>
            <a:pPr lvl="1"/>
            <a:endParaRPr lang="en-US" sz="1800" dirty="0" smtClean="0"/>
          </a:p>
          <a:p>
            <a:pPr lvl="1"/>
            <a:r>
              <a:rPr lang="en-US" sz="1800" dirty="0" smtClean="0"/>
              <a:t>A determination or decision by authority in respect of </a:t>
            </a:r>
            <a:r>
              <a:rPr lang="en-US" sz="1800" b="1" i="1" dirty="0" smtClean="0"/>
              <a:t>issue relating to computation of total income  which is pending before any income tax </a:t>
            </a:r>
            <a:r>
              <a:rPr lang="en-US" sz="1800" dirty="0" smtClean="0"/>
              <a:t>authority or appellate tribunal.</a:t>
            </a:r>
            <a:endParaRPr lang="en-US" sz="1800" dirty="0"/>
          </a:p>
        </p:txBody>
      </p:sp>
    </p:spTree>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lstStyle/>
          <a:p>
            <a:r>
              <a:rPr lang="en-US" sz="2800" b="1" u="sng" dirty="0" smtClean="0"/>
              <a:t>Applicant[sec.245]</a:t>
            </a:r>
            <a:endParaRPr lang="en-US" sz="2800" b="1" u="sng" dirty="0"/>
          </a:p>
        </p:txBody>
      </p:sp>
      <p:sp>
        <p:nvSpPr>
          <p:cNvPr id="3" name="Content Placeholder 2"/>
          <p:cNvSpPr>
            <a:spLocks noGrp="1"/>
          </p:cNvSpPr>
          <p:nvPr>
            <p:ph idx="1"/>
          </p:nvPr>
        </p:nvSpPr>
        <p:spPr>
          <a:xfrm>
            <a:off x="457200" y="762000"/>
            <a:ext cx="8229600" cy="5638800"/>
          </a:xfrm>
        </p:spPr>
        <p:txBody>
          <a:bodyPr/>
          <a:lstStyle/>
          <a:p>
            <a:r>
              <a:rPr lang="en-US" sz="2000" b="1" i="1" dirty="0" smtClean="0"/>
              <a:t>Applicant means:</a:t>
            </a:r>
          </a:p>
          <a:p>
            <a:pPr lvl="1"/>
            <a:r>
              <a:rPr lang="en-US" sz="1600" b="1" u="sng" dirty="0" smtClean="0"/>
              <a:t>A non resident </a:t>
            </a:r>
            <a:r>
              <a:rPr lang="en-US" sz="1600" dirty="0" smtClean="0"/>
              <a:t>for a transaction which has been undertaken or proposed to be undertaken by him or</a:t>
            </a:r>
          </a:p>
          <a:p>
            <a:pPr lvl="1"/>
            <a:endParaRPr lang="en-US" sz="1600" b="1" u="sng" dirty="0" smtClean="0"/>
          </a:p>
          <a:p>
            <a:pPr lvl="1"/>
            <a:r>
              <a:rPr lang="en-US" sz="1600" b="1" u="sng" dirty="0" smtClean="0"/>
              <a:t>A resident </a:t>
            </a:r>
            <a:r>
              <a:rPr lang="en-US" sz="1600" dirty="0" smtClean="0"/>
              <a:t>for a transaction which has been undertaken or is proposed to be undertaken by him with non resident or</a:t>
            </a:r>
          </a:p>
          <a:p>
            <a:pPr lvl="1"/>
            <a:endParaRPr lang="en-US" sz="1600" b="1" u="sng" dirty="0" smtClean="0"/>
          </a:p>
          <a:p>
            <a:pPr lvl="1"/>
            <a:r>
              <a:rPr lang="en-US" sz="1600" b="1" u="sng" dirty="0" smtClean="0"/>
              <a:t>Resident</a:t>
            </a:r>
            <a:r>
              <a:rPr lang="en-US" sz="1600" dirty="0" smtClean="0"/>
              <a:t> falling within any such class or category of persons as the central government may, by notification in official gazette </a:t>
            </a:r>
          </a:p>
          <a:p>
            <a:pPr lvl="1"/>
            <a:endParaRPr lang="en-US" sz="1600" dirty="0" smtClean="0"/>
          </a:p>
          <a:p>
            <a:pPr lvl="1"/>
            <a:r>
              <a:rPr lang="en-US" sz="1600" dirty="0" smtClean="0"/>
              <a:t>Makes an application.</a:t>
            </a:r>
          </a:p>
          <a:p>
            <a:pPr lvl="1">
              <a:buNone/>
            </a:pPr>
            <a:endParaRPr lang="en-US" sz="1600" dirty="0" smtClean="0"/>
          </a:p>
          <a:p>
            <a:pPr lvl="1">
              <a:buNone/>
            </a:pPr>
            <a:endParaRPr lang="en-US" sz="1600" dirty="0" smtClean="0"/>
          </a:p>
          <a:p>
            <a:r>
              <a:rPr lang="en-US" sz="2000" dirty="0" smtClean="0"/>
              <a:t>To sum up: it includes-Non resident and Resident make an application.</a:t>
            </a:r>
          </a:p>
        </p:txBody>
      </p:sp>
    </p:spTree>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lstStyle/>
          <a:p>
            <a:r>
              <a:rPr lang="en-US" sz="2800" b="1" u="sng" dirty="0" smtClean="0"/>
              <a:t>Authority for advance ruling[sec.245-O]</a:t>
            </a:r>
            <a:endParaRPr lang="en-US" sz="2800" b="1" u="sng" dirty="0"/>
          </a:p>
        </p:txBody>
      </p:sp>
      <p:sp>
        <p:nvSpPr>
          <p:cNvPr id="3" name="Content Placeholder 2"/>
          <p:cNvSpPr>
            <a:spLocks noGrp="1"/>
          </p:cNvSpPr>
          <p:nvPr>
            <p:ph idx="1"/>
          </p:nvPr>
        </p:nvSpPr>
        <p:spPr>
          <a:xfrm>
            <a:off x="457200" y="838200"/>
            <a:ext cx="8229600" cy="5287963"/>
          </a:xfrm>
        </p:spPr>
        <p:txBody>
          <a:bodyPr/>
          <a:lstStyle/>
          <a:p>
            <a:r>
              <a:rPr lang="en-US" sz="2400" dirty="0" smtClean="0"/>
              <a:t>The central government shall constitute an authority for giving advance ruling known as Authority for Advance Ruling[AAR]</a:t>
            </a:r>
          </a:p>
          <a:p>
            <a:endParaRPr lang="en-US" sz="2400" dirty="0" smtClean="0"/>
          </a:p>
          <a:p>
            <a:r>
              <a:rPr lang="en-US" sz="2400" b="1" i="1" u="sng" dirty="0" smtClean="0"/>
              <a:t>AAR consist following members:</a:t>
            </a:r>
          </a:p>
          <a:p>
            <a:pPr marL="457200" indent="-457200">
              <a:buFont typeface="+mj-lt"/>
              <a:buAutoNum type="arabicPeriod"/>
            </a:pPr>
            <a:r>
              <a:rPr lang="en-US" sz="2400" dirty="0" smtClean="0"/>
              <a:t>Chairman (Retired judge from supreme court)</a:t>
            </a:r>
          </a:p>
          <a:p>
            <a:pPr marL="457200" indent="-457200">
              <a:buFont typeface="+mj-lt"/>
              <a:buAutoNum type="arabicPeriod"/>
            </a:pPr>
            <a:r>
              <a:rPr lang="en-US" sz="2400" dirty="0" smtClean="0"/>
              <a:t>Officer of Indian Revenue Services (Qualified member of CBDT)</a:t>
            </a:r>
          </a:p>
          <a:p>
            <a:pPr marL="457200" indent="-457200">
              <a:buFont typeface="+mj-lt"/>
              <a:buAutoNum type="arabicPeriod"/>
            </a:pPr>
            <a:r>
              <a:rPr lang="en-US" sz="2400" dirty="0" smtClean="0"/>
              <a:t>Officer of Indian Legal services (Additional secretary of GOI)</a:t>
            </a:r>
          </a:p>
          <a:p>
            <a:pPr marL="457200" indent="-457200">
              <a:buNone/>
            </a:pPr>
            <a:endParaRPr lang="en-US" sz="2400" dirty="0" smtClean="0"/>
          </a:p>
          <a:p>
            <a:pPr marL="457200" indent="-457200">
              <a:buNone/>
            </a:pPr>
            <a:r>
              <a:rPr lang="en-US" sz="2400" dirty="0" smtClean="0"/>
              <a:t>Note: office of authority located at Delhi.</a:t>
            </a:r>
            <a:endParaRPr lang="en-US" sz="2400" dirty="0"/>
          </a:p>
        </p:txBody>
      </p:sp>
    </p:spTree>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lstStyle/>
          <a:p>
            <a:r>
              <a:rPr lang="en-US" sz="2800" b="1" u="sng" dirty="0" smtClean="0"/>
              <a:t>Application for advance ruling[sec.245Q]</a:t>
            </a:r>
            <a:endParaRPr lang="en-US" sz="2800" b="1" u="sng" dirty="0"/>
          </a:p>
        </p:txBody>
      </p:sp>
      <p:graphicFrame>
        <p:nvGraphicFramePr>
          <p:cNvPr id="5" name="Content Placeholder 4"/>
          <p:cNvGraphicFramePr>
            <a:graphicFrameLocks noGrp="1"/>
          </p:cNvGraphicFramePr>
          <p:nvPr>
            <p:ph idx="1"/>
          </p:nvPr>
        </p:nvGraphicFramePr>
        <p:xfrm>
          <a:off x="228600" y="838200"/>
          <a:ext cx="8686800" cy="579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lstStyle/>
          <a:p>
            <a:r>
              <a:rPr lang="en-US" sz="2800" b="1" u="sng" dirty="0" smtClean="0"/>
              <a:t>Judicial decisions</a:t>
            </a:r>
            <a:endParaRPr lang="en-US" sz="2800" b="1" u="sng" dirty="0"/>
          </a:p>
        </p:txBody>
      </p:sp>
      <p:sp>
        <p:nvSpPr>
          <p:cNvPr id="3" name="Content Placeholder 2"/>
          <p:cNvSpPr>
            <a:spLocks noGrp="1"/>
          </p:cNvSpPr>
          <p:nvPr>
            <p:ph idx="1"/>
          </p:nvPr>
        </p:nvSpPr>
        <p:spPr>
          <a:xfrm>
            <a:off x="457200" y="762000"/>
            <a:ext cx="8458200" cy="5364163"/>
          </a:xfrm>
        </p:spPr>
        <p:txBody>
          <a:bodyPr/>
          <a:lstStyle/>
          <a:p>
            <a:pPr marL="457200" indent="-457200">
              <a:buFont typeface="+mj-lt"/>
              <a:buAutoNum type="arabicPeriod"/>
            </a:pPr>
            <a:r>
              <a:rPr lang="en-US" sz="2000" b="1" i="1" u="sng" dirty="0" smtClean="0"/>
              <a:t>Non resident- the manner of deciding the status:</a:t>
            </a:r>
          </a:p>
          <a:p>
            <a:pPr marL="457200" indent="-457200"/>
            <a:r>
              <a:rPr lang="en-US" sz="2000" dirty="0" smtClean="0"/>
              <a:t>chapter is silent and does not state applicant should be non resident as on the date of application.</a:t>
            </a:r>
          </a:p>
          <a:p>
            <a:pPr marL="457200" indent="-457200"/>
            <a:endParaRPr lang="en-US" sz="2000" dirty="0" smtClean="0"/>
          </a:p>
          <a:p>
            <a:pPr marL="457200" indent="-457200"/>
            <a:r>
              <a:rPr lang="en-US" sz="2000" dirty="0" smtClean="0"/>
              <a:t>AAR ruled that question of residence must be determined with reference to the previous year and not with reference to particular date</a:t>
            </a:r>
          </a:p>
          <a:p>
            <a:pPr marL="457200" indent="-457200"/>
            <a:endParaRPr lang="en-US" sz="2000" dirty="0" smtClean="0"/>
          </a:p>
          <a:p>
            <a:pPr marL="457200" indent="-457200"/>
            <a:r>
              <a:rPr lang="en-US" sz="2000" dirty="0" smtClean="0"/>
              <a:t>[Robert W smith v CIT(1995)212 ITR 275]</a:t>
            </a:r>
          </a:p>
          <a:p>
            <a:pPr marL="457200" indent="-457200"/>
            <a:endParaRPr lang="en-US" sz="2000" dirty="0" smtClean="0"/>
          </a:p>
          <a:p>
            <a:pPr marL="457200" indent="-457200"/>
            <a:r>
              <a:rPr lang="en-US" sz="2000" dirty="0" smtClean="0"/>
              <a:t>Only the previous year with reference to which status of application is determinable of the purpose of sec.245N must be the previous year preceding the financial year in which application is made.</a:t>
            </a:r>
          </a:p>
          <a:p>
            <a:pPr marL="457200" indent="-457200">
              <a:buNone/>
            </a:pPr>
            <a:endParaRPr lang="en-US" sz="2000" b="1" i="1" u="sng" dirty="0"/>
          </a:p>
        </p:txBody>
      </p:sp>
    </p:spTree>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lstStyle/>
          <a:p>
            <a:r>
              <a:rPr lang="en-US" sz="2800" b="1" u="sng" dirty="0" smtClean="0"/>
              <a:t>Judicial decisions</a:t>
            </a:r>
            <a:endParaRPr lang="en-US" sz="2800" dirty="0"/>
          </a:p>
        </p:txBody>
      </p:sp>
      <p:sp>
        <p:nvSpPr>
          <p:cNvPr id="3" name="Content Placeholder 2"/>
          <p:cNvSpPr>
            <a:spLocks noGrp="1"/>
          </p:cNvSpPr>
          <p:nvPr>
            <p:ph idx="1"/>
          </p:nvPr>
        </p:nvSpPr>
        <p:spPr>
          <a:xfrm>
            <a:off x="457200" y="762000"/>
            <a:ext cx="8229600" cy="5364163"/>
          </a:xfrm>
        </p:spPr>
        <p:txBody>
          <a:bodyPr/>
          <a:lstStyle/>
          <a:p>
            <a:pPr marL="457200" indent="-457200">
              <a:buAutoNum type="arabicPeriod" startAt="2"/>
            </a:pPr>
            <a:r>
              <a:rPr lang="en-US" sz="2000" b="1" i="1" dirty="0" smtClean="0"/>
              <a:t>Can revised application be made, if earlier application was </a:t>
            </a:r>
            <a:r>
              <a:rPr lang="en-US" sz="2000" b="1" i="1" u="sng" dirty="0" smtClean="0"/>
              <a:t>rejected on the ground of his status:</a:t>
            </a:r>
          </a:p>
          <a:p>
            <a:pPr marL="457200" indent="-457200"/>
            <a:r>
              <a:rPr lang="en-US" sz="2000" dirty="0" smtClean="0"/>
              <a:t>Where an application made earlier was rejected as the applicant was not a non resident on that date,</a:t>
            </a:r>
          </a:p>
          <a:p>
            <a:pPr marL="457200" indent="-457200"/>
            <a:r>
              <a:rPr lang="en-US" sz="2000" dirty="0" smtClean="0"/>
              <a:t>A revised application was held to be maintainable if the applicant was non resident at the time of making revised application.</a:t>
            </a:r>
          </a:p>
          <a:p>
            <a:pPr marL="457200" indent="-457200"/>
            <a:r>
              <a:rPr lang="en-US" sz="2000" b="1" i="1" dirty="0" smtClean="0"/>
              <a:t>[Rajnikant R Bhatt(Dr.) v CIT(1996)]</a:t>
            </a:r>
          </a:p>
          <a:p>
            <a:pPr marL="457200" indent="-457200"/>
            <a:endParaRPr lang="en-US" sz="2000" b="1" i="1" dirty="0" smtClean="0"/>
          </a:p>
          <a:p>
            <a:pPr marL="457200" indent="-457200">
              <a:buNone/>
            </a:pPr>
            <a:r>
              <a:rPr lang="en-US" sz="2000" b="1" i="1" dirty="0" smtClean="0"/>
              <a:t>3.	Application can not be admitted if the question raised in application is already pending before any income tax authority or appellate tribunal</a:t>
            </a:r>
            <a:endParaRPr lang="en-US" sz="2000" b="1" i="1" dirty="0"/>
          </a:p>
        </p:txBody>
      </p:sp>
    </p:spTree>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p>
            <a:r>
              <a:rPr lang="en-US" sz="2800" b="1" dirty="0" smtClean="0"/>
              <a:t>Cases where authority shall not allow the application</a:t>
            </a:r>
            <a:endParaRPr lang="en-US" sz="2800" b="1" dirty="0"/>
          </a:p>
        </p:txBody>
      </p:sp>
      <p:sp>
        <p:nvSpPr>
          <p:cNvPr id="3" name="Content Placeholder 2"/>
          <p:cNvSpPr>
            <a:spLocks noGrp="1"/>
          </p:cNvSpPr>
          <p:nvPr>
            <p:ph idx="1"/>
          </p:nvPr>
        </p:nvSpPr>
        <p:spPr>
          <a:xfrm>
            <a:off x="304800" y="1143000"/>
            <a:ext cx="8382000" cy="5486400"/>
          </a:xfrm>
        </p:spPr>
        <p:txBody>
          <a:bodyPr/>
          <a:lstStyle/>
          <a:p>
            <a:pPr marL="457200" indent="-457200">
              <a:buFont typeface="+mj-lt"/>
              <a:buAutoNum type="arabicPeriod"/>
            </a:pPr>
            <a:r>
              <a:rPr lang="en-US" sz="2000" b="1" i="1" dirty="0" smtClean="0"/>
              <a:t>Application can not be admitted if the question raised in application is already pending before any income tax authority or appellate tribunal.</a:t>
            </a:r>
          </a:p>
          <a:p>
            <a:pPr marL="457200" indent="-457200">
              <a:buFont typeface="+mj-lt"/>
              <a:buAutoNum type="arabicPeriod"/>
            </a:pPr>
            <a:endParaRPr lang="en-US" sz="2000" b="1" i="1" dirty="0" smtClean="0"/>
          </a:p>
          <a:p>
            <a:pPr marL="457200" indent="-457200">
              <a:buFont typeface="+mj-lt"/>
              <a:buAutoNum type="arabicPeriod"/>
            </a:pPr>
            <a:r>
              <a:rPr lang="en-US" sz="2000" b="1" i="1" dirty="0" smtClean="0"/>
              <a:t>Where the question raised relate to the determination of fair market value of any property.</a:t>
            </a:r>
          </a:p>
          <a:p>
            <a:pPr marL="457200" indent="-457200">
              <a:buFont typeface="+mj-lt"/>
              <a:buAutoNum type="arabicPeriod"/>
            </a:pPr>
            <a:endParaRPr lang="en-US" sz="2000" b="1" i="1" dirty="0" smtClean="0"/>
          </a:p>
          <a:p>
            <a:pPr marL="457200" indent="-457200">
              <a:buFont typeface="+mj-lt"/>
              <a:buAutoNum type="arabicPeriod"/>
            </a:pPr>
            <a:r>
              <a:rPr lang="en-US" sz="2000" b="1" i="1" dirty="0" smtClean="0"/>
              <a:t>Where the transaction in relation to which the question is raised is designed for the avoidance of income tax.</a:t>
            </a:r>
          </a:p>
          <a:p>
            <a:pPr marL="457200" indent="-457200">
              <a:buNone/>
            </a:pPr>
            <a:endParaRPr lang="en-US" sz="2000" b="1" i="1" dirty="0" smtClean="0"/>
          </a:p>
          <a:p>
            <a:pPr marL="457200" indent="-457200">
              <a:buNone/>
            </a:pPr>
            <a:r>
              <a:rPr lang="en-US" sz="2000" b="1" i="1" dirty="0" smtClean="0"/>
              <a:t>Note: No application shall be rejected unless an opportunities has been given to the applicant of being heard.</a:t>
            </a:r>
          </a:p>
          <a:p>
            <a:pPr marL="457200" indent="-457200"/>
            <a:r>
              <a:rPr lang="en-US" sz="2000" b="1" i="1" dirty="0" smtClean="0"/>
              <a:t>If the application is rejected, reason for the such rejection shall be given in the order and copy of the same shall be sent to the applicant and the to the commissioner.</a:t>
            </a:r>
          </a:p>
          <a:p>
            <a:endParaRPr lang="en-US" sz="2000" dirty="0"/>
          </a:p>
        </p:txBody>
      </p:sp>
    </p:spTree>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finance-template-6">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finance-template-6</Template>
  <TotalTime>106</TotalTime>
  <Words>985</Words>
  <Application>Microsoft PowerPoint</Application>
  <PresentationFormat>On-screen Show (4:3)</PresentationFormat>
  <Paragraphs>114</Paragraphs>
  <Slides>16</Slides>
  <Notes>1</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finance-template-6</vt:lpstr>
      <vt:lpstr>Advance Rulings section 245n to 245v</vt:lpstr>
      <vt:lpstr>Scheme of Advance Ruling</vt:lpstr>
      <vt:lpstr>Advance ruling [Sec.245N]</vt:lpstr>
      <vt:lpstr>Applicant[sec.245]</vt:lpstr>
      <vt:lpstr>Authority for advance ruling[sec.245-O]</vt:lpstr>
      <vt:lpstr>Application for advance ruling[sec.245Q]</vt:lpstr>
      <vt:lpstr>Judicial decisions</vt:lpstr>
      <vt:lpstr>Judicial decisions</vt:lpstr>
      <vt:lpstr>Cases where authority shall not allow the application</vt:lpstr>
      <vt:lpstr>Important consideration</vt:lpstr>
      <vt:lpstr>Procedure on acceptance of application</vt:lpstr>
      <vt:lpstr>Modification of order &amp; rectification of mistakes</vt:lpstr>
      <vt:lpstr>Applicability of advance ruling[sec.245S]</vt:lpstr>
      <vt:lpstr>Advance ruling to be void in certain circumstances[sec.245T]</vt:lpstr>
      <vt:lpstr>Power of authority[sec.245U] Note: contents of applicant would not be disclosed to unauthorized persons </vt:lpstr>
      <vt:lpstr>Slide 16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Advance Rulings section 245n to 245v</dc:title>
  <dc:creator>imi15</dc:creator>
  <cp:lastModifiedBy>imi15</cp:lastModifiedBy>
  <cp:revision>21</cp:revision>
  <dcterms:created xsi:type="dcterms:W3CDTF">2011-07-29T09:21:17Z</dcterms:created>
  <dcterms:modified xsi:type="dcterms:W3CDTF">2011-08-01T07:30:30Z</dcterms:modified>
</cp:coreProperties>
</file>