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932" r:id="rId1"/>
    <p:sldMasterId id="2147484945" r:id="rId2"/>
  </p:sldMasterIdLst>
  <p:notesMasterIdLst>
    <p:notesMasterId r:id="rId25"/>
  </p:notesMasterIdLst>
  <p:sldIdLst>
    <p:sldId id="337" r:id="rId3"/>
    <p:sldId id="374" r:id="rId4"/>
    <p:sldId id="393" r:id="rId5"/>
    <p:sldId id="375" r:id="rId6"/>
    <p:sldId id="376" r:id="rId7"/>
    <p:sldId id="379" r:id="rId8"/>
    <p:sldId id="377" r:id="rId9"/>
    <p:sldId id="381" r:id="rId10"/>
    <p:sldId id="382" r:id="rId11"/>
    <p:sldId id="380" r:id="rId12"/>
    <p:sldId id="378" r:id="rId13"/>
    <p:sldId id="384" r:id="rId14"/>
    <p:sldId id="383" r:id="rId15"/>
    <p:sldId id="385" r:id="rId16"/>
    <p:sldId id="389" r:id="rId17"/>
    <p:sldId id="386" r:id="rId18"/>
    <p:sldId id="388" r:id="rId19"/>
    <p:sldId id="387" r:id="rId20"/>
    <p:sldId id="390" r:id="rId21"/>
    <p:sldId id="391" r:id="rId22"/>
    <p:sldId id="392" r:id="rId23"/>
    <p:sldId id="373" r:id="rId24"/>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B2B2B2"/>
    <a:srgbClr val="777777"/>
    <a:srgbClr val="C0C0C0"/>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p:scale>
          <a:sx n="90" d="100"/>
          <a:sy n="90" d="100"/>
        </p:scale>
        <p:origin x="-59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6147"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43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15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615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B33EA590-EDFE-4609-BFED-8A4C8A5F5311}" type="slidenum">
              <a:rPr lang="en-US"/>
              <a:pPr>
                <a:defRPr/>
              </a:pPr>
              <a:t>‹#›</a:t>
            </a:fld>
            <a:endParaRPr lang="en-US"/>
          </a:p>
        </p:txBody>
      </p:sp>
    </p:spTree>
    <p:extLst>
      <p:ext uri="{BB962C8B-B14F-4D97-AF65-F5344CB8AC3E}">
        <p14:creationId xmlns:p14="http://schemas.microsoft.com/office/powerpoint/2010/main" val="9773350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33EA590-EDFE-4609-BFED-8A4C8A5F5311}"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33EA590-EDFE-4609-BFED-8A4C8A5F5311}" type="slidenum">
              <a:rPr lang="en-US" smtClean="0"/>
              <a:pPr>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33EA590-EDFE-4609-BFED-8A4C8A5F5311}" type="slidenum">
              <a:rPr lang="en-US" smtClean="0"/>
              <a:pPr>
                <a:defRPr/>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33EA590-EDFE-4609-BFED-8A4C8A5F5311}" type="slidenum">
              <a:rPr lang="en-US" smtClean="0"/>
              <a:pPr>
                <a:defRPr/>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33EA590-EDFE-4609-BFED-8A4C8A5F5311}" type="slidenum">
              <a:rPr lang="en-US" smtClean="0"/>
              <a:pPr>
                <a:defRPr/>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33EA590-EDFE-4609-BFED-8A4C8A5F5311}"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33EA590-EDFE-4609-BFED-8A4C8A5F5311}" type="slidenum">
              <a:rPr lang="en-US" smtClean="0"/>
              <a:pPr>
                <a:defRPr/>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33EA590-EDFE-4609-BFED-8A4C8A5F5311}" type="slidenum">
              <a:rPr lang="en-US" smtClean="0"/>
              <a:pPr>
                <a:defRPr/>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33EA590-EDFE-4609-BFED-8A4C8A5F5311}" type="slidenum">
              <a:rPr lang="en-US" smtClean="0"/>
              <a:pPr>
                <a:defRPr/>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33EA590-EDFE-4609-BFED-8A4C8A5F5311}" type="slidenum">
              <a:rPr lang="en-US" smtClean="0"/>
              <a:pPr>
                <a:defRPr/>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33EA590-EDFE-4609-BFED-8A4C8A5F5311}" type="slidenum">
              <a:rPr lang="en-US" smtClean="0"/>
              <a:pPr>
                <a:defRPr/>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33EA590-EDFE-4609-BFED-8A4C8A5F5311}"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33EA590-EDFE-4609-BFED-8A4C8A5F5311}" type="slidenum">
              <a:rPr lang="en-US" smtClean="0"/>
              <a:pPr>
                <a:defRPr/>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33EA590-EDFE-4609-BFED-8A4C8A5F5311}" type="slidenum">
              <a:rPr lang="en-US" smtClean="0"/>
              <a:pPr>
                <a:defRPr/>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33EA590-EDFE-4609-BFED-8A4C8A5F5311}" type="slidenum">
              <a:rPr lang="en-US" smtClean="0"/>
              <a:pPr>
                <a:defRPr/>
              </a:pPr>
              <a:t>22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33EA590-EDFE-4609-BFED-8A4C8A5F5311}" type="slidenum">
              <a:rPr lang="en-US" smtClean="0"/>
              <a:pPr>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33EA590-EDFE-4609-BFED-8A4C8A5F5311}"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33EA590-EDFE-4609-BFED-8A4C8A5F5311}" type="slidenum">
              <a:rPr lang="en-US" smtClean="0"/>
              <a:pPr>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33EA590-EDFE-4609-BFED-8A4C8A5F5311}" type="slidenum">
              <a:rPr lang="en-US" smtClean="0"/>
              <a:pPr>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33EA590-EDFE-4609-BFED-8A4C8A5F5311}" type="slidenum">
              <a:rPr lang="en-US" smtClean="0"/>
              <a:pPr>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33EA590-EDFE-4609-BFED-8A4C8A5F5311}" type="slidenum">
              <a:rPr lang="en-US" smtClean="0"/>
              <a:pPr>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33EA590-EDFE-4609-BFED-8A4C8A5F5311}" type="slidenum">
              <a:rPr lang="en-US" smtClean="0"/>
              <a:pPr>
                <a:defRPr/>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9" descr="Mysore 3.jpg"/>
          <p:cNvPicPr>
            <a:picLocks noChangeAspect="1"/>
          </p:cNvPicPr>
          <p:nvPr/>
        </p:nvPicPr>
        <p:blipFill>
          <a:blip r:embed="rId2" cstate="email"/>
          <a:srcRect l="621" t="1434"/>
          <a:stretch>
            <a:fillRect/>
          </a:stretch>
        </p:blipFill>
        <p:spPr bwMode="auto">
          <a:xfrm>
            <a:off x="0" y="0"/>
            <a:ext cx="9144000" cy="6400800"/>
          </a:xfrm>
          <a:prstGeom prst="rect">
            <a:avLst/>
          </a:prstGeom>
          <a:noFill/>
          <a:ln w="9525">
            <a:noFill/>
            <a:miter lim="800000"/>
            <a:headEnd/>
            <a:tailEnd/>
          </a:ln>
        </p:spPr>
      </p:pic>
      <p:sp>
        <p:nvSpPr>
          <p:cNvPr id="2" name="Title 1"/>
          <p:cNvSpPr>
            <a:spLocks noGrp="1"/>
          </p:cNvSpPr>
          <p:nvPr>
            <p:ph type="ctrTitle"/>
          </p:nvPr>
        </p:nvSpPr>
        <p:spPr>
          <a:xfrm>
            <a:off x="685800" y="678720"/>
            <a:ext cx="7772400" cy="1054835"/>
          </a:xfrm>
        </p:spPr>
        <p:txBody>
          <a:bodyPr anchor="b">
            <a:noAutofit/>
          </a:bodyPr>
          <a:lstStyle>
            <a:lvl1pPr algn="ctr">
              <a:defRPr sz="4000" b="1"/>
            </a:lvl1pPr>
          </a:lstStyle>
          <a:p>
            <a:r>
              <a:rPr lang="en-US" smtClean="0"/>
              <a:t>Click to edit Master title style</a:t>
            </a:r>
            <a:endParaRPr lang="en-GB" dirty="0"/>
          </a:p>
        </p:txBody>
      </p:sp>
      <p:sp>
        <p:nvSpPr>
          <p:cNvPr id="3" name="Subtitle 2"/>
          <p:cNvSpPr>
            <a:spLocks noGrp="1"/>
          </p:cNvSpPr>
          <p:nvPr>
            <p:ph type="subTitle" idx="1"/>
          </p:nvPr>
        </p:nvSpPr>
        <p:spPr>
          <a:xfrm>
            <a:off x="1371600" y="1925994"/>
            <a:ext cx="6400800" cy="1485735"/>
          </a:xfrm>
        </p:spPr>
        <p:txBody>
          <a:bodyPr>
            <a:normAutofit/>
          </a:bodyPr>
          <a:lstStyle>
            <a:lvl1pPr marL="0" indent="0" algn="ctr">
              <a:buNone/>
              <a:defRPr sz="3600" i="0">
                <a:solidFill>
                  <a:schemeClr val="accent6">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5" name="Footer Placeholder 4"/>
          <p:cNvSpPr>
            <a:spLocks noGrp="1"/>
          </p:cNvSpPr>
          <p:nvPr>
            <p:ph type="ftr" sz="quarter" idx="10"/>
          </p:nvPr>
        </p:nvSpPr>
        <p:spPr/>
        <p:txBody>
          <a:bodyPr/>
          <a:lstStyle>
            <a:lvl1pPr>
              <a:defRPr/>
            </a:lvl1pPr>
          </a:lstStyle>
          <a:p>
            <a:pPr>
              <a:defRPr/>
            </a:pPr>
            <a:r>
              <a:rPr lang="en-GB"/>
              <a:t>© 2011 Infosys Technologies Ltd.</a:t>
            </a:r>
          </a:p>
        </p:txBody>
      </p:sp>
      <p:sp>
        <p:nvSpPr>
          <p:cNvPr id="6" name="Slide Number Placeholder 5"/>
          <p:cNvSpPr>
            <a:spLocks noGrp="1"/>
          </p:cNvSpPr>
          <p:nvPr>
            <p:ph type="sldNum" sz="quarter" idx="11"/>
          </p:nvPr>
        </p:nvSpPr>
        <p:spPr/>
        <p:txBody>
          <a:bodyPr/>
          <a:lstStyle>
            <a:lvl1pPr>
              <a:defRPr/>
            </a:lvl1pPr>
          </a:lstStyle>
          <a:p>
            <a:pPr>
              <a:defRPr/>
            </a:pPr>
            <a:fld id="{0D70D66A-DB55-4A29-A255-844B911E3F8B}" type="slidenum">
              <a:rPr lang="en-GB"/>
              <a:pPr>
                <a:defRPr/>
              </a:pPr>
              <a:t>‹#›</a:t>
            </a:fld>
            <a:endParaRPr lang="en-GB"/>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r>
              <a:rPr lang="en-GB" dirty="0"/>
              <a:t>© 2011 Infosys Technologies Ltd.</a:t>
            </a:r>
          </a:p>
        </p:txBody>
      </p:sp>
      <p:sp>
        <p:nvSpPr>
          <p:cNvPr id="3" name="Slide Number Placeholder 5"/>
          <p:cNvSpPr>
            <a:spLocks noGrp="1"/>
          </p:cNvSpPr>
          <p:nvPr>
            <p:ph type="sldNum" sz="quarter" idx="11"/>
          </p:nvPr>
        </p:nvSpPr>
        <p:spPr/>
        <p:txBody>
          <a:bodyPr/>
          <a:lstStyle>
            <a:lvl1pPr>
              <a:defRPr/>
            </a:lvl1pPr>
          </a:lstStyle>
          <a:p>
            <a:pPr>
              <a:defRPr/>
            </a:pPr>
            <a:fld id="{17CE1C94-F93D-4F7B-BC2B-FB6A35AC7C3E}" type="slidenum">
              <a:rPr lang="en-GB"/>
              <a:pPr>
                <a:defRPr/>
              </a:pPr>
              <a:t>‹#›</a:t>
            </a:fld>
            <a:endParaRPr lang="en-GB"/>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 no bar">
    <p:spTree>
      <p:nvGrpSpPr>
        <p:cNvPr id="1" name=""/>
        <p:cNvGrpSpPr/>
        <p:nvPr/>
      </p:nvGrpSpPr>
      <p:grpSpPr>
        <a:xfrm>
          <a:off x="0" y="0"/>
          <a:ext cx="0" cy="0"/>
          <a:chOff x="0" y="0"/>
          <a:chExt cx="0" cy="0"/>
        </a:xfrm>
      </p:grpSpPr>
      <p:pic>
        <p:nvPicPr>
          <p:cNvPr id="2" name="Picture 10" descr="Infosys_patter_fade.jpg"/>
          <p:cNvPicPr>
            <a:picLocks noChangeAspect="1"/>
          </p:cNvPicPr>
          <p:nvPr/>
        </p:nvPicPr>
        <p:blipFill>
          <a:blip r:embed="rId2" cstate="email"/>
          <a:srcRect/>
          <a:stretch>
            <a:fillRect/>
          </a:stretch>
        </p:blipFill>
        <p:spPr bwMode="auto">
          <a:xfrm>
            <a:off x="0" y="0"/>
            <a:ext cx="9144000" cy="6858000"/>
          </a:xfrm>
          <a:prstGeom prst="rect">
            <a:avLst/>
          </a:prstGeom>
          <a:noFill/>
          <a:ln w="9525">
            <a:noFill/>
            <a:miter lim="800000"/>
            <a:headEnd/>
            <a:tailEnd/>
          </a:ln>
        </p:spPr>
      </p:pic>
      <p:sp>
        <p:nvSpPr>
          <p:cNvPr id="3" name="Slide Number Placeholder 4"/>
          <p:cNvSpPr>
            <a:spLocks noGrp="1"/>
          </p:cNvSpPr>
          <p:nvPr>
            <p:ph type="sldNum" sz="quarter" idx="10"/>
          </p:nvPr>
        </p:nvSpPr>
        <p:spPr/>
        <p:txBody>
          <a:bodyPr/>
          <a:lstStyle>
            <a:lvl1pPr>
              <a:defRPr/>
            </a:lvl1pPr>
          </a:lstStyle>
          <a:p>
            <a:pPr>
              <a:defRPr/>
            </a:pPr>
            <a:fld id="{B050B309-8639-48DE-9315-78C9545BF7CA}" type="slidenum">
              <a:rPr lang="en-GB"/>
              <a:pPr>
                <a:defRPr/>
              </a:pPr>
              <a:t>‹#›</a:t>
            </a:fld>
            <a:endParaRPr lang="en-GB"/>
          </a:p>
        </p:txBody>
      </p:sp>
      <p:sp>
        <p:nvSpPr>
          <p:cNvPr id="4" name="Footer Placeholder 5"/>
          <p:cNvSpPr>
            <a:spLocks noGrp="1"/>
          </p:cNvSpPr>
          <p:nvPr>
            <p:ph type="ftr" sz="quarter" idx="11"/>
          </p:nvPr>
        </p:nvSpPr>
        <p:spPr/>
        <p:txBody>
          <a:bodyPr/>
          <a:lstStyle>
            <a:lvl1pPr>
              <a:defRPr/>
            </a:lvl1pPr>
          </a:lstStyle>
          <a:p>
            <a:pPr>
              <a:defRPr/>
            </a:pPr>
            <a:r>
              <a:rPr lang="en-GB"/>
              <a:t>© 2011 Infosys Technologies Ltd.</a:t>
            </a:r>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HOLDING">
    <p:spTree>
      <p:nvGrpSpPr>
        <p:cNvPr id="1" name=""/>
        <p:cNvGrpSpPr/>
        <p:nvPr/>
      </p:nvGrpSpPr>
      <p:grpSpPr>
        <a:xfrm>
          <a:off x="0" y="0"/>
          <a:ext cx="0" cy="0"/>
          <a:chOff x="0" y="0"/>
          <a:chExt cx="0" cy="0"/>
        </a:xfrm>
      </p:grpSpPr>
      <p:pic>
        <p:nvPicPr>
          <p:cNvPr id="2" name="Picture 9" descr="Mysore 3.jpg"/>
          <p:cNvPicPr>
            <a:picLocks noChangeAspect="1"/>
          </p:cNvPicPr>
          <p:nvPr/>
        </p:nvPicPr>
        <p:blipFill>
          <a:blip r:embed="rId2" cstate="email"/>
          <a:srcRect l="621" t="1434"/>
          <a:stretch>
            <a:fillRect/>
          </a:stretch>
        </p:blipFill>
        <p:spPr bwMode="auto">
          <a:xfrm>
            <a:off x="0" y="0"/>
            <a:ext cx="9144000" cy="6400800"/>
          </a:xfrm>
          <a:prstGeom prst="rect">
            <a:avLst/>
          </a:prstGeom>
          <a:noFill/>
          <a:ln w="9525">
            <a:noFill/>
            <a:miter lim="800000"/>
            <a:headEnd/>
            <a:tailEnd/>
          </a:ln>
        </p:spPr>
      </p:pic>
      <p:pic>
        <p:nvPicPr>
          <p:cNvPr id="3" name="Picture 2" descr="Infosys_2C.ai"/>
          <p:cNvPicPr>
            <a:picLocks noChangeAspect="1"/>
          </p:cNvPicPr>
          <p:nvPr/>
        </p:nvPicPr>
        <p:blipFill>
          <a:blip r:embed="rId3" cstate="email"/>
          <a:srcRect/>
          <a:stretch>
            <a:fillRect/>
          </a:stretch>
        </p:blipFill>
        <p:spPr bwMode="auto">
          <a:xfrm>
            <a:off x="3348039" y="1316567"/>
            <a:ext cx="2447925" cy="1308100"/>
          </a:xfrm>
          <a:prstGeom prst="rect">
            <a:avLst/>
          </a:prstGeom>
          <a:noFill/>
          <a:ln w="9525">
            <a:noFill/>
            <a:miter lim="800000"/>
            <a:headEnd/>
            <a:tailEnd/>
          </a:ln>
        </p:spPr>
      </p:pic>
      <p:sp>
        <p:nvSpPr>
          <p:cNvPr id="5" name="Slide Number Placeholder 5"/>
          <p:cNvSpPr>
            <a:spLocks noGrp="1"/>
          </p:cNvSpPr>
          <p:nvPr>
            <p:ph type="sldNum" sz="quarter" idx="10"/>
          </p:nvPr>
        </p:nvSpPr>
        <p:spPr/>
        <p:txBody>
          <a:bodyPr/>
          <a:lstStyle>
            <a:lvl1pPr>
              <a:defRPr/>
            </a:lvl1pPr>
          </a:lstStyle>
          <a:p>
            <a:pPr>
              <a:defRPr/>
            </a:pPr>
            <a:fld id="{DA4F7426-EB5C-4C0E-BE26-CF0891443EEA}" type="slidenum">
              <a:rPr lang="en-GB"/>
              <a:pPr>
                <a:defRPr/>
              </a:pPr>
              <a:t>‹#›</a:t>
            </a:fld>
            <a:endParaRPr lang="en-GB"/>
          </a:p>
        </p:txBody>
      </p:sp>
      <p:sp>
        <p:nvSpPr>
          <p:cNvPr id="6" name="Footer Placeholder 6"/>
          <p:cNvSpPr>
            <a:spLocks noGrp="1"/>
          </p:cNvSpPr>
          <p:nvPr>
            <p:ph type="ftr" sz="quarter" idx="11"/>
          </p:nvPr>
        </p:nvSpPr>
        <p:spPr/>
        <p:txBody>
          <a:bodyPr/>
          <a:lstStyle>
            <a:lvl1pPr>
              <a:defRPr/>
            </a:lvl1pPr>
          </a:lstStyle>
          <a:p>
            <a:pPr>
              <a:defRPr/>
            </a:pPr>
            <a:r>
              <a:rPr lang="en-GB"/>
              <a:t>© 2011 Infosys Technologies Ltd.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20756"/>
            <a:ext cx="7772400" cy="1406181"/>
          </a:xfrm>
        </p:spPr>
        <p:txBody>
          <a:bodyPr anchor="b">
            <a:noAutofit/>
          </a:bodyPr>
          <a:lstStyle>
            <a:lvl1pPr algn="ctr">
              <a:defRPr sz="4000" b="1"/>
            </a:lvl1pPr>
          </a:lstStyle>
          <a:p>
            <a:r>
              <a:rPr lang="en-US" smtClean="0"/>
              <a:t>Click to edit Master title style</a:t>
            </a:r>
            <a:endParaRPr lang="en-GB" dirty="0"/>
          </a:p>
        </p:txBody>
      </p:sp>
      <p:sp>
        <p:nvSpPr>
          <p:cNvPr id="3" name="Subtitle 2"/>
          <p:cNvSpPr>
            <a:spLocks noGrp="1"/>
          </p:cNvSpPr>
          <p:nvPr>
            <p:ph type="subTitle" idx="1"/>
          </p:nvPr>
        </p:nvSpPr>
        <p:spPr>
          <a:xfrm>
            <a:off x="1371600" y="3140971"/>
            <a:ext cx="6400800" cy="1485735"/>
          </a:xfrm>
        </p:spPr>
        <p:txBody>
          <a:bodyPr>
            <a:normAutofit/>
          </a:bodyPr>
          <a:lstStyle>
            <a:lvl1pPr marL="0" indent="0" algn="ctr">
              <a:buNone/>
              <a:defRPr sz="3200" i="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4" name="Footer Placeholder 4"/>
          <p:cNvSpPr>
            <a:spLocks noGrp="1"/>
          </p:cNvSpPr>
          <p:nvPr>
            <p:ph type="ftr" sz="quarter" idx="10"/>
          </p:nvPr>
        </p:nvSpPr>
        <p:spPr/>
        <p:txBody>
          <a:bodyPr/>
          <a:lstStyle>
            <a:lvl1pPr>
              <a:defRPr/>
            </a:lvl1pPr>
          </a:lstStyle>
          <a:p>
            <a:pPr>
              <a:defRPr/>
            </a:pPr>
            <a:r>
              <a:rPr lang="en-GB"/>
              <a:t>© 2011 Infosys Technologies Ltd.</a:t>
            </a:r>
          </a:p>
        </p:txBody>
      </p:sp>
      <p:sp>
        <p:nvSpPr>
          <p:cNvPr id="5" name="Slide Number Placeholder 5"/>
          <p:cNvSpPr>
            <a:spLocks noGrp="1"/>
          </p:cNvSpPr>
          <p:nvPr>
            <p:ph type="sldNum" sz="quarter" idx="11"/>
          </p:nvPr>
        </p:nvSpPr>
        <p:spPr/>
        <p:txBody>
          <a:bodyPr/>
          <a:lstStyle>
            <a:lvl1pPr>
              <a:defRPr/>
            </a:lvl1pPr>
          </a:lstStyle>
          <a:p>
            <a:pPr>
              <a:defRPr/>
            </a:pPr>
            <a:fld id="{8B03D7E5-AEF1-4B29-924F-8E90C2CF6FE1}" type="slidenum">
              <a:rPr lang="en-GB"/>
              <a:pPr>
                <a:defRPr/>
              </a:pPr>
              <a:t>‹#›</a:t>
            </a:fld>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4"/>
          <p:cNvSpPr>
            <a:spLocks noGrp="1"/>
          </p:cNvSpPr>
          <p:nvPr>
            <p:ph type="ftr" sz="quarter" idx="10"/>
          </p:nvPr>
        </p:nvSpPr>
        <p:spPr/>
        <p:txBody>
          <a:bodyPr/>
          <a:lstStyle>
            <a:lvl1pPr>
              <a:defRPr/>
            </a:lvl1pPr>
          </a:lstStyle>
          <a:p>
            <a:pPr>
              <a:defRPr/>
            </a:pPr>
            <a:r>
              <a:rPr lang="en-GB"/>
              <a:t>© 2011 Infosys Technologies Ltd.</a:t>
            </a:r>
          </a:p>
        </p:txBody>
      </p:sp>
      <p:sp>
        <p:nvSpPr>
          <p:cNvPr id="5" name="Slide Number Placeholder 5"/>
          <p:cNvSpPr>
            <a:spLocks noGrp="1"/>
          </p:cNvSpPr>
          <p:nvPr>
            <p:ph type="sldNum" sz="quarter" idx="11"/>
          </p:nvPr>
        </p:nvSpPr>
        <p:spPr/>
        <p:txBody>
          <a:bodyPr/>
          <a:lstStyle>
            <a:lvl1pPr>
              <a:defRPr/>
            </a:lvl1pPr>
          </a:lstStyle>
          <a:p>
            <a:pPr>
              <a:defRPr/>
            </a:pPr>
            <a:fld id="{FFF78A8C-3C14-474E-ABE9-8A7A7D71846B}" type="slidenum">
              <a:rPr lang="en-GB"/>
              <a:pPr>
                <a:defRPr/>
              </a:pPr>
              <a:t>‹#›</a:t>
            </a:fld>
            <a:endParaRPr lang="en-GB"/>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598400"/>
            <a:ext cx="4038600" cy="47113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598400"/>
            <a:ext cx="4038600" cy="47113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0"/>
          </p:nvPr>
        </p:nvSpPr>
        <p:spPr/>
        <p:txBody>
          <a:bodyPr/>
          <a:lstStyle>
            <a:lvl1pPr>
              <a:defRPr/>
            </a:lvl1pPr>
          </a:lstStyle>
          <a:p>
            <a:pPr>
              <a:defRPr/>
            </a:pPr>
            <a:r>
              <a:rPr lang="en-GB"/>
              <a:t>© 2011 Infosys Technologies Ltd.</a:t>
            </a:r>
          </a:p>
        </p:txBody>
      </p:sp>
      <p:sp>
        <p:nvSpPr>
          <p:cNvPr id="6" name="Slide Number Placeholder 5"/>
          <p:cNvSpPr>
            <a:spLocks noGrp="1"/>
          </p:cNvSpPr>
          <p:nvPr>
            <p:ph type="sldNum" sz="quarter" idx="11"/>
          </p:nvPr>
        </p:nvSpPr>
        <p:spPr/>
        <p:txBody>
          <a:bodyPr/>
          <a:lstStyle>
            <a:lvl1pPr>
              <a:defRPr/>
            </a:lvl1pPr>
          </a:lstStyle>
          <a:p>
            <a:pPr>
              <a:defRPr/>
            </a:pPr>
            <a:fld id="{AE6AF82D-2D1A-499C-B02C-CB98904DA959}" type="slidenum">
              <a:rPr lang="en-GB"/>
              <a:pPr>
                <a:defRPr/>
              </a:pPr>
              <a:t>‹#›</a:t>
            </a:fld>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2"/>
            <a:ext cx="4040188" cy="741759"/>
          </a:xfr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35849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31" y="1535112"/>
            <a:ext cx="4041775" cy="741759"/>
          </a:xfr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1" y="235849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Footer Placeholder 4"/>
          <p:cNvSpPr>
            <a:spLocks noGrp="1"/>
          </p:cNvSpPr>
          <p:nvPr>
            <p:ph type="ftr" sz="quarter" idx="10"/>
          </p:nvPr>
        </p:nvSpPr>
        <p:spPr/>
        <p:txBody>
          <a:bodyPr/>
          <a:lstStyle>
            <a:lvl1pPr>
              <a:defRPr/>
            </a:lvl1pPr>
          </a:lstStyle>
          <a:p>
            <a:pPr>
              <a:defRPr/>
            </a:pPr>
            <a:r>
              <a:rPr lang="en-GB"/>
              <a:t>© 2011 Infosys Technologies Ltd.</a:t>
            </a:r>
          </a:p>
        </p:txBody>
      </p:sp>
      <p:sp>
        <p:nvSpPr>
          <p:cNvPr id="8" name="Slide Number Placeholder 5"/>
          <p:cNvSpPr>
            <a:spLocks noGrp="1"/>
          </p:cNvSpPr>
          <p:nvPr>
            <p:ph type="sldNum" sz="quarter" idx="11"/>
          </p:nvPr>
        </p:nvSpPr>
        <p:spPr/>
        <p:txBody>
          <a:bodyPr/>
          <a:lstStyle>
            <a:lvl1pPr>
              <a:defRPr/>
            </a:lvl1pPr>
          </a:lstStyle>
          <a:p>
            <a:pPr>
              <a:defRPr/>
            </a:pPr>
            <a:fld id="{E7063CC0-3038-42B1-A364-74713A880861}" type="slidenum">
              <a:rPr lang="en-GB"/>
              <a:pPr>
                <a:defRPr/>
              </a:pPr>
              <a:t>‹#›</a:t>
            </a:fld>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Footer Placeholder 4"/>
          <p:cNvSpPr>
            <a:spLocks noGrp="1"/>
          </p:cNvSpPr>
          <p:nvPr>
            <p:ph type="ftr" sz="quarter" idx="10"/>
          </p:nvPr>
        </p:nvSpPr>
        <p:spPr/>
        <p:txBody>
          <a:bodyPr/>
          <a:lstStyle>
            <a:lvl1pPr>
              <a:defRPr/>
            </a:lvl1pPr>
          </a:lstStyle>
          <a:p>
            <a:pPr>
              <a:defRPr/>
            </a:pPr>
            <a:r>
              <a:rPr lang="en-GB"/>
              <a:t>© 2011 Infosys Technologies Ltd.</a:t>
            </a:r>
          </a:p>
        </p:txBody>
      </p:sp>
      <p:sp>
        <p:nvSpPr>
          <p:cNvPr id="4" name="Slide Number Placeholder 5"/>
          <p:cNvSpPr>
            <a:spLocks noGrp="1"/>
          </p:cNvSpPr>
          <p:nvPr>
            <p:ph type="sldNum" sz="quarter" idx="11"/>
          </p:nvPr>
        </p:nvSpPr>
        <p:spPr/>
        <p:txBody>
          <a:bodyPr/>
          <a:lstStyle>
            <a:lvl1pPr>
              <a:defRPr/>
            </a:lvl1pPr>
          </a:lstStyle>
          <a:p>
            <a:pPr>
              <a:defRPr/>
            </a:pPr>
            <a:fld id="{1DD53543-8AC3-4523-8003-5EF5D91290D3}" type="slidenum">
              <a:rPr lang="en-GB"/>
              <a:pPr>
                <a:defRPr/>
              </a:pPr>
              <a:t>‹#›</a:t>
            </a:fld>
            <a:endParaRPr lang="en-GB"/>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r>
              <a:rPr lang="en-GB"/>
              <a:t>© 2011 Infosys Technologies Ltd.</a:t>
            </a:r>
          </a:p>
        </p:txBody>
      </p:sp>
      <p:sp>
        <p:nvSpPr>
          <p:cNvPr id="3" name="Slide Number Placeholder 5"/>
          <p:cNvSpPr>
            <a:spLocks noGrp="1"/>
          </p:cNvSpPr>
          <p:nvPr>
            <p:ph type="sldNum" sz="quarter" idx="11"/>
          </p:nvPr>
        </p:nvSpPr>
        <p:spPr/>
        <p:txBody>
          <a:bodyPr/>
          <a:lstStyle>
            <a:lvl1pPr>
              <a:defRPr/>
            </a:lvl1pPr>
          </a:lstStyle>
          <a:p>
            <a:pPr>
              <a:defRPr/>
            </a:pPr>
            <a:fld id="{67476EE2-662D-478A-BECD-7A0873099DD9}" type="slidenum">
              <a:rPr lang="en-GB"/>
              <a:pPr>
                <a:defRPr/>
              </a:pPr>
              <a:t>‹#›</a:t>
            </a:fld>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pic>
        <p:nvPicPr>
          <p:cNvPr id="2" name="Picture 11" descr="Infosys_gradient_w_pattern.jpg"/>
          <p:cNvPicPr>
            <a:picLocks noChangeAspect="1"/>
          </p:cNvPicPr>
          <p:nvPr userDrawn="1"/>
        </p:nvPicPr>
        <p:blipFill>
          <a:blip r:embed="rId2" cstate="email"/>
          <a:srcRect/>
          <a:stretch>
            <a:fillRect/>
          </a:stretch>
        </p:blipFill>
        <p:spPr bwMode="auto">
          <a:xfrm>
            <a:off x="0" y="0"/>
            <a:ext cx="9144000" cy="6858000"/>
          </a:xfrm>
          <a:prstGeom prst="rect">
            <a:avLst/>
          </a:prstGeom>
          <a:noFill/>
          <a:ln w="9525">
            <a:noFill/>
            <a:miter lim="800000"/>
            <a:headEnd/>
            <a:tailEnd/>
          </a:ln>
        </p:spPr>
      </p:pic>
      <p:sp>
        <p:nvSpPr>
          <p:cNvPr id="3" name="Slide Number Placeholder 4"/>
          <p:cNvSpPr>
            <a:spLocks noGrp="1"/>
          </p:cNvSpPr>
          <p:nvPr>
            <p:ph type="sldNum" sz="quarter" idx="10"/>
          </p:nvPr>
        </p:nvSpPr>
        <p:spPr/>
        <p:txBody>
          <a:bodyPr/>
          <a:lstStyle>
            <a:lvl1pPr>
              <a:defRPr/>
            </a:lvl1pPr>
          </a:lstStyle>
          <a:p>
            <a:pPr>
              <a:defRPr/>
            </a:pPr>
            <a:fld id="{B91FFEFF-3A8A-458A-828B-8010C1094D9D}" type="slidenum">
              <a:rPr lang="en-GB"/>
              <a:pPr>
                <a:defRPr/>
              </a:pPr>
              <a:t>‹#›</a:t>
            </a:fld>
            <a:endParaRPr lang="en-GB"/>
          </a:p>
        </p:txBody>
      </p:sp>
      <p:sp>
        <p:nvSpPr>
          <p:cNvPr id="4" name="Footer Placeholder 5"/>
          <p:cNvSpPr>
            <a:spLocks noGrp="1"/>
          </p:cNvSpPr>
          <p:nvPr>
            <p:ph type="ftr" sz="quarter" idx="11"/>
          </p:nvPr>
        </p:nvSpPr>
        <p:spPr/>
        <p:txBody>
          <a:bodyPr/>
          <a:lstStyle>
            <a:lvl1pPr>
              <a:defRPr/>
            </a:lvl1pPr>
          </a:lstStyle>
          <a:p>
            <a:pPr>
              <a:defRPr/>
            </a:pPr>
            <a:r>
              <a:rPr lang="en-GB"/>
              <a:t>© 2011 Infosys Technologies Ltd.</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 no imag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20755"/>
            <a:ext cx="7772400" cy="1142231"/>
          </a:xfrm>
        </p:spPr>
        <p:txBody>
          <a:bodyPr anchor="b">
            <a:noAutofit/>
          </a:bodyPr>
          <a:lstStyle>
            <a:lvl1pPr algn="ctr">
              <a:defRPr sz="4000" b="1"/>
            </a:lvl1pPr>
          </a:lstStyle>
          <a:p>
            <a:r>
              <a:rPr lang="en-US" smtClean="0"/>
              <a:t>Click to edit Master title style</a:t>
            </a:r>
            <a:endParaRPr lang="en-GB" dirty="0"/>
          </a:p>
        </p:txBody>
      </p:sp>
      <p:sp>
        <p:nvSpPr>
          <p:cNvPr id="3" name="Subtitle 2"/>
          <p:cNvSpPr>
            <a:spLocks noGrp="1"/>
          </p:cNvSpPr>
          <p:nvPr>
            <p:ph type="subTitle" idx="1"/>
          </p:nvPr>
        </p:nvSpPr>
        <p:spPr>
          <a:xfrm>
            <a:off x="1371600" y="2525083"/>
            <a:ext cx="6400800" cy="1485735"/>
          </a:xfrm>
        </p:spPr>
        <p:txBody>
          <a:bodyPr>
            <a:normAutofit/>
          </a:bodyPr>
          <a:lstStyle>
            <a:lvl1pPr marL="0" indent="0" algn="ctr">
              <a:buNone/>
              <a:defRPr sz="3600" i="0">
                <a:solidFill>
                  <a:schemeClr val="tx2">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4" name="Footer Placeholder 4"/>
          <p:cNvSpPr>
            <a:spLocks noGrp="1"/>
          </p:cNvSpPr>
          <p:nvPr>
            <p:ph type="ftr" sz="quarter" idx="10"/>
          </p:nvPr>
        </p:nvSpPr>
        <p:spPr/>
        <p:txBody>
          <a:bodyPr/>
          <a:lstStyle>
            <a:lvl1pPr>
              <a:defRPr/>
            </a:lvl1pPr>
          </a:lstStyle>
          <a:p>
            <a:pPr>
              <a:defRPr/>
            </a:pPr>
            <a:r>
              <a:rPr lang="en-GB"/>
              <a:t>© 2011 Infosys Technologies Ltd.</a:t>
            </a:r>
          </a:p>
        </p:txBody>
      </p:sp>
      <p:sp>
        <p:nvSpPr>
          <p:cNvPr id="5" name="Slide Number Placeholder 5"/>
          <p:cNvSpPr>
            <a:spLocks noGrp="1"/>
          </p:cNvSpPr>
          <p:nvPr>
            <p:ph type="sldNum" sz="quarter" idx="11"/>
          </p:nvPr>
        </p:nvSpPr>
        <p:spPr/>
        <p:txBody>
          <a:bodyPr/>
          <a:lstStyle>
            <a:lvl1pPr>
              <a:defRPr/>
            </a:lvl1pPr>
          </a:lstStyle>
          <a:p>
            <a:pPr>
              <a:defRPr/>
            </a:pPr>
            <a:fld id="{C89E54DD-6D1C-4CC9-8275-1E24B2683CED}" type="slidenum">
              <a:rPr lang="en-GB"/>
              <a:pPr>
                <a:defRPr/>
              </a:pPr>
              <a:t>‹#›</a:t>
            </a:fld>
            <a:endParaRPr lang="en-GB"/>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6" name="Parallelogram 5"/>
          <p:cNvSpPr/>
          <p:nvPr/>
        </p:nvSpPr>
        <p:spPr bwMode="auto">
          <a:xfrm>
            <a:off x="138118" y="4322236"/>
            <a:ext cx="9310687" cy="1540933"/>
          </a:xfrm>
          <a:prstGeom prst="parallelogram">
            <a:avLst/>
          </a:prstGeom>
          <a:solidFill>
            <a:schemeClr val="tx2">
              <a:lumMod val="50000"/>
              <a:lumOff val="50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dirty="0"/>
          </a:p>
        </p:txBody>
      </p:sp>
      <p:sp>
        <p:nvSpPr>
          <p:cNvPr id="2" name="Title 1"/>
          <p:cNvSpPr>
            <a:spLocks noGrp="1"/>
          </p:cNvSpPr>
          <p:nvPr>
            <p:ph type="title"/>
          </p:nvPr>
        </p:nvSpPr>
        <p:spPr>
          <a:xfrm>
            <a:off x="457200" y="275167"/>
            <a:ext cx="5313680" cy="1143000"/>
          </a:xfrm>
        </p:spPr>
        <p:txBody>
          <a:bodyPr/>
          <a:lstStyle/>
          <a:p>
            <a:r>
              <a:rPr lang="en-US" smtClean="0"/>
              <a:t>Click to edit Master title style</a:t>
            </a:r>
            <a:endParaRPr lang="en-GB" dirty="0"/>
          </a:p>
        </p:txBody>
      </p:sp>
      <p:sp>
        <p:nvSpPr>
          <p:cNvPr id="3" name="Content Placeholder 2"/>
          <p:cNvSpPr>
            <a:spLocks noGrp="1"/>
          </p:cNvSpPr>
          <p:nvPr>
            <p:ph idx="1"/>
          </p:nvPr>
        </p:nvSpPr>
        <p:spPr>
          <a:xfrm>
            <a:off x="457200" y="1600200"/>
            <a:ext cx="5120640" cy="2585720"/>
          </a:xfrm>
        </p:spPr>
        <p:txBody>
          <a:bodyPr/>
          <a:lstStyle>
            <a:lvl1pPr marL="0" indent="0">
              <a:buFontTx/>
              <a:buNone/>
              <a:defRPr/>
            </a:lvl1pPr>
            <a:lvl2pPr marL="447675" indent="0">
              <a:buFontTx/>
              <a:buNone/>
              <a:defRPr/>
            </a:lvl2pPr>
            <a:lvl3pPr marL="893763" indent="0">
              <a:buFontTx/>
              <a:buNone/>
              <a:defRPr/>
            </a:lvl3pPr>
            <a:lvl4pPr marL="1341438" indent="0">
              <a:buFontTx/>
              <a:buNone/>
              <a:defRPr/>
            </a:lvl4pPr>
            <a:lvl5pPr marL="1798638" indent="0">
              <a:buFontTx/>
              <a:buNone/>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0" name="Picture Placeholder 9"/>
          <p:cNvSpPr>
            <a:spLocks noGrp="1"/>
          </p:cNvSpPr>
          <p:nvPr>
            <p:ph type="pic" sz="quarter" idx="12"/>
          </p:nvPr>
        </p:nvSpPr>
        <p:spPr>
          <a:xfrm>
            <a:off x="5666467" y="812801"/>
            <a:ext cx="3596005" cy="5221499"/>
          </a:xfrm>
          <a:noFill/>
          <a:ln w="12700">
            <a:solidFill>
              <a:schemeClr val="tx2">
                <a:lumMod val="50000"/>
                <a:lumOff val="50000"/>
              </a:schemeClr>
            </a:solidFill>
          </a:ln>
          <a:effectLst>
            <a:outerShdw blurRad="203200" dist="228600" dir="8100000" algn="tr" rotWithShape="0">
              <a:prstClr val="black">
                <a:alpha val="30000"/>
              </a:prstClr>
            </a:outerShdw>
          </a:effectLst>
          <a:scene3d>
            <a:camera prst="orthographicFront"/>
            <a:lightRig rig="threePt" dir="t"/>
          </a:scene3d>
          <a:sp3d>
            <a:bevelT w="95250" prst="coolSlant"/>
          </a:sp3d>
        </p:spPr>
        <p:txBody>
          <a:bodyPr/>
          <a:lstStyle/>
          <a:p>
            <a:pPr lvl="0"/>
            <a:r>
              <a:rPr lang="en-US" noProof="0" smtClean="0"/>
              <a:t>Click icon to add picture</a:t>
            </a:r>
            <a:endParaRPr lang="en-GB" noProof="0"/>
          </a:p>
        </p:txBody>
      </p:sp>
      <p:sp>
        <p:nvSpPr>
          <p:cNvPr id="12" name="Text Placeholder 11"/>
          <p:cNvSpPr>
            <a:spLocks noGrp="1"/>
          </p:cNvSpPr>
          <p:nvPr>
            <p:ph type="body" sz="quarter" idx="13"/>
          </p:nvPr>
        </p:nvSpPr>
        <p:spPr>
          <a:xfrm>
            <a:off x="457205" y="4389970"/>
            <a:ext cx="5121275" cy="1367367"/>
          </a:xfrm>
        </p:spPr>
        <p:txBody>
          <a:bodyPr/>
          <a:lstStyle>
            <a:lvl1pPr marL="0" indent="0">
              <a:buFontTx/>
              <a:buNone/>
              <a:defRPr sz="2400" i="1">
                <a:solidFill>
                  <a:schemeClr val="accent6">
                    <a:lumMod val="75000"/>
                  </a:schemeClr>
                </a:solidFill>
              </a:defRPr>
            </a:lvl1pPr>
            <a:lvl2pPr marL="447675" indent="0">
              <a:buFontTx/>
              <a:buNone/>
              <a:defRPr sz="2000" i="1">
                <a:solidFill>
                  <a:schemeClr val="accent6">
                    <a:lumMod val="75000"/>
                  </a:schemeClr>
                </a:solidFill>
              </a:defRPr>
            </a:lvl2pPr>
            <a:lvl3pPr marL="893763" indent="0">
              <a:buFontTx/>
              <a:buNone/>
              <a:defRPr sz="1800" i="1">
                <a:solidFill>
                  <a:schemeClr val="accent6">
                    <a:lumMod val="75000"/>
                  </a:schemeClr>
                </a:solidFill>
              </a:defRPr>
            </a:lvl3pPr>
            <a:lvl4pPr marL="1341438" indent="0">
              <a:buFontTx/>
              <a:buNone/>
              <a:defRPr sz="1600" i="1">
                <a:solidFill>
                  <a:schemeClr val="accent6">
                    <a:lumMod val="75000"/>
                  </a:schemeClr>
                </a:solidFill>
              </a:defRPr>
            </a:lvl4pPr>
            <a:lvl5pPr marL="1798638" indent="0">
              <a:buFontTx/>
              <a:buNone/>
              <a:defRPr sz="1600" i="1">
                <a:solidFill>
                  <a:schemeClr val="accent6">
                    <a:lumMod val="75000"/>
                  </a:schemeClr>
                </a:solidFill>
              </a:defRPr>
            </a:lvl5pPr>
          </a:lstStyle>
          <a:p>
            <a:pPr lvl="0"/>
            <a:r>
              <a:rPr lang="en-US" smtClean="0"/>
              <a:t>Click to edit Master text styles</a:t>
            </a:r>
          </a:p>
        </p:txBody>
      </p:sp>
      <p:sp>
        <p:nvSpPr>
          <p:cNvPr id="7" name="Footer Placeholder 4"/>
          <p:cNvSpPr>
            <a:spLocks noGrp="1"/>
          </p:cNvSpPr>
          <p:nvPr>
            <p:ph type="ftr" sz="quarter" idx="14"/>
          </p:nvPr>
        </p:nvSpPr>
        <p:spPr/>
        <p:txBody>
          <a:bodyPr/>
          <a:lstStyle>
            <a:lvl1pPr>
              <a:defRPr/>
            </a:lvl1pPr>
          </a:lstStyle>
          <a:p>
            <a:pPr>
              <a:defRPr/>
            </a:pPr>
            <a:r>
              <a:rPr lang="en-GB"/>
              <a:t>© 2011 Infosys Technologies Ltd.</a:t>
            </a:r>
          </a:p>
        </p:txBody>
      </p:sp>
      <p:sp>
        <p:nvSpPr>
          <p:cNvPr id="8" name="Slide Number Placeholder 5"/>
          <p:cNvSpPr>
            <a:spLocks noGrp="1"/>
          </p:cNvSpPr>
          <p:nvPr>
            <p:ph type="sldNum" sz="quarter" idx="15"/>
          </p:nvPr>
        </p:nvSpPr>
        <p:spPr/>
        <p:txBody>
          <a:bodyPr/>
          <a:lstStyle>
            <a:lvl1pPr>
              <a:defRPr/>
            </a:lvl1pPr>
          </a:lstStyle>
          <a:p>
            <a:pPr>
              <a:defRPr/>
            </a:pPr>
            <a:fld id="{6B93929A-B621-4031-A0D2-250C4256EF39}" type="slidenum">
              <a:rPr lang="en-GB"/>
              <a:pPr>
                <a:defRPr/>
              </a:pPr>
              <a:t>‹#›</a:t>
            </a:fld>
            <a:endParaRPr lang="en-GB"/>
          </a:p>
        </p:txBody>
      </p:sp>
    </p:spTree>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Notes&amp;Disclaimer">
    <p:spTree>
      <p:nvGrpSpPr>
        <p:cNvPr id="1" name=""/>
        <p:cNvGrpSpPr/>
        <p:nvPr/>
      </p:nvGrpSpPr>
      <p:grpSpPr>
        <a:xfrm>
          <a:off x="0" y="0"/>
          <a:ext cx="0" cy="0"/>
          <a:chOff x="0" y="0"/>
          <a:chExt cx="0" cy="0"/>
        </a:xfrm>
      </p:grpSpPr>
      <p:cxnSp>
        <p:nvCxnSpPr>
          <p:cNvPr id="4" name="Straight Connector 3"/>
          <p:cNvCxnSpPr/>
          <p:nvPr userDrawn="1"/>
        </p:nvCxnSpPr>
        <p:spPr>
          <a:xfrm>
            <a:off x="4141788" y="3200400"/>
            <a:ext cx="5002212" cy="2117"/>
          </a:xfrm>
          <a:prstGeom prst="line">
            <a:avLst/>
          </a:prstGeom>
          <a:ln w="22225" cap="rnd" cmpd="sng" algn="ctr">
            <a:solidFill>
              <a:schemeClr val="bg1">
                <a:lumMod val="75000"/>
              </a:schemeClr>
            </a:solidFill>
            <a:prstDash val="sys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5" name="Picture 10"/>
          <p:cNvPicPr>
            <a:picLocks noChangeAspect="1"/>
          </p:cNvPicPr>
          <p:nvPr userDrawn="1"/>
        </p:nvPicPr>
        <p:blipFill>
          <a:blip r:embed="rId2" cstate="email">
            <a:clrChange>
              <a:clrFrom>
                <a:srgbClr val="000000"/>
              </a:clrFrom>
              <a:clrTo>
                <a:srgbClr val="000000">
                  <a:alpha val="0"/>
                </a:srgbClr>
              </a:clrTo>
            </a:clrChange>
          </a:blip>
          <a:srcRect/>
          <a:stretch>
            <a:fillRect/>
          </a:stretch>
        </p:blipFill>
        <p:spPr bwMode="auto">
          <a:xfrm>
            <a:off x="681038" y="2286000"/>
            <a:ext cx="2513012" cy="1490133"/>
          </a:xfrm>
          <a:prstGeom prst="rect">
            <a:avLst/>
          </a:prstGeom>
          <a:noFill/>
          <a:ln w="9525">
            <a:noFill/>
            <a:miter lim="800000"/>
            <a:headEnd/>
            <a:tailEnd/>
          </a:ln>
        </p:spPr>
      </p:pic>
      <p:sp>
        <p:nvSpPr>
          <p:cNvPr id="2" name="Title 1"/>
          <p:cNvSpPr>
            <a:spLocks noGrp="1"/>
          </p:cNvSpPr>
          <p:nvPr>
            <p:ph type="title"/>
          </p:nvPr>
        </p:nvSpPr>
        <p:spPr>
          <a:xfrm>
            <a:off x="4141788" y="1780032"/>
            <a:ext cx="4880292" cy="1316736"/>
          </a:xfrm>
        </p:spPr>
        <p:txBody>
          <a:bodyPr anchor="b"/>
          <a:lstStyle>
            <a:lvl1pPr>
              <a:defRPr sz="2800"/>
            </a:lvl1pPr>
          </a:lstStyle>
          <a:p>
            <a:r>
              <a:rPr lang="en-US" smtClean="0"/>
              <a:t>Click to edit Master title style</a:t>
            </a:r>
            <a:endParaRPr lang="en-GB"/>
          </a:p>
        </p:txBody>
      </p:sp>
      <p:sp>
        <p:nvSpPr>
          <p:cNvPr id="3" name="Content Placeholder 2"/>
          <p:cNvSpPr>
            <a:spLocks noGrp="1"/>
          </p:cNvSpPr>
          <p:nvPr>
            <p:ph idx="1"/>
          </p:nvPr>
        </p:nvSpPr>
        <p:spPr>
          <a:xfrm>
            <a:off x="4141788" y="3299968"/>
            <a:ext cx="4880292" cy="3009816"/>
          </a:xfrm>
        </p:spPr>
        <p:txBody>
          <a:bodyPr/>
          <a:lstStyle>
            <a:lvl1pPr marL="0" indent="0">
              <a:buFontTx/>
              <a:buNone/>
              <a:defRPr sz="1400"/>
            </a:lvl1pPr>
            <a:lvl2pPr marL="444500" indent="0">
              <a:buFontTx/>
              <a:buNone/>
              <a:defRPr sz="1200"/>
            </a:lvl2pPr>
            <a:lvl3pPr marL="895350" indent="0">
              <a:buFontTx/>
              <a:buNone/>
              <a:defRPr sz="1100"/>
            </a:lvl3pPr>
            <a:lvl4pPr marL="1347788" indent="0">
              <a:buFontTx/>
              <a:buNone/>
              <a:defRPr sz="1050"/>
            </a:lvl4pPr>
            <a:lvl5pPr marL="1792288" indent="0">
              <a:buFontTx/>
              <a:buNone/>
              <a:defRPr sz="105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Footer Placeholder 4"/>
          <p:cNvSpPr>
            <a:spLocks noGrp="1"/>
          </p:cNvSpPr>
          <p:nvPr>
            <p:ph type="ftr" sz="quarter" idx="10"/>
          </p:nvPr>
        </p:nvSpPr>
        <p:spPr/>
        <p:txBody>
          <a:bodyPr/>
          <a:lstStyle>
            <a:lvl1pPr>
              <a:defRPr/>
            </a:lvl1pPr>
          </a:lstStyle>
          <a:p>
            <a:pPr>
              <a:defRPr/>
            </a:pPr>
            <a:r>
              <a:rPr lang="en-GB"/>
              <a:t>© 2011 Infosys Technologies Ltd.</a:t>
            </a:r>
          </a:p>
        </p:txBody>
      </p:sp>
      <p:sp>
        <p:nvSpPr>
          <p:cNvPr id="7" name="Slide Number Placeholder 5"/>
          <p:cNvSpPr>
            <a:spLocks noGrp="1"/>
          </p:cNvSpPr>
          <p:nvPr>
            <p:ph type="sldNum" sz="quarter" idx="11"/>
          </p:nvPr>
        </p:nvSpPr>
        <p:spPr/>
        <p:txBody>
          <a:bodyPr/>
          <a:lstStyle>
            <a:lvl1pPr>
              <a:defRPr/>
            </a:lvl1pPr>
          </a:lstStyle>
          <a:p>
            <a:pPr>
              <a:defRPr/>
            </a:pPr>
            <a:fld id="{3F024548-CA58-43E0-BA09-1ED46EC26D8B}" type="slidenum">
              <a:rPr lang="en-GB"/>
              <a:pPr>
                <a:defRPr/>
              </a:pPr>
              <a:t>‹#›</a:t>
            </a:fld>
            <a:endParaRPr lang="en-GB"/>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2" name="Picture 9" descr="Mysore 3.jpg"/>
          <p:cNvPicPr>
            <a:picLocks noChangeAspect="1"/>
          </p:cNvPicPr>
          <p:nvPr userDrawn="1"/>
        </p:nvPicPr>
        <p:blipFill>
          <a:blip r:embed="rId2" cstate="email"/>
          <a:srcRect l="621" t="1434"/>
          <a:stretch>
            <a:fillRect/>
          </a:stretch>
        </p:blipFill>
        <p:spPr bwMode="auto">
          <a:xfrm>
            <a:off x="0" y="0"/>
            <a:ext cx="9144000" cy="6400800"/>
          </a:xfrm>
          <a:prstGeom prst="rect">
            <a:avLst/>
          </a:prstGeom>
          <a:noFill/>
          <a:ln w="9525">
            <a:noFill/>
            <a:miter lim="800000"/>
            <a:headEnd/>
            <a:tailEnd/>
          </a:ln>
        </p:spPr>
      </p:pic>
      <p:pic>
        <p:nvPicPr>
          <p:cNvPr id="3" name="Picture 2" descr="Infosys_2C.ai"/>
          <p:cNvPicPr>
            <a:picLocks noChangeAspect="1"/>
          </p:cNvPicPr>
          <p:nvPr userDrawn="1"/>
        </p:nvPicPr>
        <p:blipFill>
          <a:blip r:embed="rId3" cstate="email"/>
          <a:srcRect/>
          <a:stretch>
            <a:fillRect/>
          </a:stretch>
        </p:blipFill>
        <p:spPr bwMode="auto">
          <a:xfrm>
            <a:off x="3348043" y="1316567"/>
            <a:ext cx="2447925" cy="1308100"/>
          </a:xfrm>
          <a:prstGeom prst="rect">
            <a:avLst/>
          </a:prstGeom>
          <a:noFill/>
          <a:ln w="9525">
            <a:noFill/>
            <a:miter lim="800000"/>
            <a:headEnd/>
            <a:tailEnd/>
          </a:ln>
        </p:spPr>
      </p:pic>
      <p:sp>
        <p:nvSpPr>
          <p:cNvPr id="4" name="TextBox 3"/>
          <p:cNvSpPr txBox="1"/>
          <p:nvPr userDrawn="1"/>
        </p:nvSpPr>
        <p:spPr>
          <a:xfrm>
            <a:off x="3966706" y="613836"/>
            <a:ext cx="1210588" cy="646331"/>
          </a:xfrm>
          <a:prstGeom prst="rect">
            <a:avLst/>
          </a:prstGeom>
          <a:noFill/>
        </p:spPr>
        <p:txBody>
          <a:bodyPr wrap="none">
            <a:spAutoFit/>
          </a:bodyPr>
          <a:lstStyle/>
          <a:p>
            <a:pPr algn="ctr" fontAlgn="auto">
              <a:spcBef>
                <a:spcPts val="0"/>
              </a:spcBef>
              <a:spcAft>
                <a:spcPts val="0"/>
              </a:spcAft>
              <a:defRPr/>
            </a:pPr>
            <a:r>
              <a:rPr lang="en-GB" sz="3600" i="1" dirty="0">
                <a:solidFill>
                  <a:schemeClr val="accent6"/>
                </a:solidFill>
                <a:latin typeface="+mn-lt"/>
              </a:rPr>
              <a:t>Meet</a:t>
            </a:r>
          </a:p>
        </p:txBody>
      </p:sp>
      <p:sp>
        <p:nvSpPr>
          <p:cNvPr id="5" name="Slide Number Placeholder 5"/>
          <p:cNvSpPr>
            <a:spLocks noGrp="1"/>
          </p:cNvSpPr>
          <p:nvPr>
            <p:ph type="sldNum" sz="quarter" idx="10"/>
          </p:nvPr>
        </p:nvSpPr>
        <p:spPr/>
        <p:txBody>
          <a:bodyPr/>
          <a:lstStyle>
            <a:lvl1pPr>
              <a:defRPr/>
            </a:lvl1pPr>
          </a:lstStyle>
          <a:p>
            <a:pPr>
              <a:defRPr/>
            </a:pPr>
            <a:fld id="{C6E837B6-8912-43FF-89AC-183409AD15D9}" type="slidenum">
              <a:rPr lang="en-GB"/>
              <a:pPr>
                <a:defRPr/>
              </a:pPr>
              <a:t>‹#›</a:t>
            </a:fld>
            <a:endParaRPr lang="en-GB"/>
          </a:p>
        </p:txBody>
      </p:sp>
      <p:sp>
        <p:nvSpPr>
          <p:cNvPr id="6" name="Footer Placeholder 6"/>
          <p:cNvSpPr>
            <a:spLocks noGrp="1"/>
          </p:cNvSpPr>
          <p:nvPr>
            <p:ph type="ftr" sz="quarter" idx="11"/>
          </p:nvPr>
        </p:nvSpPr>
        <p:spPr/>
        <p:txBody>
          <a:bodyPr/>
          <a:lstStyle>
            <a:lvl1pPr>
              <a:defRPr/>
            </a:lvl1pPr>
          </a:lstStyle>
          <a:p>
            <a:pPr>
              <a:defRPr/>
            </a:pPr>
            <a:r>
              <a:rPr lang="en-GB"/>
              <a:t>© 2011 Infosys Technologies Ltd.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Title 5"/>
          <p:cNvSpPr>
            <a:spLocks noGrp="1"/>
          </p:cNvSpPr>
          <p:nvPr>
            <p:ph type="title"/>
          </p:nvPr>
        </p:nvSpPr>
        <p:spPr/>
        <p:txBody>
          <a:bodyPr/>
          <a:lstStyle/>
          <a:p>
            <a:r>
              <a:rPr lang="en-US" smtClean="0"/>
              <a:t>Click to edit Master title style</a:t>
            </a:r>
            <a:endParaRPr lang="en-GB"/>
          </a:p>
        </p:txBody>
      </p:sp>
      <p:sp>
        <p:nvSpPr>
          <p:cNvPr id="4" name="Footer Placeholder 4"/>
          <p:cNvSpPr>
            <a:spLocks noGrp="1"/>
          </p:cNvSpPr>
          <p:nvPr>
            <p:ph type="ftr" sz="quarter" idx="10"/>
          </p:nvPr>
        </p:nvSpPr>
        <p:spPr/>
        <p:txBody>
          <a:bodyPr/>
          <a:lstStyle>
            <a:lvl1pPr>
              <a:defRPr/>
            </a:lvl1pPr>
          </a:lstStyle>
          <a:p>
            <a:pPr>
              <a:defRPr/>
            </a:pPr>
            <a:r>
              <a:rPr lang="en-GB"/>
              <a:t>© 2011 Infosys Technologies Ltd.</a:t>
            </a:r>
          </a:p>
        </p:txBody>
      </p:sp>
      <p:sp>
        <p:nvSpPr>
          <p:cNvPr id="5" name="Slide Number Placeholder 5"/>
          <p:cNvSpPr>
            <a:spLocks noGrp="1"/>
          </p:cNvSpPr>
          <p:nvPr>
            <p:ph type="sldNum" sz="quarter" idx="11"/>
          </p:nvPr>
        </p:nvSpPr>
        <p:spPr/>
        <p:txBody>
          <a:bodyPr/>
          <a:lstStyle>
            <a:lvl1pPr>
              <a:defRPr/>
            </a:lvl1pPr>
          </a:lstStyle>
          <a:p>
            <a:pPr>
              <a:defRPr/>
            </a:pPr>
            <a:fld id="{07BFE51D-65F9-4E2A-A7C6-7643E48CFB37}" type="slidenum">
              <a:rPr lang="en-GB"/>
              <a:pPr>
                <a:defRPr/>
              </a:pPr>
              <a:t>‹#›</a:t>
            </a:fld>
            <a:endParaRPr lang="en-GB"/>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598400"/>
            <a:ext cx="4038600" cy="4711384"/>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598400"/>
            <a:ext cx="4038600" cy="4711384"/>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Title 6"/>
          <p:cNvSpPr>
            <a:spLocks noGrp="1"/>
          </p:cNvSpPr>
          <p:nvPr>
            <p:ph type="title"/>
          </p:nvPr>
        </p:nvSpPr>
        <p:spPr/>
        <p:txBody>
          <a:bodyPr/>
          <a:lstStyle/>
          <a:p>
            <a:r>
              <a:rPr lang="en-US" smtClean="0"/>
              <a:t>Click to edit Master title style</a:t>
            </a:r>
            <a:endParaRPr lang="en-GB"/>
          </a:p>
        </p:txBody>
      </p:sp>
      <p:sp>
        <p:nvSpPr>
          <p:cNvPr id="5" name="Footer Placeholder 4"/>
          <p:cNvSpPr>
            <a:spLocks noGrp="1"/>
          </p:cNvSpPr>
          <p:nvPr>
            <p:ph type="ftr" sz="quarter" idx="10"/>
          </p:nvPr>
        </p:nvSpPr>
        <p:spPr/>
        <p:txBody>
          <a:bodyPr/>
          <a:lstStyle>
            <a:lvl1pPr>
              <a:defRPr>
                <a:solidFill>
                  <a:srgbClr val="00B0F0"/>
                </a:solidFill>
              </a:defRPr>
            </a:lvl1pPr>
          </a:lstStyle>
          <a:p>
            <a:pPr>
              <a:defRPr/>
            </a:pPr>
            <a:r>
              <a:rPr lang="en-GB" dirty="0" smtClean="0"/>
              <a:t>© 2011 Infosys Technologies Ltd.</a:t>
            </a:r>
            <a:endParaRPr lang="en-GB" dirty="0"/>
          </a:p>
        </p:txBody>
      </p:sp>
      <p:sp>
        <p:nvSpPr>
          <p:cNvPr id="6" name="Slide Number Placeholder 5"/>
          <p:cNvSpPr>
            <a:spLocks noGrp="1"/>
          </p:cNvSpPr>
          <p:nvPr>
            <p:ph type="sldNum" sz="quarter" idx="11"/>
          </p:nvPr>
        </p:nvSpPr>
        <p:spPr/>
        <p:txBody>
          <a:bodyPr/>
          <a:lstStyle>
            <a:lvl1pPr>
              <a:defRPr>
                <a:solidFill>
                  <a:schemeClr val="bg1"/>
                </a:solidFill>
              </a:defRPr>
            </a:lvl1pPr>
          </a:lstStyle>
          <a:p>
            <a:pPr>
              <a:defRPr/>
            </a:pPr>
            <a:fld id="{9B60D439-3339-4ABD-8A46-3C718C35FF8F}" type="slidenum">
              <a:rPr lang="en-GB" smtClean="0"/>
              <a:pPr>
                <a:defRPr/>
              </a:pPr>
              <a:t>‹#›</a:t>
            </a:fld>
            <a:endParaRPr lang="en-GB"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ext and Image - black &amp; white effect">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a:xfrm>
            <a:off x="4648200" y="1598085"/>
            <a:ext cx="4038600" cy="4711700"/>
          </a:xfrm>
          <a:noFill/>
          <a:ln w="12700">
            <a:solidFill>
              <a:schemeClr val="tx2">
                <a:lumMod val="50000"/>
                <a:lumOff val="50000"/>
              </a:schemeClr>
            </a:solidFill>
            <a:miter lim="800000"/>
            <a:headEnd/>
            <a:tailEnd/>
          </a:ln>
          <a:effectLst>
            <a:outerShdw blurRad="101600" dist="38100" dir="5400000" algn="t" rotWithShape="0">
              <a:prstClr val="black">
                <a:alpha val="40000"/>
              </a:prstClr>
            </a:outerShdw>
          </a:effectLst>
          <a:scene3d>
            <a:camera prst="orthographicFront"/>
            <a:lightRig rig="threePt" dir="t"/>
          </a:scene3d>
          <a:sp3d>
            <a:bevelT w="95250" prst="coolSlant"/>
          </a:sp3d>
        </p:spPr>
        <p:txBody>
          <a:bodyPr/>
          <a:lstStyle/>
          <a:p>
            <a:pPr lvl="0"/>
            <a:r>
              <a:rPr lang="en-US" noProof="0" smtClean="0"/>
              <a:t>Click icon to add picture</a:t>
            </a:r>
            <a:endParaRPr lang="en-GB" noProof="0"/>
          </a:p>
        </p:txBody>
      </p:sp>
      <p:sp>
        <p:nvSpPr>
          <p:cNvPr id="3" name="Content Placeholder 2"/>
          <p:cNvSpPr>
            <a:spLocks noGrp="1"/>
          </p:cNvSpPr>
          <p:nvPr>
            <p:ph sz="half" idx="1"/>
          </p:nvPr>
        </p:nvSpPr>
        <p:spPr>
          <a:xfrm>
            <a:off x="457200" y="1598400"/>
            <a:ext cx="4038600" cy="4711384"/>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9" name="Title 8"/>
          <p:cNvSpPr>
            <a:spLocks noGrp="1"/>
          </p:cNvSpPr>
          <p:nvPr>
            <p:ph type="title"/>
          </p:nvPr>
        </p:nvSpPr>
        <p:spPr/>
        <p:txBody>
          <a:bodyPr/>
          <a:lstStyle/>
          <a:p>
            <a:r>
              <a:rPr lang="en-US" smtClean="0"/>
              <a:t>Click to edit Master title style</a:t>
            </a:r>
            <a:endParaRPr lang="en-GB"/>
          </a:p>
        </p:txBody>
      </p:sp>
      <p:sp>
        <p:nvSpPr>
          <p:cNvPr id="5" name="Footer Placeholder 4"/>
          <p:cNvSpPr>
            <a:spLocks noGrp="1"/>
          </p:cNvSpPr>
          <p:nvPr>
            <p:ph type="ftr" sz="quarter" idx="13"/>
          </p:nvPr>
        </p:nvSpPr>
        <p:spPr/>
        <p:txBody>
          <a:bodyPr/>
          <a:lstStyle>
            <a:lvl1pPr>
              <a:defRPr>
                <a:solidFill>
                  <a:srgbClr val="00B0F0"/>
                </a:solidFill>
              </a:defRPr>
            </a:lvl1pPr>
          </a:lstStyle>
          <a:p>
            <a:pPr>
              <a:defRPr/>
            </a:pPr>
            <a:r>
              <a:rPr lang="en-GB" dirty="0" smtClean="0"/>
              <a:t>© 2011 Infosys Technologies Ltd.</a:t>
            </a:r>
            <a:endParaRPr lang="en-GB" dirty="0"/>
          </a:p>
        </p:txBody>
      </p:sp>
      <p:sp>
        <p:nvSpPr>
          <p:cNvPr id="6" name="Slide Number Placeholder 5"/>
          <p:cNvSpPr>
            <a:spLocks noGrp="1"/>
          </p:cNvSpPr>
          <p:nvPr>
            <p:ph type="sldNum" sz="quarter" idx="14"/>
          </p:nvPr>
        </p:nvSpPr>
        <p:spPr/>
        <p:txBody>
          <a:bodyPr/>
          <a:lstStyle>
            <a:lvl1pPr>
              <a:defRPr>
                <a:solidFill>
                  <a:schemeClr val="bg1"/>
                </a:solidFill>
              </a:defRPr>
            </a:lvl1pPr>
          </a:lstStyle>
          <a:p>
            <a:pPr>
              <a:defRPr/>
            </a:pPr>
            <a:fld id="{12F6B48D-E327-419C-8A36-2D8B7C95856A}" type="slidenum">
              <a:rPr lang="en-GB" smtClean="0"/>
              <a:pPr>
                <a:defRPr/>
              </a:pPr>
              <a:t>‹#›</a:t>
            </a:fld>
            <a:endParaRPr lang="en-GB"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2"/>
            <a:ext cx="4040188" cy="741759"/>
          </a:xfrm>
        </p:spPr>
        <p:txBody>
          <a:bodyPr anchor="ct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358496"/>
            <a:ext cx="4040188" cy="3951288"/>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7" y="1535112"/>
            <a:ext cx="4041775" cy="741759"/>
          </a:xfrm>
        </p:spPr>
        <p:txBody>
          <a:bodyPr anchor="ct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358496"/>
            <a:ext cx="4041775" cy="3951288"/>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 name="Footer Placeholder 4"/>
          <p:cNvSpPr>
            <a:spLocks noGrp="1"/>
          </p:cNvSpPr>
          <p:nvPr>
            <p:ph type="ftr" sz="quarter" idx="10"/>
          </p:nvPr>
        </p:nvSpPr>
        <p:spPr/>
        <p:txBody>
          <a:bodyPr/>
          <a:lstStyle>
            <a:lvl1pPr>
              <a:defRPr/>
            </a:lvl1pPr>
          </a:lstStyle>
          <a:p>
            <a:pPr>
              <a:defRPr/>
            </a:pPr>
            <a:r>
              <a:rPr lang="en-GB"/>
              <a:t>© 2011 Infosys Technologies Ltd.</a:t>
            </a:r>
          </a:p>
        </p:txBody>
      </p:sp>
      <p:sp>
        <p:nvSpPr>
          <p:cNvPr id="8" name="Slide Number Placeholder 5"/>
          <p:cNvSpPr>
            <a:spLocks noGrp="1"/>
          </p:cNvSpPr>
          <p:nvPr>
            <p:ph type="sldNum" sz="quarter" idx="11"/>
          </p:nvPr>
        </p:nvSpPr>
        <p:spPr/>
        <p:txBody>
          <a:bodyPr/>
          <a:lstStyle>
            <a:lvl1pPr>
              <a:defRPr/>
            </a:lvl1pPr>
          </a:lstStyle>
          <a:p>
            <a:pPr>
              <a:defRPr/>
            </a:pPr>
            <a:fld id="{E747F60C-2C21-41FD-9E9B-85FE9E6583F4}"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ASE STUDY">
    <p:spTree>
      <p:nvGrpSpPr>
        <p:cNvPr id="1" name=""/>
        <p:cNvGrpSpPr/>
        <p:nvPr/>
      </p:nvGrpSpPr>
      <p:grpSpPr>
        <a:xfrm>
          <a:off x="0" y="0"/>
          <a:ext cx="0" cy="0"/>
          <a:chOff x="0" y="0"/>
          <a:chExt cx="0" cy="0"/>
        </a:xfrm>
      </p:grpSpPr>
      <p:cxnSp>
        <p:nvCxnSpPr>
          <p:cNvPr id="7" name="Straight Connector 6"/>
          <p:cNvCxnSpPr/>
          <p:nvPr/>
        </p:nvCxnSpPr>
        <p:spPr>
          <a:xfrm rot="5400000">
            <a:off x="2182813" y="3922184"/>
            <a:ext cx="4775200" cy="0"/>
          </a:xfrm>
          <a:prstGeom prst="line">
            <a:avLst/>
          </a:prstGeom>
          <a:ln w="15875" cap="rnd">
            <a:solidFill>
              <a:schemeClr val="tx2">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274637"/>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2"/>
            <a:ext cx="4040188" cy="741759"/>
          </a:xfrm>
        </p:spPr>
        <p:txBody>
          <a:bodyPr anchor="ctr"/>
          <a:lstStyle>
            <a:lvl1pPr marL="0" indent="0">
              <a:buNone/>
              <a:defRPr sz="18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358496"/>
            <a:ext cx="4040188" cy="3951288"/>
          </a:xfrm>
        </p:spPr>
        <p:txBody>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Content Placeholder 5"/>
          <p:cNvSpPr>
            <a:spLocks noGrp="1"/>
          </p:cNvSpPr>
          <p:nvPr>
            <p:ph sz="quarter" idx="4"/>
          </p:nvPr>
        </p:nvSpPr>
        <p:spPr>
          <a:xfrm>
            <a:off x="4645027" y="3771392"/>
            <a:ext cx="4041775" cy="2538392"/>
          </a:xfrm>
        </p:spPr>
        <p:txBody>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0" name="Picture Placeholder 9"/>
          <p:cNvSpPr>
            <a:spLocks noGrp="1"/>
          </p:cNvSpPr>
          <p:nvPr>
            <p:ph type="pic" sz="quarter" idx="12"/>
          </p:nvPr>
        </p:nvSpPr>
        <p:spPr>
          <a:xfrm>
            <a:off x="4645026" y="1534584"/>
            <a:ext cx="4041775" cy="2131144"/>
          </a:xfrm>
          <a:noFill/>
          <a:ln w="12700">
            <a:solidFill>
              <a:schemeClr val="tx2">
                <a:lumMod val="50000"/>
                <a:lumOff val="50000"/>
              </a:schemeClr>
            </a:solidFill>
          </a:ln>
          <a:effectLst>
            <a:outerShdw blurRad="101600" dist="38100" dir="5400000" algn="t" rotWithShape="0">
              <a:prstClr val="black">
                <a:alpha val="40000"/>
              </a:prstClr>
            </a:outerShdw>
          </a:effectLst>
          <a:scene3d>
            <a:camera prst="orthographicFront"/>
            <a:lightRig rig="threePt" dir="t"/>
          </a:scene3d>
          <a:sp3d>
            <a:bevelT w="95250" prst="coolSlant"/>
          </a:sp3d>
        </p:spPr>
        <p:txBody>
          <a:bodyPr/>
          <a:lstStyle/>
          <a:p>
            <a:pPr lvl="0"/>
            <a:r>
              <a:rPr lang="en-US" noProof="0" smtClean="0"/>
              <a:t>Click icon to add picture</a:t>
            </a:r>
            <a:endParaRPr lang="en-GB" noProof="0"/>
          </a:p>
        </p:txBody>
      </p:sp>
      <p:sp>
        <p:nvSpPr>
          <p:cNvPr id="8" name="Footer Placeholder 4"/>
          <p:cNvSpPr>
            <a:spLocks noGrp="1"/>
          </p:cNvSpPr>
          <p:nvPr>
            <p:ph type="ftr" sz="quarter" idx="13"/>
          </p:nvPr>
        </p:nvSpPr>
        <p:spPr/>
        <p:txBody>
          <a:bodyPr/>
          <a:lstStyle>
            <a:lvl1pPr>
              <a:defRPr/>
            </a:lvl1pPr>
          </a:lstStyle>
          <a:p>
            <a:pPr>
              <a:defRPr/>
            </a:pPr>
            <a:r>
              <a:rPr lang="en-GB"/>
              <a:t>© 2011 Infosys Technologies Ltd.</a:t>
            </a:r>
          </a:p>
        </p:txBody>
      </p:sp>
      <p:sp>
        <p:nvSpPr>
          <p:cNvPr id="9" name="Slide Number Placeholder 5"/>
          <p:cNvSpPr>
            <a:spLocks noGrp="1"/>
          </p:cNvSpPr>
          <p:nvPr>
            <p:ph type="sldNum" sz="quarter" idx="14"/>
          </p:nvPr>
        </p:nvSpPr>
        <p:spPr/>
        <p:txBody>
          <a:bodyPr/>
          <a:lstStyle>
            <a:lvl1pPr>
              <a:defRPr/>
            </a:lvl1pPr>
          </a:lstStyle>
          <a:p>
            <a:pPr>
              <a:defRPr/>
            </a:pPr>
            <a:fld id="{8D35879B-AEDA-4988-8100-A3249EB251FD}"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and Image large">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ln w="12700">
            <a:solidFill>
              <a:schemeClr val="tx2">
                <a:lumMod val="50000"/>
                <a:lumOff val="50000"/>
              </a:schemeClr>
            </a:solidFill>
          </a:ln>
          <a:effectLst>
            <a:outerShdw blurRad="165100" dist="101600" dir="5400000" algn="t" rotWithShape="0">
              <a:prstClr val="black">
                <a:alpha val="20000"/>
              </a:prstClr>
            </a:outerShdw>
          </a:effectLst>
          <a:scene3d>
            <a:camera prst="orthographicFront"/>
            <a:lightRig rig="threePt" dir="t"/>
          </a:scene3d>
          <a:sp3d>
            <a:bevelT w="95250" prst="coolSlant"/>
          </a:sp3d>
        </p:spPr>
        <p:txBody>
          <a:bodyPr/>
          <a:lstStyle/>
          <a:p>
            <a:pPr lvl="0"/>
            <a:r>
              <a:rPr lang="en-US" noProof="0" smtClean="0"/>
              <a:t>Click icon to add picture</a:t>
            </a:r>
            <a:endParaRPr lang="en-GB" noProof="0"/>
          </a:p>
        </p:txBody>
      </p:sp>
      <p:sp>
        <p:nvSpPr>
          <p:cNvPr id="2" name="Title 1"/>
          <p:cNvSpPr>
            <a:spLocks noGrp="1"/>
          </p:cNvSpPr>
          <p:nvPr>
            <p:ph type="title"/>
          </p:nvPr>
        </p:nvSpPr>
        <p:spPr/>
        <p:txBody>
          <a:bodyPr/>
          <a:lstStyle/>
          <a:p>
            <a:r>
              <a:rPr lang="en-US" smtClean="0"/>
              <a:t>Click to edit Master title style</a:t>
            </a:r>
            <a:endParaRPr lang="en-GB"/>
          </a:p>
        </p:txBody>
      </p:sp>
      <p:sp>
        <p:nvSpPr>
          <p:cNvPr id="4" name="Footer Placeholder 4"/>
          <p:cNvSpPr>
            <a:spLocks noGrp="1"/>
          </p:cNvSpPr>
          <p:nvPr>
            <p:ph type="ftr" sz="quarter" idx="13"/>
          </p:nvPr>
        </p:nvSpPr>
        <p:spPr/>
        <p:txBody>
          <a:bodyPr/>
          <a:lstStyle>
            <a:lvl1pPr>
              <a:defRPr/>
            </a:lvl1pPr>
          </a:lstStyle>
          <a:p>
            <a:pPr>
              <a:defRPr/>
            </a:pPr>
            <a:r>
              <a:rPr lang="en-GB"/>
              <a:t>© 2011 Infosys Technologies Ltd.</a:t>
            </a:r>
          </a:p>
        </p:txBody>
      </p:sp>
      <p:sp>
        <p:nvSpPr>
          <p:cNvPr id="5" name="Slide Number Placeholder 5"/>
          <p:cNvSpPr>
            <a:spLocks noGrp="1"/>
          </p:cNvSpPr>
          <p:nvPr>
            <p:ph type="sldNum" sz="quarter" idx="14"/>
          </p:nvPr>
        </p:nvSpPr>
        <p:spPr/>
        <p:txBody>
          <a:bodyPr/>
          <a:lstStyle>
            <a:lvl1pPr>
              <a:defRPr/>
            </a:lvl1pPr>
          </a:lstStyle>
          <a:p>
            <a:pPr>
              <a:defRPr/>
            </a:pPr>
            <a:fld id="{6EBAF916-8D37-48DA-95A3-010915FE96D4}" type="slidenum">
              <a:rPr lang="en-GB"/>
              <a:pPr>
                <a:defRPr/>
              </a:pPr>
              <a:t>‹#›</a:t>
            </a:fld>
            <a:endParaRPr lang="en-GB"/>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Footer Placeholder 4"/>
          <p:cNvSpPr>
            <a:spLocks noGrp="1"/>
          </p:cNvSpPr>
          <p:nvPr>
            <p:ph type="ftr" sz="quarter" idx="10"/>
          </p:nvPr>
        </p:nvSpPr>
        <p:spPr/>
        <p:txBody>
          <a:bodyPr/>
          <a:lstStyle>
            <a:lvl1pPr>
              <a:defRPr/>
            </a:lvl1pPr>
          </a:lstStyle>
          <a:p>
            <a:pPr>
              <a:defRPr/>
            </a:pPr>
            <a:r>
              <a:rPr lang="en-GB"/>
              <a:t>© 2011 Infosys Technologies Ltd.</a:t>
            </a:r>
          </a:p>
        </p:txBody>
      </p:sp>
      <p:sp>
        <p:nvSpPr>
          <p:cNvPr id="4" name="Slide Number Placeholder 5"/>
          <p:cNvSpPr>
            <a:spLocks noGrp="1"/>
          </p:cNvSpPr>
          <p:nvPr>
            <p:ph type="sldNum" sz="quarter" idx="11"/>
          </p:nvPr>
        </p:nvSpPr>
        <p:spPr/>
        <p:txBody>
          <a:bodyPr/>
          <a:lstStyle>
            <a:lvl1pPr>
              <a:defRPr/>
            </a:lvl1pPr>
          </a:lstStyle>
          <a:p>
            <a:pPr>
              <a:defRPr/>
            </a:pPr>
            <a:fld id="{1DB3E4DC-CD93-433F-9215-066D629EAE58}" type="slidenum">
              <a:rPr lang="en-GB"/>
              <a:pPr>
                <a:defRPr/>
              </a:pPr>
              <a:t>‹#›</a:t>
            </a:fld>
            <a:endParaRPr lang="en-GB"/>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wmf"/><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image" Target="../media/image7.jpe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theme" Target="../theme/theme2.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12" descr="Infosys_patter_fade.jpg"/>
          <p:cNvPicPr>
            <a:picLocks noChangeAspect="1"/>
          </p:cNvPicPr>
          <p:nvPr/>
        </p:nvPicPr>
        <p:blipFill>
          <a:blip r:embed="rId14" cstate="email"/>
          <a:srcRect/>
          <a:stretch>
            <a:fillRect/>
          </a:stretch>
        </p:blipFill>
        <p:spPr bwMode="auto">
          <a:xfrm>
            <a:off x="0" y="0"/>
            <a:ext cx="9144000" cy="6858000"/>
          </a:xfrm>
          <a:prstGeom prst="rect">
            <a:avLst/>
          </a:prstGeom>
          <a:noFill/>
          <a:ln w="9525">
            <a:noFill/>
            <a:miter lim="800000"/>
            <a:headEnd/>
            <a:tailEnd/>
          </a:ln>
        </p:spPr>
      </p:pic>
      <p:sp>
        <p:nvSpPr>
          <p:cNvPr id="8" name="Rectangle 7"/>
          <p:cNvSpPr>
            <a:spLocks noChangeArrowheads="1"/>
          </p:cNvSpPr>
          <p:nvPr/>
        </p:nvSpPr>
        <p:spPr bwMode="gray">
          <a:xfrm>
            <a:off x="0" y="6400800"/>
            <a:ext cx="9144000" cy="457200"/>
          </a:xfrm>
          <a:prstGeom prst="rect">
            <a:avLst/>
          </a:prstGeom>
          <a:solidFill>
            <a:schemeClr val="bg2">
              <a:lumMod val="50000"/>
            </a:schemeClr>
          </a:solidFill>
          <a:ln w="9525">
            <a:noFill/>
            <a:miter lim="800000"/>
            <a:headEnd/>
            <a:tailEnd/>
          </a:ln>
          <a:effectLst>
            <a:outerShdw blurRad="63500" dist="23000" dir="5400000" rotWithShape="0">
              <a:srgbClr val="000000">
                <a:alpha val="34999"/>
              </a:srgbClr>
            </a:outerShdw>
          </a:effectLst>
        </p:spPr>
        <p:txBody>
          <a:bodyPr anchor="ctr"/>
          <a:lstStyle/>
          <a:p>
            <a:pPr algn="ctr" fontAlgn="auto">
              <a:spcBef>
                <a:spcPts val="0"/>
              </a:spcBef>
              <a:spcAft>
                <a:spcPts val="0"/>
              </a:spcAft>
              <a:defRPr/>
            </a:pPr>
            <a:endParaRPr lang="en-US">
              <a:solidFill>
                <a:srgbClr val="FFFFFF"/>
              </a:solidFill>
              <a:latin typeface="+mn-lt"/>
            </a:endParaRPr>
          </a:p>
        </p:txBody>
      </p:sp>
      <p:pic>
        <p:nvPicPr>
          <p:cNvPr id="1028" name="Picture 8" descr="Infosys_Logo.png"/>
          <p:cNvPicPr>
            <a:picLocks noChangeAspect="1"/>
          </p:cNvPicPr>
          <p:nvPr/>
        </p:nvPicPr>
        <p:blipFill>
          <a:blip r:embed="rId15" cstate="email"/>
          <a:srcRect/>
          <a:stretch>
            <a:fillRect/>
          </a:stretch>
        </p:blipFill>
        <p:spPr bwMode="ltGray">
          <a:xfrm>
            <a:off x="123826" y="6451600"/>
            <a:ext cx="714374" cy="355600"/>
          </a:xfrm>
          <a:prstGeom prst="rect">
            <a:avLst/>
          </a:prstGeom>
          <a:noFill/>
          <a:ln w="9525">
            <a:noFill/>
            <a:miter lim="800000"/>
            <a:headEnd/>
            <a:tailEnd/>
          </a:ln>
        </p:spPr>
      </p:pic>
      <p:pic>
        <p:nvPicPr>
          <p:cNvPr id="1029" name="Picture 9" descr="BTE_Final_Logos-v4_white.eps"/>
          <p:cNvPicPr>
            <a:picLocks noChangeAspect="1"/>
          </p:cNvPicPr>
          <p:nvPr/>
        </p:nvPicPr>
        <p:blipFill>
          <a:blip r:embed="rId16" cstate="email"/>
          <a:srcRect/>
          <a:stretch>
            <a:fillRect/>
          </a:stretch>
        </p:blipFill>
        <p:spPr bwMode="ltGray">
          <a:xfrm>
            <a:off x="7696200" y="6477000"/>
            <a:ext cx="1235075" cy="281517"/>
          </a:xfrm>
          <a:prstGeom prst="rect">
            <a:avLst/>
          </a:prstGeom>
          <a:noFill/>
          <a:ln w="9525">
            <a:noFill/>
            <a:miter lim="800000"/>
            <a:headEnd/>
            <a:tailEnd/>
          </a:ln>
        </p:spPr>
      </p:pic>
      <p:sp>
        <p:nvSpPr>
          <p:cNvPr id="1030" name="Title Placeholder 1"/>
          <p:cNvSpPr>
            <a:spLocks noGrp="1"/>
          </p:cNvSpPr>
          <p:nvPr>
            <p:ph type="title"/>
          </p:nvPr>
        </p:nvSpPr>
        <p:spPr bwMode="auto">
          <a:xfrm>
            <a:off x="457200" y="275167"/>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endParaRPr lang="en-GB" dirty="0" smtClean="0"/>
          </a:p>
        </p:txBody>
      </p:sp>
      <p:sp>
        <p:nvSpPr>
          <p:cNvPr id="1031" name="Text Placeholder 2"/>
          <p:cNvSpPr>
            <a:spLocks noGrp="1"/>
          </p:cNvSpPr>
          <p:nvPr>
            <p:ph type="body" idx="1"/>
          </p:nvPr>
        </p:nvSpPr>
        <p:spPr bwMode="auto">
          <a:xfrm>
            <a:off x="457200" y="1600200"/>
            <a:ext cx="8229600" cy="47095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5" name="Footer Placeholder 4"/>
          <p:cNvSpPr>
            <a:spLocks noGrp="1"/>
          </p:cNvSpPr>
          <p:nvPr>
            <p:ph type="ftr" sz="quarter" idx="3"/>
          </p:nvPr>
        </p:nvSpPr>
        <p:spPr bwMode="gray">
          <a:xfrm>
            <a:off x="827088" y="6447367"/>
            <a:ext cx="1873250" cy="364067"/>
          </a:xfrm>
          <a:prstGeom prst="rect">
            <a:avLst/>
          </a:prstGeom>
        </p:spPr>
        <p:txBody>
          <a:bodyPr vert="horz" lIns="91440" tIns="45720" rIns="91440" bIns="45720" rtlCol="0" anchor="ctr"/>
          <a:lstStyle>
            <a:lvl1pPr algn="l" rtl="0" fontAlgn="base">
              <a:spcBef>
                <a:spcPct val="0"/>
              </a:spcBef>
              <a:spcAft>
                <a:spcPct val="0"/>
              </a:spcAft>
              <a:defRPr lang="en-US" sz="600" kern="1200">
                <a:solidFill>
                  <a:srgbClr val="3BB3E0"/>
                </a:solidFill>
                <a:latin typeface="+mn-lt"/>
                <a:ea typeface="ヒラギノ角ゴ Pro W3" charset="-128"/>
                <a:cs typeface="Tahoma" pitchFamily="34" charset="0"/>
              </a:defRPr>
            </a:lvl1pPr>
          </a:lstStyle>
          <a:p>
            <a:pPr>
              <a:defRPr/>
            </a:pPr>
            <a:r>
              <a:rPr lang="en-GB" dirty="0"/>
              <a:t>© 2011 Infosys Technologies Ltd.</a:t>
            </a:r>
          </a:p>
        </p:txBody>
      </p:sp>
      <p:sp>
        <p:nvSpPr>
          <p:cNvPr id="6" name="Slide Number Placeholder 5"/>
          <p:cNvSpPr>
            <a:spLocks noGrp="1"/>
          </p:cNvSpPr>
          <p:nvPr>
            <p:ph type="sldNum" sz="quarter" idx="4"/>
          </p:nvPr>
        </p:nvSpPr>
        <p:spPr bwMode="gray">
          <a:xfrm>
            <a:off x="4403725" y="6447367"/>
            <a:ext cx="336550" cy="364067"/>
          </a:xfrm>
          <a:prstGeom prst="rect">
            <a:avLst/>
          </a:prstGeom>
        </p:spPr>
        <p:txBody>
          <a:bodyPr vert="horz" lIns="91440" tIns="45720" rIns="91440" bIns="45720" rtlCol="0" anchor="ctr"/>
          <a:lstStyle>
            <a:lvl1pPr algn="ctr" fontAlgn="auto">
              <a:spcBef>
                <a:spcPts val="0"/>
              </a:spcBef>
              <a:spcAft>
                <a:spcPts val="0"/>
              </a:spcAft>
              <a:defRPr sz="700">
                <a:solidFill>
                  <a:schemeClr val="bg1"/>
                </a:solidFill>
                <a:latin typeface="+mn-lt"/>
              </a:defRPr>
            </a:lvl1pPr>
          </a:lstStyle>
          <a:p>
            <a:pPr>
              <a:defRPr/>
            </a:pPr>
            <a:fld id="{C4CB27F2-16A8-4A19-9A49-FC3C1D46B430}" type="slidenum">
              <a:rPr lang="en-GB"/>
              <a:pPr>
                <a:defRPr/>
              </a:pPr>
              <a:t>‹#›</a:t>
            </a:fld>
            <a:endParaRPr lang="en-GB"/>
          </a:p>
        </p:txBody>
      </p:sp>
      <p:sp>
        <p:nvSpPr>
          <p:cNvPr id="13" name="Text Box 11"/>
          <p:cNvSpPr txBox="1">
            <a:spLocks noChangeArrowheads="1"/>
          </p:cNvSpPr>
          <p:nvPr userDrawn="1"/>
        </p:nvSpPr>
        <p:spPr bwMode="auto">
          <a:xfrm>
            <a:off x="4387850" y="6521450"/>
            <a:ext cx="381000" cy="274638"/>
          </a:xfrm>
          <a:prstGeom prst="rect">
            <a:avLst/>
          </a:prstGeom>
          <a:noFill/>
          <a:ln w="9525">
            <a:noFill/>
            <a:miter lim="800000"/>
            <a:headEnd/>
            <a:tailEnd/>
          </a:ln>
          <a:effectLst/>
        </p:spPr>
        <p:txBody>
          <a:bodyPr>
            <a:spAutoFit/>
          </a:bodyPr>
          <a:lstStyle/>
          <a:p>
            <a:pPr algn="ctr">
              <a:defRPr/>
            </a:pPr>
            <a:fld id="{1BED436B-A16C-4F07-BC6C-5C97B9B2085C}" type="slidenum">
              <a:rPr lang="en-US" sz="1200">
                <a:solidFill>
                  <a:schemeClr val="bg1"/>
                </a:solidFill>
                <a:latin typeface="Arial" charset="0"/>
              </a:rPr>
              <a:pPr algn="ctr">
                <a:defRPr/>
              </a:pPr>
              <a:t>‹#›</a:t>
            </a:fld>
            <a:endParaRPr lang="en-US" sz="1200">
              <a:solidFill>
                <a:schemeClr val="bg1"/>
              </a:solidFill>
              <a:latin typeface="Arial" charset="0"/>
            </a:endParaRPr>
          </a:p>
        </p:txBody>
      </p:sp>
      <p:pic>
        <p:nvPicPr>
          <p:cNvPr id="14" name="Picture 13" descr="CPC_Logo_Final_Curves.wmf"/>
          <p:cNvPicPr>
            <a:picLocks noChangeAspect="1"/>
          </p:cNvPicPr>
          <p:nvPr userDrawn="1"/>
        </p:nvPicPr>
        <p:blipFill>
          <a:blip r:embed="rId17" cstate="print"/>
          <a:stretch>
            <a:fillRect/>
          </a:stretch>
        </p:blipFill>
        <p:spPr>
          <a:xfrm>
            <a:off x="6629400" y="0"/>
            <a:ext cx="2362200" cy="555709"/>
          </a:xfrm>
          <a:prstGeom prst="rect">
            <a:avLst/>
          </a:prstGeom>
        </p:spPr>
      </p:pic>
      <p:sp>
        <p:nvSpPr>
          <p:cNvPr id="16" name="Rectangle 15"/>
          <p:cNvSpPr/>
          <p:nvPr userDrawn="1"/>
        </p:nvSpPr>
        <p:spPr>
          <a:xfrm>
            <a:off x="9001124" y="4846320"/>
            <a:ext cx="142876" cy="2011680"/>
          </a:xfrm>
          <a:prstGeom prst="rect">
            <a:avLst/>
          </a:prstGeom>
          <a:solidFill>
            <a:srgbClr val="DC5924">
              <a:lumMod val="75000"/>
            </a:srgbClr>
          </a:solidFill>
          <a:ln w="2857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17" name="Rectangle 16"/>
          <p:cNvSpPr/>
          <p:nvPr userDrawn="1"/>
        </p:nvSpPr>
        <p:spPr>
          <a:xfrm>
            <a:off x="9001124" y="0"/>
            <a:ext cx="142876" cy="4846320"/>
          </a:xfrm>
          <a:prstGeom prst="rect">
            <a:avLst/>
          </a:prstGeom>
          <a:solidFill>
            <a:srgbClr val="F5C201"/>
          </a:solidFill>
          <a:ln w="2857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Tree>
  </p:cSld>
  <p:clrMap bg1="lt1" tx1="dk1" bg2="lt2" tx2="dk2" accent1="accent1" accent2="accent2" accent3="accent3" accent4="accent4" accent5="accent5" accent6="accent6" hlink="hlink" folHlink="folHlink"/>
  <p:sldLayoutIdLst>
    <p:sldLayoutId id="2147484933" r:id="rId1"/>
    <p:sldLayoutId id="2147484934" r:id="rId2"/>
    <p:sldLayoutId id="2147484935" r:id="rId3"/>
    <p:sldLayoutId id="2147484936" r:id="rId4"/>
    <p:sldLayoutId id="2147484937" r:id="rId5"/>
    <p:sldLayoutId id="2147484938" r:id="rId6"/>
    <p:sldLayoutId id="2147484939" r:id="rId7"/>
    <p:sldLayoutId id="2147484940" r:id="rId8"/>
    <p:sldLayoutId id="2147484941" r:id="rId9"/>
    <p:sldLayoutId id="2147484942" r:id="rId10"/>
    <p:sldLayoutId id="2147484943" r:id="rId11"/>
    <p:sldLayoutId id="2147484944" r:id="rId12"/>
  </p:sldLayoutIdLst>
  <p:timing>
    <p:tnLst>
      <p:par>
        <p:cTn id="1" dur="indefinite" restart="never" nodeType="tmRoot"/>
      </p:par>
    </p:tnLst>
  </p:timing>
  <p:txStyles>
    <p:titleStyle>
      <a:lvl1pPr algn="l" rtl="0" eaLnBrk="1" fontAlgn="base" hangingPunct="1">
        <a:lnSpc>
          <a:spcPct val="80000"/>
        </a:lnSpc>
        <a:spcBef>
          <a:spcPct val="0"/>
        </a:spcBef>
        <a:spcAft>
          <a:spcPct val="0"/>
        </a:spcAft>
        <a:defRPr sz="3200" kern="1200">
          <a:solidFill>
            <a:schemeClr val="tx1"/>
          </a:solidFill>
          <a:latin typeface="+mj-lt"/>
          <a:ea typeface="+mj-ea"/>
          <a:cs typeface="+mj-cs"/>
        </a:defRPr>
      </a:lvl1pPr>
      <a:lvl2pPr algn="l" rtl="0" eaLnBrk="1" fontAlgn="base" hangingPunct="1">
        <a:lnSpc>
          <a:spcPct val="80000"/>
        </a:lnSpc>
        <a:spcBef>
          <a:spcPct val="0"/>
        </a:spcBef>
        <a:spcAft>
          <a:spcPct val="0"/>
        </a:spcAft>
        <a:defRPr sz="3600">
          <a:solidFill>
            <a:schemeClr val="tx1"/>
          </a:solidFill>
          <a:latin typeface="GillSans" pitchFamily="34" charset="0"/>
        </a:defRPr>
      </a:lvl2pPr>
      <a:lvl3pPr algn="l" rtl="0" eaLnBrk="1" fontAlgn="base" hangingPunct="1">
        <a:lnSpc>
          <a:spcPct val="80000"/>
        </a:lnSpc>
        <a:spcBef>
          <a:spcPct val="0"/>
        </a:spcBef>
        <a:spcAft>
          <a:spcPct val="0"/>
        </a:spcAft>
        <a:defRPr sz="3600">
          <a:solidFill>
            <a:schemeClr val="tx1"/>
          </a:solidFill>
          <a:latin typeface="GillSans" pitchFamily="34" charset="0"/>
        </a:defRPr>
      </a:lvl3pPr>
      <a:lvl4pPr algn="l" rtl="0" eaLnBrk="1" fontAlgn="base" hangingPunct="1">
        <a:lnSpc>
          <a:spcPct val="80000"/>
        </a:lnSpc>
        <a:spcBef>
          <a:spcPct val="0"/>
        </a:spcBef>
        <a:spcAft>
          <a:spcPct val="0"/>
        </a:spcAft>
        <a:defRPr sz="3600">
          <a:solidFill>
            <a:schemeClr val="tx1"/>
          </a:solidFill>
          <a:latin typeface="GillSans" pitchFamily="34" charset="0"/>
        </a:defRPr>
      </a:lvl4pPr>
      <a:lvl5pPr algn="l" rtl="0" eaLnBrk="1" fontAlgn="base" hangingPunct="1">
        <a:lnSpc>
          <a:spcPct val="80000"/>
        </a:lnSpc>
        <a:spcBef>
          <a:spcPct val="0"/>
        </a:spcBef>
        <a:spcAft>
          <a:spcPct val="0"/>
        </a:spcAft>
        <a:defRPr sz="3600">
          <a:solidFill>
            <a:schemeClr val="tx1"/>
          </a:solidFill>
          <a:latin typeface="GillSans" pitchFamily="34" charset="0"/>
        </a:defRPr>
      </a:lvl5pPr>
      <a:lvl6pPr marL="457200" algn="l" rtl="0" eaLnBrk="1" fontAlgn="base" hangingPunct="1">
        <a:spcBef>
          <a:spcPct val="0"/>
        </a:spcBef>
        <a:spcAft>
          <a:spcPct val="0"/>
        </a:spcAft>
        <a:defRPr sz="3600">
          <a:solidFill>
            <a:schemeClr val="tx1"/>
          </a:solidFill>
          <a:latin typeface="GillSans" pitchFamily="34" charset="0"/>
        </a:defRPr>
      </a:lvl6pPr>
      <a:lvl7pPr marL="914400" algn="l" rtl="0" eaLnBrk="1" fontAlgn="base" hangingPunct="1">
        <a:spcBef>
          <a:spcPct val="0"/>
        </a:spcBef>
        <a:spcAft>
          <a:spcPct val="0"/>
        </a:spcAft>
        <a:defRPr sz="3600">
          <a:solidFill>
            <a:schemeClr val="tx1"/>
          </a:solidFill>
          <a:latin typeface="GillSans" pitchFamily="34" charset="0"/>
        </a:defRPr>
      </a:lvl7pPr>
      <a:lvl8pPr marL="1371600" algn="l" rtl="0" eaLnBrk="1" fontAlgn="base" hangingPunct="1">
        <a:spcBef>
          <a:spcPct val="0"/>
        </a:spcBef>
        <a:spcAft>
          <a:spcPct val="0"/>
        </a:spcAft>
        <a:defRPr sz="3600">
          <a:solidFill>
            <a:schemeClr val="tx1"/>
          </a:solidFill>
          <a:latin typeface="GillSans" pitchFamily="34" charset="0"/>
        </a:defRPr>
      </a:lvl8pPr>
      <a:lvl9pPr marL="1828800" algn="l" rtl="0" eaLnBrk="1" fontAlgn="base" hangingPunct="1">
        <a:spcBef>
          <a:spcPct val="0"/>
        </a:spcBef>
        <a:spcAft>
          <a:spcPct val="0"/>
        </a:spcAft>
        <a:defRPr sz="3600">
          <a:solidFill>
            <a:schemeClr val="tx1"/>
          </a:solidFill>
          <a:latin typeface="GillSans" pitchFamily="34" charset="0"/>
        </a:defRPr>
      </a:lvl9pPr>
    </p:titleStyle>
    <p:bodyStyle>
      <a:lvl1pPr marL="176213" indent="-176213" algn="l" rtl="0" eaLnBrk="1" fontAlgn="base" hangingPunct="1">
        <a:spcBef>
          <a:spcPct val="0"/>
        </a:spcBef>
        <a:spcAft>
          <a:spcPts val="600"/>
        </a:spcAft>
        <a:buSzPct val="100000"/>
        <a:buFont typeface="Arial" pitchFamily="34" charset="0"/>
        <a:buChar char="•"/>
        <a:defRPr sz="2800" kern="1200">
          <a:solidFill>
            <a:schemeClr val="tx2"/>
          </a:solidFill>
          <a:latin typeface="+mn-lt"/>
          <a:ea typeface="+mn-ea"/>
          <a:cs typeface="+mn-cs"/>
        </a:defRPr>
      </a:lvl1pPr>
      <a:lvl2pPr marL="628650" indent="-171450" algn="l" rtl="0" eaLnBrk="1" fontAlgn="base" hangingPunct="1">
        <a:spcBef>
          <a:spcPct val="0"/>
        </a:spcBef>
        <a:spcAft>
          <a:spcPts val="600"/>
        </a:spcAft>
        <a:buSzPct val="100000"/>
        <a:buFont typeface="Arial" pitchFamily="34" charset="0"/>
        <a:buChar char="•"/>
        <a:defRPr sz="2400" kern="1200">
          <a:solidFill>
            <a:schemeClr val="tx2"/>
          </a:solidFill>
          <a:latin typeface="+mn-lt"/>
          <a:ea typeface="+mn-ea"/>
          <a:cs typeface="+mn-cs"/>
        </a:defRPr>
      </a:lvl2pPr>
      <a:lvl3pPr marL="1079500" indent="-165100" algn="l" rtl="0" eaLnBrk="1" fontAlgn="base" hangingPunct="1">
        <a:spcBef>
          <a:spcPct val="0"/>
        </a:spcBef>
        <a:spcAft>
          <a:spcPts val="600"/>
        </a:spcAft>
        <a:buSzPct val="100000"/>
        <a:buFont typeface="Arial" pitchFamily="34" charset="0"/>
        <a:buChar char="•"/>
        <a:defRPr sz="2000" kern="1200">
          <a:solidFill>
            <a:schemeClr val="tx2"/>
          </a:solidFill>
          <a:latin typeface="+mn-lt"/>
          <a:ea typeface="+mn-ea"/>
          <a:cs typeface="+mn-cs"/>
        </a:defRPr>
      </a:lvl3pPr>
      <a:lvl4pPr marL="1524000" indent="-152400" algn="l" rtl="0" eaLnBrk="1" fontAlgn="base" hangingPunct="1">
        <a:spcBef>
          <a:spcPct val="0"/>
        </a:spcBef>
        <a:spcAft>
          <a:spcPts val="600"/>
        </a:spcAft>
        <a:buSzPct val="100000"/>
        <a:buFont typeface="Arial" pitchFamily="34" charset="0"/>
        <a:buChar char="•"/>
        <a:defRPr sz="2000" kern="1200">
          <a:solidFill>
            <a:schemeClr val="tx2"/>
          </a:solidFill>
          <a:latin typeface="+mn-lt"/>
          <a:ea typeface="+mn-ea"/>
          <a:cs typeface="+mn-cs"/>
        </a:defRPr>
      </a:lvl4pPr>
      <a:lvl5pPr marL="1974850" indent="-146050" algn="l" rtl="0" eaLnBrk="1" fontAlgn="base" hangingPunct="1">
        <a:spcBef>
          <a:spcPct val="0"/>
        </a:spcBef>
        <a:spcAft>
          <a:spcPts val="600"/>
        </a:spcAft>
        <a:buSzPct val="100000"/>
        <a:buFont typeface="Arial"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10" descr="Infosys_gradient_w_pattern.jpg"/>
          <p:cNvPicPr>
            <a:picLocks noChangeAspect="1"/>
          </p:cNvPicPr>
          <p:nvPr/>
        </p:nvPicPr>
        <p:blipFill>
          <a:blip r:embed="rId12" cstate="email"/>
          <a:srcRect/>
          <a:stretch>
            <a:fillRect/>
          </a:stretch>
        </p:blipFill>
        <p:spPr bwMode="auto">
          <a:xfrm>
            <a:off x="0" y="0"/>
            <a:ext cx="9144000" cy="6858000"/>
          </a:xfrm>
          <a:prstGeom prst="rect">
            <a:avLst/>
          </a:prstGeom>
          <a:noFill/>
          <a:ln w="9525">
            <a:noFill/>
            <a:miter lim="800000"/>
            <a:headEnd/>
            <a:tailEnd/>
          </a:ln>
        </p:spPr>
      </p:pic>
      <p:sp>
        <p:nvSpPr>
          <p:cNvPr id="8" name="Rectangle 7"/>
          <p:cNvSpPr>
            <a:spLocks noChangeArrowheads="1"/>
          </p:cNvSpPr>
          <p:nvPr/>
        </p:nvSpPr>
        <p:spPr bwMode="gray">
          <a:xfrm>
            <a:off x="0" y="6400800"/>
            <a:ext cx="9144000" cy="457200"/>
          </a:xfrm>
          <a:prstGeom prst="rect">
            <a:avLst/>
          </a:prstGeom>
          <a:solidFill>
            <a:schemeClr val="tx2">
              <a:lumMod val="75000"/>
              <a:lumOff val="25000"/>
            </a:schemeClr>
          </a:solidFill>
          <a:ln w="9525">
            <a:noFill/>
            <a:miter lim="800000"/>
            <a:headEnd/>
            <a:tailEnd/>
          </a:ln>
          <a:effectLst>
            <a:outerShdw blurRad="63500" dist="23000" dir="5400000" rotWithShape="0">
              <a:srgbClr val="000000">
                <a:alpha val="34999"/>
              </a:srgbClr>
            </a:outerShdw>
          </a:effectLst>
        </p:spPr>
        <p:txBody>
          <a:bodyPr anchor="ctr"/>
          <a:lstStyle/>
          <a:p>
            <a:pPr algn="ctr" fontAlgn="auto">
              <a:spcBef>
                <a:spcPts val="0"/>
              </a:spcBef>
              <a:spcAft>
                <a:spcPts val="0"/>
              </a:spcAft>
              <a:defRPr/>
            </a:pPr>
            <a:endParaRPr lang="en-US">
              <a:solidFill>
                <a:srgbClr val="FFFFFF"/>
              </a:solidFill>
              <a:latin typeface="+mn-lt"/>
            </a:endParaRPr>
          </a:p>
        </p:txBody>
      </p:sp>
      <p:pic>
        <p:nvPicPr>
          <p:cNvPr id="2052" name="Picture 8" descr="Infosys_Logo.png"/>
          <p:cNvPicPr>
            <a:picLocks noChangeAspect="1"/>
          </p:cNvPicPr>
          <p:nvPr/>
        </p:nvPicPr>
        <p:blipFill>
          <a:blip r:embed="rId13" cstate="email"/>
          <a:srcRect/>
          <a:stretch>
            <a:fillRect/>
          </a:stretch>
        </p:blipFill>
        <p:spPr bwMode="auto">
          <a:xfrm>
            <a:off x="123828" y="6451600"/>
            <a:ext cx="631825" cy="355600"/>
          </a:xfrm>
          <a:prstGeom prst="rect">
            <a:avLst/>
          </a:prstGeom>
          <a:noFill/>
          <a:ln w="9525">
            <a:noFill/>
            <a:miter lim="800000"/>
            <a:headEnd/>
            <a:tailEnd/>
          </a:ln>
        </p:spPr>
      </p:pic>
      <p:pic>
        <p:nvPicPr>
          <p:cNvPr id="2053" name="Picture 9" descr="BTE_Final_Logos-v4_white.eps"/>
          <p:cNvPicPr>
            <a:picLocks noChangeAspect="1"/>
          </p:cNvPicPr>
          <p:nvPr/>
        </p:nvPicPr>
        <p:blipFill>
          <a:blip r:embed="rId14" cstate="email"/>
          <a:srcRect/>
          <a:stretch>
            <a:fillRect/>
          </a:stretch>
        </p:blipFill>
        <p:spPr bwMode="auto">
          <a:xfrm>
            <a:off x="7758114" y="6489700"/>
            <a:ext cx="1235075" cy="281517"/>
          </a:xfrm>
          <a:prstGeom prst="rect">
            <a:avLst/>
          </a:prstGeom>
          <a:noFill/>
          <a:ln w="9525">
            <a:noFill/>
            <a:miter lim="800000"/>
            <a:headEnd/>
            <a:tailEnd/>
          </a:ln>
        </p:spPr>
      </p:pic>
      <p:sp>
        <p:nvSpPr>
          <p:cNvPr id="2054" name="Title Placeholder 1"/>
          <p:cNvSpPr>
            <a:spLocks noGrp="1"/>
          </p:cNvSpPr>
          <p:nvPr>
            <p:ph type="title"/>
          </p:nvPr>
        </p:nvSpPr>
        <p:spPr bwMode="white">
          <a:xfrm>
            <a:off x="457200" y="275167"/>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2055" name="Text Placeholder 2"/>
          <p:cNvSpPr>
            <a:spLocks noGrp="1"/>
          </p:cNvSpPr>
          <p:nvPr>
            <p:ph type="body" idx="1"/>
          </p:nvPr>
        </p:nvSpPr>
        <p:spPr bwMode="gray">
          <a:xfrm>
            <a:off x="457200" y="1600200"/>
            <a:ext cx="8229600" cy="47095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5" name="Footer Placeholder 4"/>
          <p:cNvSpPr>
            <a:spLocks noGrp="1"/>
          </p:cNvSpPr>
          <p:nvPr>
            <p:ph type="ftr" sz="quarter" idx="3"/>
          </p:nvPr>
        </p:nvSpPr>
        <p:spPr bwMode="gray">
          <a:xfrm>
            <a:off x="827088" y="6447368"/>
            <a:ext cx="1873250" cy="364067"/>
          </a:xfrm>
          <a:prstGeom prst="rect">
            <a:avLst/>
          </a:prstGeom>
        </p:spPr>
        <p:txBody>
          <a:bodyPr vert="horz" lIns="91440" tIns="45720" rIns="91440" bIns="45720" rtlCol="0" anchor="ctr"/>
          <a:lstStyle>
            <a:lvl1pPr algn="l" rtl="0" fontAlgn="base">
              <a:spcBef>
                <a:spcPct val="0"/>
              </a:spcBef>
              <a:spcAft>
                <a:spcPct val="0"/>
              </a:spcAft>
              <a:defRPr lang="en-US" sz="600" kern="1200">
                <a:solidFill>
                  <a:srgbClr val="3BB3E0"/>
                </a:solidFill>
                <a:latin typeface="+mn-lt"/>
                <a:ea typeface="ヒラギノ角ゴ Pro W3" charset="-128"/>
                <a:cs typeface="Tahoma" pitchFamily="34" charset="0"/>
              </a:defRPr>
            </a:lvl1pPr>
          </a:lstStyle>
          <a:p>
            <a:pPr>
              <a:defRPr/>
            </a:pPr>
            <a:r>
              <a:rPr lang="en-GB"/>
              <a:t>© 2011 Infosys Technologies Ltd.</a:t>
            </a:r>
          </a:p>
        </p:txBody>
      </p:sp>
      <p:sp>
        <p:nvSpPr>
          <p:cNvPr id="6" name="Slide Number Placeholder 5"/>
          <p:cNvSpPr>
            <a:spLocks noGrp="1"/>
          </p:cNvSpPr>
          <p:nvPr>
            <p:ph type="sldNum" sz="quarter" idx="4"/>
          </p:nvPr>
        </p:nvSpPr>
        <p:spPr bwMode="gray">
          <a:xfrm>
            <a:off x="4403725" y="6447368"/>
            <a:ext cx="336550" cy="364067"/>
          </a:xfrm>
          <a:prstGeom prst="rect">
            <a:avLst/>
          </a:prstGeom>
        </p:spPr>
        <p:txBody>
          <a:bodyPr vert="horz" lIns="91440" tIns="45720" rIns="91440" bIns="45720" rtlCol="0" anchor="ctr"/>
          <a:lstStyle>
            <a:lvl1pPr algn="ctr" fontAlgn="auto">
              <a:spcBef>
                <a:spcPts val="0"/>
              </a:spcBef>
              <a:spcAft>
                <a:spcPts val="0"/>
              </a:spcAft>
              <a:defRPr sz="700">
                <a:solidFill>
                  <a:schemeClr val="bg1"/>
                </a:solidFill>
                <a:latin typeface="+mn-lt"/>
              </a:defRPr>
            </a:lvl1pPr>
          </a:lstStyle>
          <a:p>
            <a:pPr>
              <a:defRPr/>
            </a:pPr>
            <a:fld id="{BE941492-269F-450A-AB75-19855BE06707}"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4946" r:id="rId1"/>
    <p:sldLayoutId id="2147484947" r:id="rId2"/>
    <p:sldLayoutId id="2147484948" r:id="rId3"/>
    <p:sldLayoutId id="2147484949" r:id="rId4"/>
    <p:sldLayoutId id="2147484950" r:id="rId5"/>
    <p:sldLayoutId id="2147484951" r:id="rId6"/>
    <p:sldLayoutId id="2147484952" r:id="rId7"/>
    <p:sldLayoutId id="2147484953" r:id="rId8"/>
    <p:sldLayoutId id="2147484954" r:id="rId9"/>
    <p:sldLayoutId id="2147484955" r:id="rId10"/>
  </p:sldLayoutIdLst>
  <p:timing>
    <p:tnLst>
      <p:par>
        <p:cTn id="1" dur="indefinite" restart="never" nodeType="tmRoot"/>
      </p:par>
    </p:tnLst>
  </p:timing>
  <p:hf hdr="0" ftr="0" dt="0"/>
  <p:txStyles>
    <p:titleStyle>
      <a:lvl1pPr algn="l" rtl="0" eaLnBrk="1" fontAlgn="base" hangingPunct="1">
        <a:spcBef>
          <a:spcPct val="0"/>
        </a:spcBef>
        <a:spcAft>
          <a:spcPct val="0"/>
        </a:spcAft>
        <a:defRPr sz="3600" kern="1200">
          <a:solidFill>
            <a:srgbClr val="00BAEF"/>
          </a:solidFill>
          <a:latin typeface="+mj-lt"/>
          <a:ea typeface="+mj-ea"/>
          <a:cs typeface="+mj-cs"/>
        </a:defRPr>
      </a:lvl1pPr>
      <a:lvl2pPr algn="l" rtl="0" eaLnBrk="1" fontAlgn="base" hangingPunct="1">
        <a:spcBef>
          <a:spcPct val="0"/>
        </a:spcBef>
        <a:spcAft>
          <a:spcPct val="0"/>
        </a:spcAft>
        <a:defRPr sz="3600">
          <a:solidFill>
            <a:srgbClr val="00BAEF"/>
          </a:solidFill>
          <a:latin typeface="GillSans" pitchFamily="34" charset="0"/>
        </a:defRPr>
      </a:lvl2pPr>
      <a:lvl3pPr algn="l" rtl="0" eaLnBrk="1" fontAlgn="base" hangingPunct="1">
        <a:spcBef>
          <a:spcPct val="0"/>
        </a:spcBef>
        <a:spcAft>
          <a:spcPct val="0"/>
        </a:spcAft>
        <a:defRPr sz="3600">
          <a:solidFill>
            <a:srgbClr val="00BAEF"/>
          </a:solidFill>
          <a:latin typeface="GillSans" pitchFamily="34" charset="0"/>
        </a:defRPr>
      </a:lvl3pPr>
      <a:lvl4pPr algn="l" rtl="0" eaLnBrk="1" fontAlgn="base" hangingPunct="1">
        <a:spcBef>
          <a:spcPct val="0"/>
        </a:spcBef>
        <a:spcAft>
          <a:spcPct val="0"/>
        </a:spcAft>
        <a:defRPr sz="3600">
          <a:solidFill>
            <a:srgbClr val="00BAEF"/>
          </a:solidFill>
          <a:latin typeface="GillSans" pitchFamily="34" charset="0"/>
        </a:defRPr>
      </a:lvl4pPr>
      <a:lvl5pPr algn="l" rtl="0" eaLnBrk="1" fontAlgn="base" hangingPunct="1">
        <a:spcBef>
          <a:spcPct val="0"/>
        </a:spcBef>
        <a:spcAft>
          <a:spcPct val="0"/>
        </a:spcAft>
        <a:defRPr sz="3600">
          <a:solidFill>
            <a:srgbClr val="00BAEF"/>
          </a:solidFill>
          <a:latin typeface="GillSans" pitchFamily="34" charset="0"/>
        </a:defRPr>
      </a:lvl5pPr>
      <a:lvl6pPr marL="457200" algn="l" rtl="0" eaLnBrk="1" fontAlgn="base" hangingPunct="1">
        <a:spcBef>
          <a:spcPct val="0"/>
        </a:spcBef>
        <a:spcAft>
          <a:spcPct val="0"/>
        </a:spcAft>
        <a:defRPr sz="3600">
          <a:solidFill>
            <a:srgbClr val="00BAEF"/>
          </a:solidFill>
          <a:latin typeface="GillSans" pitchFamily="34" charset="0"/>
        </a:defRPr>
      </a:lvl6pPr>
      <a:lvl7pPr marL="914400" algn="l" rtl="0" eaLnBrk="1" fontAlgn="base" hangingPunct="1">
        <a:spcBef>
          <a:spcPct val="0"/>
        </a:spcBef>
        <a:spcAft>
          <a:spcPct val="0"/>
        </a:spcAft>
        <a:defRPr sz="3600">
          <a:solidFill>
            <a:srgbClr val="00BAEF"/>
          </a:solidFill>
          <a:latin typeface="GillSans" pitchFamily="34" charset="0"/>
        </a:defRPr>
      </a:lvl7pPr>
      <a:lvl8pPr marL="1371600" algn="l" rtl="0" eaLnBrk="1" fontAlgn="base" hangingPunct="1">
        <a:spcBef>
          <a:spcPct val="0"/>
        </a:spcBef>
        <a:spcAft>
          <a:spcPct val="0"/>
        </a:spcAft>
        <a:defRPr sz="3600">
          <a:solidFill>
            <a:srgbClr val="00BAEF"/>
          </a:solidFill>
          <a:latin typeface="GillSans" pitchFamily="34" charset="0"/>
        </a:defRPr>
      </a:lvl8pPr>
      <a:lvl9pPr marL="1828800" algn="l" rtl="0" eaLnBrk="1" fontAlgn="base" hangingPunct="1">
        <a:spcBef>
          <a:spcPct val="0"/>
        </a:spcBef>
        <a:spcAft>
          <a:spcPct val="0"/>
        </a:spcAft>
        <a:defRPr sz="3600">
          <a:solidFill>
            <a:srgbClr val="00BAEF"/>
          </a:solidFill>
          <a:latin typeface="GillSans" pitchFamily="34" charset="0"/>
        </a:defRPr>
      </a:lvl9pPr>
    </p:titleStyle>
    <p:bodyStyle>
      <a:lvl1pPr marL="342900" indent="-342900" algn="l" rtl="0" eaLnBrk="1" fontAlgn="base" hangingPunct="1">
        <a:spcBef>
          <a:spcPct val="0"/>
        </a:spcBef>
        <a:spcAft>
          <a:spcPts val="600"/>
        </a:spcAft>
        <a:buClr>
          <a:schemeClr val="bg1"/>
        </a:buClr>
        <a:buSzPct val="100000"/>
        <a:buFont typeface="Arial" pitchFamily="34" charset="0"/>
        <a:buChar char="•"/>
        <a:defRPr sz="2800" kern="1200">
          <a:solidFill>
            <a:schemeClr val="bg2"/>
          </a:solidFill>
          <a:latin typeface="+mn-lt"/>
          <a:ea typeface="+mn-ea"/>
          <a:cs typeface="+mn-cs"/>
        </a:defRPr>
      </a:lvl1pPr>
      <a:lvl2pPr marL="742950" indent="-285750" algn="l" rtl="0" eaLnBrk="1" fontAlgn="base" hangingPunct="1">
        <a:spcBef>
          <a:spcPct val="0"/>
        </a:spcBef>
        <a:spcAft>
          <a:spcPts val="600"/>
        </a:spcAft>
        <a:buClr>
          <a:schemeClr val="bg1"/>
        </a:buClr>
        <a:buSzPct val="100000"/>
        <a:buFont typeface="Arial" pitchFamily="34" charset="0"/>
        <a:buChar char="•"/>
        <a:defRPr sz="2400" kern="1200">
          <a:solidFill>
            <a:schemeClr val="bg2"/>
          </a:solidFill>
          <a:latin typeface="+mn-lt"/>
          <a:ea typeface="+mn-ea"/>
          <a:cs typeface="+mn-cs"/>
        </a:defRPr>
      </a:lvl2pPr>
      <a:lvl3pPr marL="1143000" indent="-228600" algn="l" rtl="0" eaLnBrk="1" fontAlgn="base" hangingPunct="1">
        <a:spcBef>
          <a:spcPct val="0"/>
        </a:spcBef>
        <a:spcAft>
          <a:spcPts val="600"/>
        </a:spcAft>
        <a:buClr>
          <a:schemeClr val="bg1"/>
        </a:buClr>
        <a:buSzPct val="100000"/>
        <a:buFont typeface="Arial" pitchFamily="34" charset="0"/>
        <a:buChar char="•"/>
        <a:defRPr sz="2000" kern="1200">
          <a:solidFill>
            <a:schemeClr val="bg2"/>
          </a:solidFill>
          <a:latin typeface="+mn-lt"/>
          <a:ea typeface="+mn-ea"/>
          <a:cs typeface="+mn-cs"/>
        </a:defRPr>
      </a:lvl3pPr>
      <a:lvl4pPr marL="1600200" indent="-228600" algn="l" rtl="0" eaLnBrk="1" fontAlgn="base" hangingPunct="1">
        <a:spcBef>
          <a:spcPct val="0"/>
        </a:spcBef>
        <a:spcAft>
          <a:spcPts val="600"/>
        </a:spcAft>
        <a:buClr>
          <a:schemeClr val="bg1"/>
        </a:buClr>
        <a:buSzPct val="100000"/>
        <a:buFont typeface="Arial" pitchFamily="34" charset="0"/>
        <a:buChar char="•"/>
        <a:defRPr sz="2000" kern="1200">
          <a:solidFill>
            <a:schemeClr val="bg2"/>
          </a:solidFill>
          <a:latin typeface="+mn-lt"/>
          <a:ea typeface="+mn-ea"/>
          <a:cs typeface="+mn-cs"/>
        </a:defRPr>
      </a:lvl4pPr>
      <a:lvl5pPr marL="2057400" indent="-228600" algn="l" rtl="0" eaLnBrk="1" fontAlgn="base" hangingPunct="1">
        <a:spcBef>
          <a:spcPct val="0"/>
        </a:spcBef>
        <a:spcAft>
          <a:spcPts val="600"/>
        </a:spcAft>
        <a:buClr>
          <a:schemeClr val="bg1"/>
        </a:buClr>
        <a:buSzPct val="100000"/>
        <a:buFont typeface="Arial" pitchFamily="34" charset="0"/>
        <a:buChar char="•"/>
        <a:defRPr sz="2000" kern="1200">
          <a:solidFill>
            <a:schemeClr val="bg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9.wmf"/></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381000" y="3429000"/>
            <a:ext cx="7924800" cy="914400"/>
          </a:xfrm>
        </p:spPr>
        <p:txBody>
          <a:bodyPr/>
          <a:lstStyle/>
          <a:p>
            <a:pPr marL="609600" indent="-609600" eaLnBrk="1" hangingPunct="1"/>
            <a:r>
              <a:rPr lang="en-US" dirty="0" smtClean="0">
                <a:latin typeface="Calibri" pitchFamily="34" charset="0"/>
              </a:rPr>
              <a:t>E FILING – Do’s, </a:t>
            </a:r>
            <a:r>
              <a:rPr lang="en-US" dirty="0" err="1" smtClean="0">
                <a:latin typeface="Calibri" pitchFamily="34" charset="0"/>
              </a:rPr>
              <a:t>Don’t’s</a:t>
            </a:r>
            <a:r>
              <a:rPr lang="en-US" dirty="0" smtClean="0">
                <a:latin typeface="Calibri" pitchFamily="34" charset="0"/>
              </a:rPr>
              <a:t> and other Common Errors</a:t>
            </a:r>
            <a:r>
              <a:rPr lang="en-US" b="1" dirty="0" smtClean="0">
                <a:latin typeface="Calibri" pitchFamily="34" charset="0"/>
              </a:rPr>
              <a:t/>
            </a:r>
            <a:br>
              <a:rPr lang="en-US" b="1" dirty="0" smtClean="0">
                <a:latin typeface="Calibri" pitchFamily="34" charset="0"/>
              </a:rPr>
            </a:br>
            <a:r>
              <a:rPr lang="en-US" b="1" dirty="0" smtClean="0">
                <a:latin typeface="Calibri" pitchFamily="34" charset="0"/>
              </a:rPr>
              <a:t/>
            </a:r>
            <a:br>
              <a:rPr lang="en-US" b="1" dirty="0" smtClean="0">
                <a:latin typeface="Calibri" pitchFamily="34" charset="0"/>
              </a:rPr>
            </a:br>
            <a:r>
              <a:rPr lang="en-US" sz="1800" i="1" dirty="0" smtClean="0">
                <a:latin typeface="Calibri" pitchFamily="34" charset="0"/>
              </a:rPr>
              <a:t>08 July 2011</a:t>
            </a:r>
            <a:br>
              <a:rPr lang="en-US" sz="1800" i="1" dirty="0" smtClean="0">
                <a:latin typeface="Calibri" pitchFamily="34" charset="0"/>
              </a:rPr>
            </a:br>
            <a:endParaRPr lang="en-US" dirty="0" smtClean="0">
              <a:latin typeface="Calibri" pitchFamily="34" charset="0"/>
            </a:endParaRPr>
          </a:p>
        </p:txBody>
      </p:sp>
      <p:pic>
        <p:nvPicPr>
          <p:cNvPr id="7171" name="Picture 7" descr="CPC_Logo_Final_Curves.wmf"/>
          <p:cNvPicPr>
            <a:picLocks noChangeAspect="1"/>
          </p:cNvPicPr>
          <p:nvPr/>
        </p:nvPicPr>
        <p:blipFill>
          <a:blip r:embed="rId4" cstate="print"/>
          <a:srcRect/>
          <a:stretch>
            <a:fillRect/>
          </a:stretch>
        </p:blipFill>
        <p:spPr bwMode="auto">
          <a:xfrm>
            <a:off x="4800600" y="5486400"/>
            <a:ext cx="3881437" cy="914400"/>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5167"/>
            <a:ext cx="8229600" cy="639233"/>
          </a:xfrm>
        </p:spPr>
        <p:txBody>
          <a:bodyPr/>
          <a:lstStyle/>
          <a:p>
            <a:r>
              <a:rPr lang="en-US" dirty="0" smtClean="0"/>
              <a:t>House Property</a:t>
            </a:r>
            <a:endParaRPr lang="en-GB" dirty="0"/>
          </a:p>
        </p:txBody>
      </p:sp>
      <p:pic>
        <p:nvPicPr>
          <p:cNvPr id="43010" name="Picture 2"/>
          <p:cNvPicPr>
            <a:picLocks noGrp="1" noChangeAspect="1" noChangeArrowheads="1"/>
          </p:cNvPicPr>
          <p:nvPr>
            <p:ph idx="1"/>
          </p:nvPr>
        </p:nvPicPr>
        <p:blipFill>
          <a:blip r:embed="rId3" cstate="print"/>
          <a:srcRect/>
          <a:stretch>
            <a:fillRect/>
          </a:stretch>
        </p:blipFill>
        <p:spPr bwMode="auto">
          <a:xfrm>
            <a:off x="803909" y="914400"/>
            <a:ext cx="7536181" cy="5395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8229600" cy="5319184"/>
          </a:xfrm>
        </p:spPr>
        <p:txBody>
          <a:bodyPr/>
          <a:lstStyle/>
          <a:p>
            <a:pPr marL="342900" indent="-342900">
              <a:buFont typeface="+mj-lt"/>
              <a:buAutoNum type="arabicPeriod"/>
            </a:pPr>
            <a:r>
              <a:rPr lang="en-US" sz="1800" dirty="0" smtClean="0"/>
              <a:t>Net Salary should be entered and not Gross Salary. This will result in higher taxes</a:t>
            </a:r>
          </a:p>
          <a:p>
            <a:pPr marL="342900" indent="-342900">
              <a:buFont typeface="+mj-lt"/>
              <a:buAutoNum type="arabicPeriod"/>
            </a:pPr>
            <a:endParaRPr lang="en-US" sz="1800" dirty="0" smtClean="0"/>
          </a:p>
          <a:p>
            <a:pPr marL="342900" indent="-342900">
              <a:buFont typeface="+mj-lt"/>
              <a:buAutoNum type="arabicPeriod"/>
            </a:pPr>
            <a:r>
              <a:rPr lang="en-US" sz="1800" dirty="0" smtClean="0"/>
              <a:t>The Salary value should tally with that entered in Schedule TDS</a:t>
            </a:r>
          </a:p>
          <a:p>
            <a:pPr marL="342900" indent="-342900">
              <a:buFont typeface="+mj-lt"/>
              <a:buAutoNum type="arabicPeriod"/>
            </a:pPr>
            <a:endParaRPr lang="en-US" sz="1800" dirty="0" smtClean="0"/>
          </a:p>
          <a:p>
            <a:pPr marL="342900" indent="-342900">
              <a:buFont typeface="+mj-lt"/>
              <a:buAutoNum type="arabicPeriod"/>
            </a:pPr>
            <a:r>
              <a:rPr lang="en-US" sz="1800" dirty="0" smtClean="0"/>
              <a:t>In Schedule HP, the loss from house property has to be entered with all mandatory details of the property including details as to whether it is let out. Entering only the loss as summary makes it incomplete</a:t>
            </a:r>
          </a:p>
          <a:p>
            <a:pPr marL="342900" indent="-342900">
              <a:buFont typeface="+mj-lt"/>
              <a:buAutoNum type="arabicPeriod"/>
            </a:pPr>
            <a:endParaRPr lang="en-US" sz="1800" dirty="0" smtClean="0"/>
          </a:p>
          <a:p>
            <a:pPr marL="342900" indent="-342900">
              <a:buFont typeface="+mj-lt"/>
              <a:buAutoNum type="arabicPeriod"/>
            </a:pPr>
            <a:r>
              <a:rPr lang="en-US" sz="1800" dirty="0" smtClean="0"/>
              <a:t>Co-owners of property should enter only the income pertaining to their share in the property. Entering the gross rental receipt and thereafter offering this share of income from such rental will increase total income</a:t>
            </a:r>
          </a:p>
          <a:p>
            <a:pPr>
              <a:buNone/>
            </a:pPr>
            <a:endParaRPr lang="en-GB" sz="1800" dirty="0"/>
          </a:p>
        </p:txBody>
      </p:sp>
      <p:sp>
        <p:nvSpPr>
          <p:cNvPr id="3" name="Title 2"/>
          <p:cNvSpPr>
            <a:spLocks noGrp="1"/>
          </p:cNvSpPr>
          <p:nvPr>
            <p:ph type="title"/>
          </p:nvPr>
        </p:nvSpPr>
        <p:spPr>
          <a:xfrm>
            <a:off x="457200" y="275167"/>
            <a:ext cx="8229600" cy="715433"/>
          </a:xfrm>
        </p:spPr>
        <p:txBody>
          <a:bodyPr/>
          <a:lstStyle/>
          <a:p>
            <a:r>
              <a:rPr lang="en-US" dirty="0" smtClean="0"/>
              <a:t>Income Schedules – Salary, HP</a:t>
            </a:r>
            <a:endParaRPr lang="en-GB"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33400"/>
            <a:ext cx="8229600" cy="563033"/>
          </a:xfrm>
        </p:spPr>
        <p:txBody>
          <a:bodyPr/>
          <a:lstStyle/>
          <a:p>
            <a:r>
              <a:rPr lang="en-US" dirty="0" smtClean="0"/>
              <a:t>Capital Gains</a:t>
            </a:r>
            <a:endParaRPr lang="en-GB" dirty="0"/>
          </a:p>
        </p:txBody>
      </p:sp>
      <p:pic>
        <p:nvPicPr>
          <p:cNvPr id="45058" name="Picture 2"/>
          <p:cNvPicPr>
            <a:picLocks noGrp="1" noChangeAspect="1" noChangeArrowheads="1"/>
          </p:cNvPicPr>
          <p:nvPr>
            <p:ph idx="1"/>
          </p:nvPr>
        </p:nvPicPr>
        <p:blipFill>
          <a:blip r:embed="rId3" cstate="print"/>
          <a:srcRect/>
          <a:stretch>
            <a:fillRect/>
          </a:stretch>
        </p:blipFill>
        <p:spPr bwMode="auto">
          <a:xfrm>
            <a:off x="533400" y="1143000"/>
            <a:ext cx="7924800" cy="5091113"/>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56167"/>
            <a:ext cx="8229600" cy="563033"/>
          </a:xfrm>
        </p:spPr>
        <p:txBody>
          <a:bodyPr/>
          <a:lstStyle/>
          <a:p>
            <a:r>
              <a:rPr lang="en-US" dirty="0" smtClean="0"/>
              <a:t>Capital Gains</a:t>
            </a:r>
            <a:endParaRPr lang="en-GB" dirty="0"/>
          </a:p>
        </p:txBody>
      </p:sp>
      <p:sp>
        <p:nvSpPr>
          <p:cNvPr id="5" name="Rectangle 4"/>
          <p:cNvSpPr/>
          <p:nvPr/>
        </p:nvSpPr>
        <p:spPr>
          <a:xfrm>
            <a:off x="533400" y="1239083"/>
            <a:ext cx="8077200" cy="3693319"/>
          </a:xfrm>
          <a:prstGeom prst="rect">
            <a:avLst/>
          </a:prstGeom>
        </p:spPr>
        <p:txBody>
          <a:bodyPr wrap="square">
            <a:spAutoFit/>
          </a:bodyPr>
          <a:lstStyle/>
          <a:p>
            <a:pPr marL="514350" indent="-514350">
              <a:buFont typeface="+mj-lt"/>
              <a:buAutoNum type="arabicPeriod"/>
            </a:pPr>
            <a:r>
              <a:rPr lang="en-US" sz="1800" dirty="0" smtClean="0">
                <a:solidFill>
                  <a:schemeClr val="tx2"/>
                </a:solidFill>
                <a:latin typeface="+mn-lt"/>
              </a:rPr>
              <a:t>Deemed Capital Gains arising out of Schedule deprecation should be considered by the assessee in schedule CG.</a:t>
            </a:r>
          </a:p>
          <a:p>
            <a:pPr marL="514350" indent="-514350">
              <a:buFont typeface="+mj-lt"/>
              <a:buAutoNum type="arabicPeriod"/>
            </a:pPr>
            <a:r>
              <a:rPr lang="en-US" sz="1800" dirty="0" smtClean="0">
                <a:solidFill>
                  <a:schemeClr val="tx2"/>
                </a:solidFill>
                <a:latin typeface="+mn-lt"/>
              </a:rPr>
              <a:t>Non filing of full value of consideration or filling only expenditure under  various sub categories of CG leads to incorrect computation of income.</a:t>
            </a:r>
          </a:p>
          <a:p>
            <a:pPr marL="514350" indent="-514350">
              <a:buFont typeface="+mj-lt"/>
              <a:buAutoNum type="arabicPeriod"/>
            </a:pPr>
            <a:r>
              <a:rPr lang="en-US" sz="1800" dirty="0" smtClean="0">
                <a:solidFill>
                  <a:schemeClr val="tx2"/>
                </a:solidFill>
                <a:latin typeface="+mn-lt"/>
              </a:rPr>
              <a:t>Filling of only cost of acquisition also leads to incorrect computation.</a:t>
            </a:r>
          </a:p>
          <a:p>
            <a:pPr marL="514350" indent="-514350">
              <a:buFont typeface="+mj-lt"/>
              <a:buAutoNum type="arabicPeriod"/>
            </a:pPr>
            <a:r>
              <a:rPr lang="en-US" sz="1800" dirty="0" smtClean="0">
                <a:solidFill>
                  <a:schemeClr val="tx2"/>
                </a:solidFill>
                <a:latin typeface="+mn-lt"/>
              </a:rPr>
              <a:t>The quarterly breakup  of capital gains in the CG schedule should be post set off of all losses.</a:t>
            </a:r>
          </a:p>
          <a:p>
            <a:pPr marL="514350" indent="-514350">
              <a:buFont typeface="+mj-lt"/>
              <a:buAutoNum type="arabicPeriod"/>
            </a:pPr>
            <a:r>
              <a:rPr lang="en-US" sz="1800" dirty="0" smtClean="0">
                <a:solidFill>
                  <a:schemeClr val="tx2"/>
                </a:solidFill>
                <a:latin typeface="+mn-lt"/>
              </a:rPr>
              <a:t>Filling of accurate quarterly breakup is necessary for computation of interest under 234C.</a:t>
            </a:r>
          </a:p>
          <a:p>
            <a:pPr marL="514350" indent="-514350">
              <a:buFont typeface="+mj-lt"/>
              <a:buAutoNum type="arabicPeriod"/>
            </a:pPr>
            <a:r>
              <a:rPr lang="en-US" sz="1800" dirty="0" smtClean="0">
                <a:solidFill>
                  <a:schemeClr val="tx2"/>
                </a:solidFill>
                <a:latin typeface="+mn-lt"/>
              </a:rPr>
              <a:t>Correct section codes  should be used depending upon the type of capital gains income in the SI schedule.</a:t>
            </a:r>
          </a:p>
          <a:p>
            <a:pPr marL="514350" indent="-514350">
              <a:buFont typeface="+mj-lt"/>
              <a:buAutoNum type="arabicPeriod"/>
            </a:pPr>
            <a:r>
              <a:rPr lang="en-US" sz="1800" dirty="0" smtClean="0">
                <a:solidFill>
                  <a:schemeClr val="tx2"/>
                </a:solidFill>
                <a:latin typeface="+mn-lt"/>
              </a:rPr>
              <a:t>Exempt LTCG should not be entered in CG schedule as well as in BTI, it has to be mentioned in Schedule EI</a:t>
            </a:r>
            <a:endParaRPr lang="en-GB" sz="1800" dirty="0">
              <a:solidFill>
                <a:schemeClr val="tx2"/>
              </a:solidFill>
              <a:latin typeface="+mn-l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229600" cy="5090584"/>
          </a:xfrm>
        </p:spPr>
        <p:txBody>
          <a:bodyPr/>
          <a:lstStyle/>
          <a:p>
            <a:pPr marL="342900" indent="-342900">
              <a:buFont typeface="+mj-lt"/>
              <a:buAutoNum type="arabicPeriod"/>
            </a:pPr>
            <a:r>
              <a:rPr lang="en-US" sz="1800" dirty="0" smtClean="0"/>
              <a:t>PBT should NOT BE included Deprecation value</a:t>
            </a:r>
          </a:p>
          <a:p>
            <a:pPr marL="342900" indent="-342900">
              <a:buFont typeface="+mj-lt"/>
              <a:buAutoNum type="arabicPeriod"/>
            </a:pPr>
            <a:r>
              <a:rPr lang="en-US" sz="1800" dirty="0" smtClean="0"/>
              <a:t>Income from speculative business included in PBT should be shown separately in Sl. 2 and Sl. 38 of schedule BP.</a:t>
            </a:r>
          </a:p>
          <a:p>
            <a:pPr marL="342900" indent="-342900">
              <a:buFont typeface="+mj-lt"/>
              <a:buAutoNum type="arabicPeriod"/>
            </a:pPr>
            <a:r>
              <a:rPr lang="en-US" sz="1800" dirty="0" smtClean="0"/>
              <a:t>Income offered under other heads other than BP included in P&amp;L should be reduced in Sl. 3 of Schedule BP.</a:t>
            </a:r>
          </a:p>
          <a:p>
            <a:pPr marL="342900" indent="-342900">
              <a:buFont typeface="+mj-lt"/>
              <a:buAutoNum type="arabicPeriod"/>
            </a:pPr>
            <a:r>
              <a:rPr lang="en-US" sz="1800" dirty="0" smtClean="0"/>
              <a:t>All disallowances in Part A OI should be considered in Schedule BP.</a:t>
            </a:r>
          </a:p>
          <a:p>
            <a:pPr marL="342900" indent="-342900">
              <a:buFont typeface="+mj-lt"/>
              <a:buAutoNum type="arabicPeriod"/>
            </a:pPr>
            <a:r>
              <a:rPr lang="en-US" sz="1800" dirty="0" smtClean="0"/>
              <a:t>Income offered under section 44AF(Deemed Income) if included in PBT should be reduced in Sl. 4 of Schedule BP.</a:t>
            </a:r>
          </a:p>
          <a:p>
            <a:pPr marL="342900" indent="-342900">
              <a:buFont typeface="+mj-lt"/>
              <a:buAutoNum type="arabicPeriod"/>
            </a:pPr>
            <a:r>
              <a:rPr lang="en-US" sz="1800" dirty="0" smtClean="0"/>
              <a:t>Deprecation as entered In P&amp;L should be shown in Sl.11 of Schedule BP alone and not in </a:t>
            </a:r>
            <a:r>
              <a:rPr lang="en-US" sz="1800" dirty="0" err="1" smtClean="0"/>
              <a:t>Sl</a:t>
            </a:r>
            <a:r>
              <a:rPr lang="en-US" sz="1800" dirty="0" smtClean="0"/>
              <a:t> 22 or 7 or another rows in BP.  The schedule DPM, DOA should be mandatorily filled.</a:t>
            </a:r>
          </a:p>
          <a:p>
            <a:pPr marL="342900" indent="-342900">
              <a:buFont typeface="+mj-lt"/>
              <a:buAutoNum type="arabicPeriod"/>
            </a:pPr>
            <a:r>
              <a:rPr lang="en-US" sz="1800" dirty="0" smtClean="0"/>
              <a:t>Assessee claiming benefit of rule 7A 7B 7C should mention appropriate code in nature of business schedule.</a:t>
            </a:r>
          </a:p>
          <a:p>
            <a:pPr marL="342900" indent="-342900">
              <a:buFont typeface="+mj-lt"/>
              <a:buAutoNum type="arabicPeriod"/>
            </a:pPr>
            <a:r>
              <a:rPr lang="en-US" sz="1800" dirty="0" smtClean="0"/>
              <a:t>PBT in P&amp;L and PBT shown in sl. No.1 of Schedule BP should be same.</a:t>
            </a:r>
          </a:p>
          <a:p>
            <a:pPr marL="342900" indent="-342900">
              <a:buFont typeface="+mj-lt"/>
              <a:buAutoNum type="arabicPeriod"/>
            </a:pPr>
            <a:r>
              <a:rPr lang="en-US" sz="1800" dirty="0" smtClean="0"/>
              <a:t>Specific schedule for ESR, 10A etc should also be filled when a claim is made in schedule B</a:t>
            </a:r>
            <a:endParaRPr lang="en-GB" sz="1800" dirty="0"/>
          </a:p>
        </p:txBody>
      </p:sp>
      <p:sp>
        <p:nvSpPr>
          <p:cNvPr id="3" name="Title 2"/>
          <p:cNvSpPr>
            <a:spLocks noGrp="1"/>
          </p:cNvSpPr>
          <p:nvPr>
            <p:ph type="title"/>
          </p:nvPr>
        </p:nvSpPr>
        <p:spPr>
          <a:xfrm>
            <a:off x="457200" y="656167"/>
            <a:ext cx="8229600" cy="563033"/>
          </a:xfrm>
        </p:spPr>
        <p:txBody>
          <a:bodyPr/>
          <a:lstStyle/>
          <a:p>
            <a:r>
              <a:rPr lang="en-US" dirty="0" smtClean="0"/>
              <a:t>Schedule BP</a:t>
            </a:r>
            <a:endParaRPr lang="en-GB"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47800"/>
            <a:ext cx="8229600" cy="4861984"/>
          </a:xfrm>
        </p:spPr>
        <p:txBody>
          <a:bodyPr/>
          <a:lstStyle/>
          <a:p>
            <a:pPr marL="342900" indent="-342900">
              <a:buFont typeface="+mj-lt"/>
              <a:buAutoNum type="arabicPeriod"/>
            </a:pPr>
            <a:r>
              <a:rPr lang="en-US" sz="1800" dirty="0" smtClean="0"/>
              <a:t>All the relevant values to arrive at the deprecation mentioned in Schedule BP is to be filled in Schedule DPM, DOA.</a:t>
            </a:r>
          </a:p>
          <a:p>
            <a:pPr marL="342900" indent="-342900">
              <a:buFont typeface="+mj-lt"/>
              <a:buAutoNum type="arabicPeriod"/>
            </a:pPr>
            <a:r>
              <a:rPr lang="en-US" sz="1800" dirty="0" smtClean="0"/>
              <a:t>DCG arising out of deprecation schedules should be accounted for in CG and taxes paid.</a:t>
            </a:r>
          </a:p>
          <a:p>
            <a:pPr marL="342900" indent="-342900">
              <a:buFont typeface="+mj-lt"/>
              <a:buAutoNum type="arabicPeriod"/>
            </a:pPr>
            <a:r>
              <a:rPr lang="en-US" sz="1800" dirty="0" smtClean="0"/>
              <a:t>The value of depreciation as per Schedule DEP and value mentioned in Schedule BP should be the same.</a:t>
            </a:r>
          </a:p>
          <a:p>
            <a:pPr marL="342900" indent="-342900">
              <a:buFont typeface="+mj-lt"/>
              <a:buAutoNum type="arabicPeriod"/>
            </a:pPr>
            <a:endParaRPr lang="en-GB" sz="1800" dirty="0"/>
          </a:p>
        </p:txBody>
      </p:sp>
      <p:sp>
        <p:nvSpPr>
          <p:cNvPr id="3" name="Title 2"/>
          <p:cNvSpPr>
            <a:spLocks noGrp="1"/>
          </p:cNvSpPr>
          <p:nvPr>
            <p:ph type="title"/>
          </p:nvPr>
        </p:nvSpPr>
        <p:spPr>
          <a:xfrm>
            <a:off x="457200" y="685800"/>
            <a:ext cx="8229600" cy="609600"/>
          </a:xfrm>
        </p:spPr>
        <p:txBody>
          <a:bodyPr/>
          <a:lstStyle/>
          <a:p>
            <a:r>
              <a:rPr lang="en-US" dirty="0" smtClean="0"/>
              <a:t>SCHEDULES DPM,DOA, DCG AND DEP</a:t>
            </a:r>
            <a:endParaRPr lang="en-GB"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34016"/>
            <a:ext cx="8229600" cy="5090584"/>
          </a:xfrm>
        </p:spPr>
        <p:txBody>
          <a:bodyPr/>
          <a:lstStyle/>
          <a:p>
            <a:pPr marL="514350" indent="-514350">
              <a:buFont typeface="+mj-lt"/>
              <a:buAutoNum type="arabicPeriod"/>
            </a:pPr>
            <a:r>
              <a:rPr lang="en-US" sz="1800" dirty="0" smtClean="0"/>
              <a:t>In case of deductions where separate schedules is also required to be filled, the same should be FILLED WITHOUT FAIL- </a:t>
            </a:r>
            <a:r>
              <a:rPr lang="en-US" sz="1800" dirty="0" err="1" smtClean="0"/>
              <a:t>Eg</a:t>
            </a:r>
            <a:r>
              <a:rPr lang="en-US" sz="1800" dirty="0" smtClean="0"/>
              <a:t>. 80G,80IA, 80IB, etc. Deductions will not be allowed If specific schedules are not filled, </a:t>
            </a:r>
          </a:p>
          <a:p>
            <a:pPr marL="514350" indent="-514350">
              <a:buFont typeface="+mj-lt"/>
              <a:buAutoNum type="arabicPeriod"/>
            </a:pPr>
            <a:r>
              <a:rPr lang="en-US" sz="1800" dirty="0" smtClean="0"/>
              <a:t>Entering of only total deductions alone in Schedule VIA total will not be result in wrong computation of deductions. Section wise (amount claimed for 80C, 80IA, 80G etc) should be broken up and mentioned in as per the schedule</a:t>
            </a:r>
          </a:p>
          <a:p>
            <a:pPr marL="514350" indent="-514350">
              <a:buFont typeface="+mj-lt"/>
              <a:buAutoNum type="arabicPeriod"/>
            </a:pPr>
            <a:r>
              <a:rPr lang="en-US" sz="1800" dirty="0" smtClean="0"/>
              <a:t>To compute and avail MAT credit in MATC, sl. No. 1 to 6 should be filled with relevant details and the final value should be claimed in sl. No. 7 (Lower value of that in </a:t>
            </a:r>
            <a:r>
              <a:rPr lang="en-US" sz="1800" dirty="0" err="1" smtClean="0"/>
              <a:t>Sl.No</a:t>
            </a:r>
            <a:r>
              <a:rPr lang="en-US" sz="1800" dirty="0" smtClean="0"/>
              <a:t>. 3 or Sl. NO 6) should be specifically filled.</a:t>
            </a:r>
          </a:p>
          <a:p>
            <a:pPr marL="514350" indent="-514350">
              <a:buFont typeface="+mj-lt"/>
              <a:buAutoNum type="arabicPeriod"/>
            </a:pPr>
            <a:endParaRPr lang="en-GB" sz="1800" dirty="0"/>
          </a:p>
        </p:txBody>
      </p:sp>
      <p:sp>
        <p:nvSpPr>
          <p:cNvPr id="3" name="Title 2"/>
          <p:cNvSpPr>
            <a:spLocks noGrp="1"/>
          </p:cNvSpPr>
          <p:nvPr>
            <p:ph type="title"/>
          </p:nvPr>
        </p:nvSpPr>
        <p:spPr>
          <a:xfrm>
            <a:off x="457200" y="656167"/>
            <a:ext cx="8229600" cy="486833"/>
          </a:xfrm>
        </p:spPr>
        <p:txBody>
          <a:bodyPr/>
          <a:lstStyle/>
          <a:p>
            <a:r>
              <a:rPr lang="en-US" dirty="0" smtClean="0"/>
              <a:t>Chapter VI A, MATC</a:t>
            </a:r>
            <a:endParaRPr lang="en-GB"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5014384"/>
          </a:xfrm>
        </p:spPr>
        <p:txBody>
          <a:bodyPr/>
          <a:lstStyle/>
          <a:p>
            <a:pPr marL="342900" indent="-342900">
              <a:buNone/>
            </a:pPr>
            <a:r>
              <a:rPr lang="en-US" sz="1800" b="1" u="sng" dirty="0" smtClean="0"/>
              <a:t>SCHEDULE  CYLA</a:t>
            </a:r>
          </a:p>
          <a:p>
            <a:pPr marL="342900" indent="-342900">
              <a:buFont typeface="+mj-lt"/>
              <a:buAutoNum type="arabicPeriod"/>
            </a:pPr>
            <a:r>
              <a:rPr lang="en-US" sz="1800" dirty="0" smtClean="0"/>
              <a:t>Loss sought to be adjusted should be claimed against a specific income and also under the loss to be adjusted heading.</a:t>
            </a:r>
          </a:p>
          <a:p>
            <a:pPr marL="342900" indent="-342900">
              <a:buFont typeface="+mj-lt"/>
              <a:buAutoNum type="arabicPeriod"/>
            </a:pPr>
            <a:r>
              <a:rPr lang="en-US" sz="1800" dirty="0" smtClean="0"/>
              <a:t>If lottery income is offered as part of OS income, the value to the extent of lottery income should be excluded while claiming income from OS in CYLA.</a:t>
            </a:r>
          </a:p>
          <a:p>
            <a:pPr marL="342900" indent="-342900">
              <a:buFont typeface="+mj-lt"/>
              <a:buAutoNum type="arabicPeriod"/>
            </a:pPr>
            <a:r>
              <a:rPr lang="en-US" sz="1800" dirty="0" smtClean="0"/>
              <a:t>The respective schedules should also contain loss details for CYLA.</a:t>
            </a:r>
          </a:p>
          <a:p>
            <a:pPr marL="342900" indent="-342900">
              <a:buNone/>
            </a:pPr>
            <a:r>
              <a:rPr lang="en-US" sz="1800" b="1" u="sng" dirty="0" smtClean="0"/>
              <a:t>SCHEDULE  CFL</a:t>
            </a:r>
          </a:p>
          <a:p>
            <a:pPr marL="342900" indent="-342900">
              <a:buFont typeface="+mj-lt"/>
              <a:buAutoNum type="arabicPeriod"/>
            </a:pPr>
            <a:r>
              <a:rPr lang="en-US" sz="1800" dirty="0" smtClean="0"/>
              <a:t>Date of filing of return for relevant year in CFL should be filled.</a:t>
            </a:r>
          </a:p>
          <a:p>
            <a:pPr marL="342900" indent="-342900">
              <a:buFont typeface="+mj-lt"/>
              <a:buAutoNum type="arabicPeriod"/>
            </a:pPr>
            <a:r>
              <a:rPr lang="en-US" sz="1800" dirty="0" smtClean="0"/>
              <a:t>Loss details should be entered under respective income sources.</a:t>
            </a:r>
          </a:p>
          <a:p>
            <a:pPr marL="342900" indent="-342900">
              <a:buNone/>
            </a:pPr>
            <a:r>
              <a:rPr lang="en-US" sz="1800" b="1" u="sng" dirty="0" smtClean="0"/>
              <a:t>SCHEDULE  BFLA</a:t>
            </a:r>
          </a:p>
          <a:p>
            <a:pPr marL="342900" indent="-342900">
              <a:buFont typeface="+mj-lt"/>
              <a:buAutoNum type="arabicPeriod"/>
            </a:pPr>
            <a:r>
              <a:rPr lang="en-US" sz="1800" dirty="0" smtClean="0"/>
              <a:t>Specific differentiation in allocating the losses under BFLA should be made and the claim of adjustment should be made based of the relevant heads</a:t>
            </a:r>
            <a:endParaRPr lang="en-GB" sz="1800" dirty="0"/>
          </a:p>
        </p:txBody>
      </p:sp>
      <p:sp>
        <p:nvSpPr>
          <p:cNvPr id="3" name="Title 2"/>
          <p:cNvSpPr>
            <a:spLocks noGrp="1"/>
          </p:cNvSpPr>
          <p:nvPr>
            <p:ph type="title"/>
          </p:nvPr>
        </p:nvSpPr>
        <p:spPr>
          <a:xfrm>
            <a:off x="457200" y="656167"/>
            <a:ext cx="8229600" cy="639233"/>
          </a:xfrm>
        </p:spPr>
        <p:txBody>
          <a:bodyPr/>
          <a:lstStyle/>
          <a:p>
            <a:r>
              <a:rPr lang="en-US" dirty="0" smtClean="0"/>
              <a:t>Schedules CYLA, BFLA, CFL</a:t>
            </a:r>
            <a:endParaRPr lang="en-GB"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15016"/>
            <a:ext cx="8229600" cy="3795184"/>
          </a:xfrm>
        </p:spPr>
        <p:txBody>
          <a:bodyPr/>
          <a:lstStyle/>
          <a:p>
            <a:pPr marL="342900" indent="-342900">
              <a:buFont typeface="+mj-lt"/>
              <a:buAutoNum type="arabicPeriod"/>
            </a:pPr>
            <a:r>
              <a:rPr lang="en-US" sz="1800" dirty="0" smtClean="0"/>
              <a:t>The assessee has to verify the nature of special income and enter appropriate Section Code. Entering wrong section code can lead to consideration of the incorrectly offered income for taxation</a:t>
            </a:r>
          </a:p>
          <a:p>
            <a:pPr marL="342900" indent="-342900">
              <a:buFont typeface="+mj-lt"/>
              <a:buAutoNum type="arabicPeriod"/>
            </a:pPr>
            <a:r>
              <a:rPr lang="en-US" sz="1800" dirty="0" smtClean="0"/>
              <a:t>The assessee needs to bifurcate incomes taxable at special rate and normal rate and if there is no provision in respective schedules like CG or OS, he/she has to offer income chargeable at special rate- they need to be disclosed on in Schedule SI.</a:t>
            </a:r>
          </a:p>
          <a:p>
            <a:pPr marL="342900" indent="-342900">
              <a:buFont typeface="+mj-lt"/>
              <a:buAutoNum type="arabicPeriod"/>
            </a:pPr>
            <a:r>
              <a:rPr lang="en-US" sz="1800" dirty="0" smtClean="0"/>
              <a:t>The income exempt from tax shown in P&amp;L or BP or BTI should also be filled in EI and they should tally</a:t>
            </a:r>
            <a:endParaRPr lang="en-GB" sz="1800" dirty="0"/>
          </a:p>
        </p:txBody>
      </p:sp>
      <p:sp>
        <p:nvSpPr>
          <p:cNvPr id="3" name="Title 2"/>
          <p:cNvSpPr>
            <a:spLocks noGrp="1"/>
          </p:cNvSpPr>
          <p:nvPr>
            <p:ph type="title"/>
          </p:nvPr>
        </p:nvSpPr>
        <p:spPr>
          <a:xfrm>
            <a:off x="457200" y="808567"/>
            <a:ext cx="8229600" cy="563033"/>
          </a:xfrm>
        </p:spPr>
        <p:txBody>
          <a:bodyPr/>
          <a:lstStyle/>
          <a:p>
            <a:r>
              <a:rPr lang="en-US" sz="3000" dirty="0" smtClean="0"/>
              <a:t>Schedule SI (Special Income) &amp; Schedule EI (Exempt Income)</a:t>
            </a:r>
            <a:endParaRPr lang="en-GB" sz="3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34016"/>
            <a:ext cx="8229600" cy="5090584"/>
          </a:xfrm>
        </p:spPr>
        <p:txBody>
          <a:bodyPr/>
          <a:lstStyle/>
          <a:p>
            <a:pPr marL="342900" indent="-342900">
              <a:buFont typeface="+mj-lt"/>
              <a:buAutoNum type="arabicPeriod"/>
            </a:pPr>
            <a:r>
              <a:rPr lang="en-US" sz="1800" dirty="0" smtClean="0"/>
              <a:t>TDS on salary should be claimed ONLY in schedule TDS Salary (ITR1) or TDS1 (ITR 2-4).</a:t>
            </a:r>
          </a:p>
          <a:p>
            <a:pPr marL="342900" indent="-342900">
              <a:buFont typeface="+mj-lt"/>
              <a:buAutoNum type="arabicPeriod"/>
            </a:pPr>
            <a:r>
              <a:rPr lang="en-US" sz="1800" dirty="0" smtClean="0"/>
              <a:t>TDS on Interest should be claimed ONLY in TDS on interest(ITR 1) or TDS2(2-4).</a:t>
            </a:r>
          </a:p>
          <a:p>
            <a:pPr marL="342900" indent="-342900">
              <a:buFont typeface="+mj-lt"/>
              <a:buAutoNum type="arabicPeriod"/>
            </a:pPr>
            <a:r>
              <a:rPr lang="en-US" sz="1800" dirty="0" smtClean="0"/>
              <a:t>Claiming of TCS claims in TDS schedules and vice versa will lead to mismatch translating into excess demand or lower refund</a:t>
            </a:r>
          </a:p>
          <a:p>
            <a:pPr marL="342900" indent="-342900">
              <a:buFont typeface="+mj-lt"/>
              <a:buAutoNum type="arabicPeriod"/>
            </a:pPr>
            <a:r>
              <a:rPr lang="en-US" sz="1800" dirty="0" smtClean="0"/>
              <a:t>The claim of TDS amount should be made in TDS deducted as well as TDS Claimed for the year columns in schedule TDS2 and TCS.</a:t>
            </a:r>
          </a:p>
          <a:p>
            <a:pPr marL="342900" indent="-342900">
              <a:buFont typeface="+mj-lt"/>
              <a:buAutoNum type="arabicPeriod"/>
            </a:pPr>
            <a:r>
              <a:rPr lang="en-US" sz="1800" b="1" dirty="0" smtClean="0"/>
              <a:t>TDS claims should tally with Form 26AS or NSDL database which are accessible very easily.</a:t>
            </a:r>
          </a:p>
          <a:p>
            <a:pPr marL="514350" indent="-514350">
              <a:buFont typeface="+mj-lt"/>
              <a:buAutoNum type="arabicPeriod"/>
            </a:pPr>
            <a:endParaRPr lang="en-GB" dirty="0"/>
          </a:p>
        </p:txBody>
      </p:sp>
      <p:sp>
        <p:nvSpPr>
          <p:cNvPr id="3" name="Title 2"/>
          <p:cNvSpPr>
            <a:spLocks noGrp="1"/>
          </p:cNvSpPr>
          <p:nvPr>
            <p:ph type="title"/>
          </p:nvPr>
        </p:nvSpPr>
        <p:spPr>
          <a:xfrm>
            <a:off x="457200" y="656167"/>
            <a:ext cx="8229600" cy="563033"/>
          </a:xfrm>
        </p:spPr>
        <p:txBody>
          <a:bodyPr/>
          <a:lstStyle/>
          <a:p>
            <a:r>
              <a:rPr lang="en-US" dirty="0" smtClean="0"/>
              <a:t>Schedule TDS and TCS</a:t>
            </a:r>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1143000"/>
            <a:ext cx="8229600" cy="5166784"/>
          </a:xfrm>
        </p:spPr>
        <p:txBody>
          <a:bodyPr/>
          <a:lstStyle/>
          <a:p>
            <a:r>
              <a:rPr lang="en-US" sz="2000" dirty="0" smtClean="0"/>
              <a:t>Returns can be classified as defective u/s 139 (9) and in some scenarios the return can be declared in valid / Non </a:t>
            </a:r>
            <a:r>
              <a:rPr lang="en-US" sz="2000" dirty="0" err="1" smtClean="0"/>
              <a:t>Est</a:t>
            </a:r>
            <a:endParaRPr lang="en-US" sz="2000" dirty="0" smtClean="0"/>
          </a:p>
          <a:p>
            <a:pPr lvl="1"/>
            <a:r>
              <a:rPr lang="en-US" sz="2000" dirty="0" smtClean="0"/>
              <a:t>ITD is not introducing this concept to cover certain types of errors in order to prevent future grievances</a:t>
            </a:r>
          </a:p>
          <a:p>
            <a:r>
              <a:rPr lang="en-US" sz="2000" dirty="0" smtClean="0"/>
              <a:t>Computation Errors </a:t>
            </a:r>
          </a:p>
          <a:p>
            <a:pPr lvl="1"/>
            <a:r>
              <a:rPr lang="en-US" sz="2000" dirty="0" smtClean="0"/>
              <a:t>In electronic filing it has been noticed that most of the errors are due to data errors as filed by the assessee This includes non filling of key schedules, wrong details etc resulting in rectification requests etc which delay closure of processing</a:t>
            </a:r>
          </a:p>
          <a:p>
            <a:r>
              <a:rPr lang="en-US" sz="2000" dirty="0" smtClean="0"/>
              <a:t>Inability to pay refunds to the assessee</a:t>
            </a:r>
          </a:p>
          <a:p>
            <a:endParaRPr lang="en-US" dirty="0" smtClean="0"/>
          </a:p>
          <a:p>
            <a:pPr lvl="1"/>
            <a:endParaRPr lang="en-GB" dirty="0"/>
          </a:p>
        </p:txBody>
      </p:sp>
      <p:sp>
        <p:nvSpPr>
          <p:cNvPr id="4" name="Title 3"/>
          <p:cNvSpPr>
            <a:spLocks noGrp="1"/>
          </p:cNvSpPr>
          <p:nvPr>
            <p:ph type="title"/>
          </p:nvPr>
        </p:nvSpPr>
        <p:spPr/>
        <p:txBody>
          <a:bodyPr/>
          <a:lstStyle/>
          <a:p>
            <a:r>
              <a:rPr lang="en-US" dirty="0" smtClean="0"/>
              <a:t>Impact of Errors made while filing returns</a:t>
            </a:r>
            <a:endParaRPr lang="en-GB"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514350" indent="-514350">
              <a:buFont typeface="+mj-lt"/>
              <a:buAutoNum type="arabicPeriod"/>
            </a:pPr>
            <a:r>
              <a:rPr lang="en-US" sz="1800" dirty="0" smtClean="0"/>
              <a:t>Dates of deposits should be entered in DD/MM/YYYY format and not in any other format like MM/DD/YYYY format. This will lead to mismatches</a:t>
            </a:r>
          </a:p>
          <a:p>
            <a:pPr marL="514350" indent="-514350">
              <a:buFont typeface="+mj-lt"/>
              <a:buAutoNum type="arabicPeriod"/>
            </a:pPr>
            <a:r>
              <a:rPr lang="en-US" sz="1800" dirty="0" smtClean="0"/>
              <a:t>Exact amount paid in the </a:t>
            </a:r>
            <a:r>
              <a:rPr lang="en-US" sz="1800" dirty="0" err="1" smtClean="0"/>
              <a:t>challan</a:t>
            </a:r>
            <a:r>
              <a:rPr lang="en-US" sz="1800" dirty="0" smtClean="0"/>
              <a:t> should be claimed in return- rounding off to nearest 10 or 100 leads to mismatch.</a:t>
            </a:r>
          </a:p>
          <a:p>
            <a:pPr marL="514350" indent="-514350">
              <a:buFont typeface="+mj-lt"/>
              <a:buAutoNum type="arabicPeriod"/>
            </a:pPr>
            <a:r>
              <a:rPr lang="en-US" sz="1800" dirty="0" smtClean="0"/>
              <a:t>Individual payments should be separately claimed. Clubbing of multiple </a:t>
            </a:r>
            <a:r>
              <a:rPr lang="en-US" sz="1800" dirty="0" err="1" smtClean="0"/>
              <a:t>challans</a:t>
            </a:r>
            <a:r>
              <a:rPr lang="en-US" sz="1800" dirty="0" smtClean="0"/>
              <a:t> or entering consolidated payment will lead to mismatch.</a:t>
            </a:r>
          </a:p>
          <a:p>
            <a:endParaRPr lang="en-GB" dirty="0"/>
          </a:p>
        </p:txBody>
      </p:sp>
      <p:sp>
        <p:nvSpPr>
          <p:cNvPr id="3" name="Title 2"/>
          <p:cNvSpPr>
            <a:spLocks noGrp="1"/>
          </p:cNvSpPr>
          <p:nvPr>
            <p:ph type="title"/>
          </p:nvPr>
        </p:nvSpPr>
        <p:spPr>
          <a:xfrm>
            <a:off x="457200" y="732367"/>
            <a:ext cx="8229600" cy="715433"/>
          </a:xfrm>
        </p:spPr>
        <p:txBody>
          <a:bodyPr/>
          <a:lstStyle/>
          <a:p>
            <a:r>
              <a:rPr lang="en-US" dirty="0" smtClean="0"/>
              <a:t>Schedule IT</a:t>
            </a:r>
            <a:endParaRPr lang="en-GB"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447800"/>
            <a:ext cx="8229600" cy="4419600"/>
          </a:xfrm>
        </p:spPr>
        <p:txBody>
          <a:bodyPr/>
          <a:lstStyle/>
          <a:p>
            <a:r>
              <a:rPr lang="en-US" sz="1800" dirty="0" smtClean="0"/>
              <a:t>After filing rectification application with change in bank details- assessee is not sending the Response sheet along with cancelled </a:t>
            </a:r>
            <a:r>
              <a:rPr lang="en-US" sz="1800" dirty="0" err="1" smtClean="0"/>
              <a:t>cheque</a:t>
            </a:r>
            <a:r>
              <a:rPr lang="en-US" sz="1800" dirty="0" smtClean="0"/>
              <a:t> within stipulated time.</a:t>
            </a:r>
          </a:p>
          <a:p>
            <a:r>
              <a:rPr lang="en-US" sz="1800" dirty="0" smtClean="0"/>
              <a:t>For change of bank details for refund failure, there is no need to file rectification application. Only response sheet will suffice.</a:t>
            </a:r>
          </a:p>
          <a:p>
            <a:r>
              <a:rPr lang="en-US" sz="1800" dirty="0" smtClean="0"/>
              <a:t>Many assessee file xml for rectification without ANY correction leading to non rectification of the case</a:t>
            </a:r>
          </a:p>
          <a:p>
            <a:r>
              <a:rPr lang="en-US" sz="1800" dirty="0" smtClean="0"/>
              <a:t>Assessee having paid demand are filing for rectification to get a nil demand rectification order. This is NOT NECESARY.</a:t>
            </a:r>
          </a:p>
          <a:p>
            <a:r>
              <a:rPr lang="en-US" sz="1800" dirty="0" smtClean="0"/>
              <a:t>Rectification applications where TOTAL INCOME is changed will be rejected. In case of change in TOTAL INCOME a revised return NEEDS TO be filed.</a:t>
            </a:r>
          </a:p>
          <a:p>
            <a:r>
              <a:rPr lang="en-US" sz="1800" dirty="0" smtClean="0"/>
              <a:t>Rectification requests will be auto-rejected when an earlier rectification request is under process. In such case no specific reason is given except stating that an earlier rejection request is already under consideration. </a:t>
            </a:r>
            <a:endParaRPr lang="en-GB" sz="1800" dirty="0"/>
          </a:p>
        </p:txBody>
      </p:sp>
      <p:sp>
        <p:nvSpPr>
          <p:cNvPr id="3" name="Title 2"/>
          <p:cNvSpPr>
            <a:spLocks noGrp="1"/>
          </p:cNvSpPr>
          <p:nvPr>
            <p:ph type="title"/>
          </p:nvPr>
        </p:nvSpPr>
        <p:spPr>
          <a:xfrm>
            <a:off x="457200" y="579967"/>
            <a:ext cx="8229600" cy="715433"/>
          </a:xfrm>
        </p:spPr>
        <p:txBody>
          <a:bodyPr/>
          <a:lstStyle/>
          <a:p>
            <a:r>
              <a:rPr lang="en-US" dirty="0" smtClean="0"/>
              <a:t>Common Errors noticed in E filed rectification requests</a:t>
            </a:r>
            <a:endParaRPr lang="en-GB"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1981200"/>
            <a:ext cx="8145463" cy="1524000"/>
          </a:xfrm>
        </p:spPr>
        <p:txBody>
          <a:bodyPr/>
          <a:lstStyle/>
          <a:p>
            <a:pPr algn="ctr" eaLnBrk="1" hangingPunct="1"/>
            <a:r>
              <a:rPr lang="en-US" sz="3200" dirty="0" smtClean="0">
                <a:latin typeface="Calibri" pitchFamily="34" charset="0"/>
              </a:rPr>
              <a:t>Thank You</a:t>
            </a:r>
            <a:endParaRPr lang="en-US" sz="3200" u="sng" dirty="0" smtClean="0">
              <a:latin typeface="Calibri"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1800" dirty="0" smtClean="0"/>
              <a:t>Once E filing is done (without digital signature), ITR V needs to be sent in time to CPC. In case ITR V acknowledgement is not received within reasonable time, the assessee may call up the CPC call centre to verify status Nearly 10% of assessees have failed to send the ITR V to CPC after E filing</a:t>
            </a:r>
          </a:p>
          <a:p>
            <a:r>
              <a:rPr lang="en-US" sz="1800" dirty="0" smtClean="0"/>
              <a:t>Assessee needs to fill his email address, mobile no correctly to ensure appropriate communication from the Income Tax Department. The use of the Tax </a:t>
            </a:r>
            <a:r>
              <a:rPr lang="en-US" sz="1800" dirty="0" err="1" smtClean="0"/>
              <a:t>practioner</a:t>
            </a:r>
            <a:r>
              <a:rPr lang="en-US" sz="1800" dirty="0" smtClean="0"/>
              <a:t>/CA’s email address may not be appropriate</a:t>
            </a:r>
          </a:p>
          <a:p>
            <a:r>
              <a:rPr lang="en-US" sz="1800" dirty="0" smtClean="0"/>
              <a:t>The assessee should make sure the correct (latest) address, bank account, MICR no. is filled</a:t>
            </a:r>
          </a:p>
          <a:p>
            <a:r>
              <a:rPr lang="en-US" sz="1800" dirty="0" smtClean="0"/>
              <a:t>The assessee should verify tax credits available in Form 26AS/NSDL websites. Mismatches are the single largest cause of incorrect tax computation. Non credits may be taken up with the TDS </a:t>
            </a:r>
            <a:r>
              <a:rPr lang="en-US" sz="1800" dirty="0" err="1" smtClean="0"/>
              <a:t>deductor</a:t>
            </a:r>
            <a:r>
              <a:rPr lang="en-US" sz="1800" dirty="0" smtClean="0"/>
              <a:t> and/or the banker as soon as they are noticed</a:t>
            </a:r>
          </a:p>
          <a:p>
            <a:endParaRPr lang="en-US" sz="1800" dirty="0" smtClean="0"/>
          </a:p>
          <a:p>
            <a:endParaRPr lang="en-GB" sz="1800" dirty="0"/>
          </a:p>
        </p:txBody>
      </p:sp>
      <p:sp>
        <p:nvSpPr>
          <p:cNvPr id="3" name="Title 2"/>
          <p:cNvSpPr>
            <a:spLocks noGrp="1"/>
          </p:cNvSpPr>
          <p:nvPr>
            <p:ph type="title"/>
          </p:nvPr>
        </p:nvSpPr>
        <p:spPr>
          <a:xfrm>
            <a:off x="457200" y="579967"/>
            <a:ext cx="8229600" cy="944033"/>
          </a:xfrm>
        </p:spPr>
        <p:txBody>
          <a:bodyPr/>
          <a:lstStyle/>
          <a:p>
            <a:r>
              <a:rPr lang="en-US" sz="2800" dirty="0" smtClean="0"/>
              <a:t>Key rules to be followed to ensure trouble free processing</a:t>
            </a:r>
            <a:endParaRPr lang="en-GB"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33401"/>
            <a:ext cx="8229600" cy="609600"/>
          </a:xfrm>
        </p:spPr>
        <p:txBody>
          <a:bodyPr/>
          <a:lstStyle/>
          <a:p>
            <a:r>
              <a:rPr lang="en-US" dirty="0" smtClean="0"/>
              <a:t>ITR 1 – the </a:t>
            </a:r>
            <a:r>
              <a:rPr lang="en-US" dirty="0" err="1" smtClean="0"/>
              <a:t>Sahaj</a:t>
            </a:r>
            <a:r>
              <a:rPr lang="en-US" dirty="0" smtClean="0"/>
              <a:t> form</a:t>
            </a:r>
            <a:endParaRPr lang="en-GB" dirty="0"/>
          </a:p>
        </p:txBody>
      </p:sp>
      <p:pic>
        <p:nvPicPr>
          <p:cNvPr id="40962" name="Picture 2"/>
          <p:cNvPicPr>
            <a:picLocks noGrp="1" noChangeAspect="1" noChangeArrowheads="1"/>
          </p:cNvPicPr>
          <p:nvPr>
            <p:ph idx="1"/>
          </p:nvPr>
        </p:nvPicPr>
        <p:blipFill>
          <a:blip r:embed="rId3" cstate="print"/>
          <a:srcRect/>
          <a:stretch>
            <a:fillRect/>
          </a:stretch>
        </p:blipFill>
        <p:spPr bwMode="auto">
          <a:xfrm>
            <a:off x="560069" y="1295401"/>
            <a:ext cx="8023861" cy="49530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5014384"/>
          </a:xfrm>
        </p:spPr>
        <p:txBody>
          <a:bodyPr/>
          <a:lstStyle/>
          <a:p>
            <a:r>
              <a:rPr lang="en-US" sz="1800" dirty="0" smtClean="0">
                <a:solidFill>
                  <a:srgbClr val="FF0000"/>
                </a:solidFill>
              </a:rPr>
              <a:t>Name</a:t>
            </a:r>
            <a:r>
              <a:rPr lang="en-US" sz="1800" dirty="0" smtClean="0"/>
              <a:t>:</a:t>
            </a:r>
            <a:r>
              <a:rPr lang="en-US" sz="2000" dirty="0" smtClean="0"/>
              <a:t> </a:t>
            </a:r>
            <a:r>
              <a:rPr lang="en-US" sz="1600" dirty="0" smtClean="0"/>
              <a:t>Has to match the PAN database</a:t>
            </a:r>
            <a:endParaRPr lang="en-US" sz="1800" dirty="0" smtClean="0"/>
          </a:p>
          <a:p>
            <a:r>
              <a:rPr lang="en-US" sz="1800" dirty="0" smtClean="0">
                <a:solidFill>
                  <a:srgbClr val="FF0000"/>
                </a:solidFill>
              </a:rPr>
              <a:t>Date of Birth</a:t>
            </a:r>
            <a:r>
              <a:rPr lang="en-US" sz="2000" dirty="0" smtClean="0"/>
              <a:t>: </a:t>
            </a:r>
            <a:r>
              <a:rPr lang="en-US" sz="1600" dirty="0" smtClean="0"/>
              <a:t>Mistakes here will result in computation of higher taxes in case of senior citizens</a:t>
            </a:r>
            <a:endParaRPr lang="en-US" sz="2000" dirty="0" smtClean="0"/>
          </a:p>
          <a:p>
            <a:r>
              <a:rPr lang="en-US" sz="1800" dirty="0" smtClean="0">
                <a:solidFill>
                  <a:srgbClr val="FF0000"/>
                </a:solidFill>
              </a:rPr>
              <a:t>Address</a:t>
            </a:r>
            <a:r>
              <a:rPr lang="en-US" sz="2000" dirty="0" smtClean="0"/>
              <a:t>: </a:t>
            </a:r>
            <a:r>
              <a:rPr lang="en-US" sz="1600" dirty="0" smtClean="0"/>
              <a:t>House/Flat no, City, PIN Code, are mandatory fields. Non filling will result in refund delays</a:t>
            </a:r>
            <a:endParaRPr lang="en-US" sz="2000" dirty="0" smtClean="0"/>
          </a:p>
          <a:p>
            <a:r>
              <a:rPr lang="en-US" sz="1800" dirty="0" smtClean="0">
                <a:solidFill>
                  <a:srgbClr val="FF0000"/>
                </a:solidFill>
              </a:rPr>
              <a:t>E mail address</a:t>
            </a:r>
            <a:r>
              <a:rPr lang="en-US" sz="2000" dirty="0" smtClean="0"/>
              <a:t>: </a:t>
            </a:r>
            <a:r>
              <a:rPr lang="en-US" sz="1600" dirty="0" smtClean="0"/>
              <a:t>Needs to be filled correctly, is the basis of all communication from CPC. Mistake will result in non receipt of all intimations from CPC. Use of Auditor/Tax practitioner’s ID may be avoided</a:t>
            </a:r>
            <a:endParaRPr lang="en-US" sz="1800" dirty="0" smtClean="0"/>
          </a:p>
          <a:p>
            <a:r>
              <a:rPr lang="en-US" sz="1800" dirty="0" smtClean="0">
                <a:solidFill>
                  <a:srgbClr val="FF0000"/>
                </a:solidFill>
              </a:rPr>
              <a:t>Mobile </a:t>
            </a:r>
            <a:r>
              <a:rPr lang="en-US" sz="1600" dirty="0" err="1" smtClean="0">
                <a:solidFill>
                  <a:srgbClr val="FF0000"/>
                </a:solidFill>
              </a:rPr>
              <a:t>No</a:t>
            </a:r>
            <a:r>
              <a:rPr lang="en-US" sz="1800" dirty="0" err="1" smtClean="0"/>
              <a:t>:</a:t>
            </a:r>
            <a:r>
              <a:rPr lang="en-US" sz="1600" dirty="0" err="1" smtClean="0"/>
              <a:t>Full</a:t>
            </a:r>
            <a:r>
              <a:rPr lang="en-US" sz="1600" dirty="0" smtClean="0"/>
              <a:t> Mobile No without use of +91 needs to be </a:t>
            </a:r>
            <a:r>
              <a:rPr lang="en-US" sz="1600" dirty="0" err="1" smtClean="0"/>
              <a:t>enterered</a:t>
            </a:r>
            <a:r>
              <a:rPr lang="en-US" sz="1600" dirty="0" smtClean="0"/>
              <a:t>. This is essential for all SMS based communication</a:t>
            </a:r>
            <a:endParaRPr lang="en-US" sz="1800" dirty="0" smtClean="0"/>
          </a:p>
          <a:p>
            <a:r>
              <a:rPr lang="en-US" sz="1800" dirty="0" smtClean="0">
                <a:solidFill>
                  <a:srgbClr val="FF0000"/>
                </a:solidFill>
              </a:rPr>
              <a:t>Sex</a:t>
            </a:r>
            <a:r>
              <a:rPr lang="en-US" sz="1800" dirty="0" smtClean="0"/>
              <a:t>: </a:t>
            </a:r>
            <a:r>
              <a:rPr lang="en-US" sz="1600" dirty="0" smtClean="0"/>
              <a:t>Should match the PAN database. If PAN database is wrong, it results in mistakes in computation</a:t>
            </a:r>
          </a:p>
          <a:p>
            <a:r>
              <a:rPr lang="en-US" sz="1600" dirty="0" smtClean="0">
                <a:solidFill>
                  <a:srgbClr val="FF0000"/>
                </a:solidFill>
              </a:rPr>
              <a:t>Status </a:t>
            </a:r>
            <a:r>
              <a:rPr lang="en-US" sz="1600" dirty="0" smtClean="0"/>
              <a:t>: Should be correctly filled</a:t>
            </a:r>
          </a:p>
          <a:p>
            <a:r>
              <a:rPr lang="en-US" sz="1600" dirty="0" smtClean="0">
                <a:solidFill>
                  <a:srgbClr val="FF0000"/>
                </a:solidFill>
              </a:rPr>
              <a:t>Residential Status </a:t>
            </a:r>
            <a:r>
              <a:rPr lang="en-US" sz="1600" dirty="0" smtClean="0"/>
              <a:t>- the status of </a:t>
            </a:r>
            <a:r>
              <a:rPr lang="en-US" sz="1600" b="1" dirty="0" smtClean="0"/>
              <a:t>NOR and NRI </a:t>
            </a:r>
            <a:r>
              <a:rPr lang="en-US" sz="1600" dirty="0" smtClean="0"/>
              <a:t>should be mentioned only where applicable as they are not eligible for certain benefits available to resident assessee </a:t>
            </a:r>
          </a:p>
          <a:p>
            <a:endParaRPr lang="en-GB" sz="2400" dirty="0"/>
          </a:p>
        </p:txBody>
      </p:sp>
      <p:sp>
        <p:nvSpPr>
          <p:cNvPr id="3" name="Title 2"/>
          <p:cNvSpPr>
            <a:spLocks noGrp="1"/>
          </p:cNvSpPr>
          <p:nvPr>
            <p:ph type="title"/>
          </p:nvPr>
        </p:nvSpPr>
        <p:spPr>
          <a:xfrm>
            <a:off x="457200" y="457200"/>
            <a:ext cx="8229600" cy="791633"/>
          </a:xfrm>
        </p:spPr>
        <p:txBody>
          <a:bodyPr/>
          <a:lstStyle/>
          <a:p>
            <a:r>
              <a:rPr lang="en-US" dirty="0" smtClean="0"/>
              <a:t>Personal Information Schedule</a:t>
            </a:r>
            <a:endParaRPr lang="en-GB"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5167"/>
            <a:ext cx="8229600" cy="791633"/>
          </a:xfrm>
        </p:spPr>
        <p:txBody>
          <a:bodyPr/>
          <a:lstStyle/>
          <a:p>
            <a:r>
              <a:rPr lang="en-US" dirty="0" smtClean="0"/>
              <a:t>Part B - TI</a:t>
            </a:r>
            <a:endParaRPr lang="en-GB" dirty="0"/>
          </a:p>
        </p:txBody>
      </p:sp>
      <p:pic>
        <p:nvPicPr>
          <p:cNvPr id="41986" name="Picture 2"/>
          <p:cNvPicPr>
            <a:picLocks noGrp="1" noChangeAspect="1" noChangeArrowheads="1"/>
          </p:cNvPicPr>
          <p:nvPr>
            <p:ph idx="1"/>
          </p:nvPr>
        </p:nvPicPr>
        <p:blipFill>
          <a:blip r:embed="rId3" cstate="print"/>
          <a:srcRect/>
          <a:stretch>
            <a:fillRect/>
          </a:stretch>
        </p:blipFill>
        <p:spPr bwMode="auto">
          <a:xfrm>
            <a:off x="457200" y="914400"/>
            <a:ext cx="7924800" cy="54337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219200"/>
            <a:ext cx="8229600" cy="4267200"/>
          </a:xfrm>
        </p:spPr>
        <p:txBody>
          <a:bodyPr/>
          <a:lstStyle/>
          <a:p>
            <a:pPr marL="457200" indent="-457200">
              <a:buFont typeface="+mj-lt"/>
              <a:buAutoNum type="arabicPeriod"/>
            </a:pPr>
            <a:r>
              <a:rPr lang="en-US" sz="2000" dirty="0" smtClean="0"/>
              <a:t>Salary amount entered in BTI should be same as in TDS Salary and final value in Schedule salary.</a:t>
            </a:r>
          </a:p>
          <a:p>
            <a:pPr marL="457200" indent="-457200">
              <a:buFont typeface="+mj-lt"/>
              <a:buAutoNum type="arabicPeriod"/>
            </a:pPr>
            <a:r>
              <a:rPr lang="en-US" sz="2000" dirty="0" smtClean="0"/>
              <a:t>CYLA or BFLA loss has to be mentioned in the appropriate rows, else loss will not be allowed.</a:t>
            </a:r>
          </a:p>
          <a:p>
            <a:pPr marL="457200" indent="-457200">
              <a:buFont typeface="+mj-lt"/>
              <a:buAutoNum type="arabicPeriod"/>
            </a:pPr>
            <a:r>
              <a:rPr lang="en-US" sz="2000" dirty="0" smtClean="0"/>
              <a:t>In STCG – many users confuse between STCG under section 111A and STCG others and enter against one another leading doubling to income from Capital Gains.</a:t>
            </a:r>
          </a:p>
          <a:p>
            <a:pPr marL="457200" indent="-457200">
              <a:buFont typeface="+mj-lt"/>
              <a:buAutoNum type="arabicPeriod"/>
            </a:pPr>
            <a:r>
              <a:rPr lang="en-US" sz="2000" dirty="0" smtClean="0"/>
              <a:t>In case of HP loss, BTI value for Income HP should be 0 or null and final value in schedule HP should be a loss</a:t>
            </a:r>
          </a:p>
          <a:p>
            <a:pPr marL="457200" indent="-457200">
              <a:buFont typeface="+mj-lt"/>
              <a:buAutoNum type="arabicPeriod"/>
            </a:pPr>
            <a:r>
              <a:rPr lang="en-US" sz="2000" dirty="0" smtClean="0"/>
              <a:t>It is not enough if just part B TI is filled. Respective schedules also need to be filled for </a:t>
            </a:r>
            <a:r>
              <a:rPr lang="en-US" sz="2000" dirty="0" err="1" smtClean="0"/>
              <a:t>Eg</a:t>
            </a:r>
            <a:r>
              <a:rPr lang="en-US" sz="2000" dirty="0" smtClean="0"/>
              <a:t> Schedule HP, </a:t>
            </a:r>
            <a:r>
              <a:rPr lang="en-US" sz="2000" dirty="0" err="1" smtClean="0"/>
              <a:t>Sch</a:t>
            </a:r>
            <a:r>
              <a:rPr lang="en-US" sz="2000" dirty="0" smtClean="0"/>
              <a:t> Depreciation etc. Else the return can be treated as a defective return u/s 139 (9).</a:t>
            </a:r>
          </a:p>
          <a:p>
            <a:endParaRPr lang="en-GB" sz="2000" dirty="0"/>
          </a:p>
        </p:txBody>
      </p:sp>
      <p:sp>
        <p:nvSpPr>
          <p:cNvPr id="3" name="Title 2"/>
          <p:cNvSpPr>
            <a:spLocks noGrp="1"/>
          </p:cNvSpPr>
          <p:nvPr>
            <p:ph type="title"/>
          </p:nvPr>
        </p:nvSpPr>
        <p:spPr>
          <a:xfrm>
            <a:off x="457200" y="381000"/>
            <a:ext cx="8229600" cy="791633"/>
          </a:xfrm>
        </p:spPr>
        <p:txBody>
          <a:bodyPr/>
          <a:lstStyle/>
          <a:p>
            <a:r>
              <a:rPr lang="en-US" dirty="0" smtClean="0"/>
              <a:t>Part B TI</a:t>
            </a:r>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5167"/>
            <a:ext cx="8229600" cy="715433"/>
          </a:xfrm>
        </p:spPr>
        <p:txBody>
          <a:bodyPr/>
          <a:lstStyle/>
          <a:p>
            <a:r>
              <a:rPr lang="en-US" dirty="0" smtClean="0"/>
              <a:t>Part B TI - TTI</a:t>
            </a:r>
            <a:endParaRPr lang="en-GB" dirty="0"/>
          </a:p>
        </p:txBody>
      </p:sp>
      <p:pic>
        <p:nvPicPr>
          <p:cNvPr id="44034" name="Picture 2"/>
          <p:cNvPicPr>
            <a:picLocks noGrp="1" noChangeAspect="1" noChangeArrowheads="1"/>
          </p:cNvPicPr>
          <p:nvPr>
            <p:ph idx="1"/>
          </p:nvPr>
        </p:nvPicPr>
        <p:blipFill>
          <a:blip r:embed="rId3" cstate="print"/>
          <a:srcRect/>
          <a:stretch>
            <a:fillRect/>
          </a:stretch>
        </p:blipFill>
        <p:spPr bwMode="auto">
          <a:xfrm>
            <a:off x="457200" y="914400"/>
            <a:ext cx="8229600" cy="5307806"/>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229600" cy="5090584"/>
          </a:xfrm>
        </p:spPr>
        <p:txBody>
          <a:bodyPr/>
          <a:lstStyle/>
          <a:p>
            <a:pPr marL="457200" indent="-457200" algn="just">
              <a:buFont typeface="+mj-lt"/>
              <a:buAutoNum type="arabicPeriod"/>
            </a:pPr>
            <a:r>
              <a:rPr lang="en-US" sz="1800" dirty="0" smtClean="0"/>
              <a:t>Relief under 89,90,91 is to be entered ONLY if applicable.</a:t>
            </a:r>
          </a:p>
          <a:p>
            <a:pPr marL="457200" indent="-457200">
              <a:buFont typeface="+mj-lt"/>
              <a:buAutoNum type="arabicPeriod"/>
            </a:pPr>
            <a:r>
              <a:rPr lang="en-US" sz="1800" dirty="0" smtClean="0"/>
              <a:t>The value entered in schedule TDS, IT and TCS has to be entered in Part B TTI also. </a:t>
            </a:r>
            <a:r>
              <a:rPr lang="en-US" sz="1800" dirty="0" err="1" smtClean="0"/>
              <a:t>Eg</a:t>
            </a:r>
            <a:r>
              <a:rPr lang="en-US" sz="1800" dirty="0" smtClean="0"/>
              <a:t>. Schedule IT is entered but in no amount is mentioned in this section as Advance Tax or SAT.</a:t>
            </a:r>
            <a:br>
              <a:rPr lang="en-US" sz="1800" dirty="0" smtClean="0"/>
            </a:br>
            <a:endParaRPr lang="en-US" sz="1800" dirty="0" smtClean="0"/>
          </a:p>
          <a:p>
            <a:pPr marL="457200" indent="-457200">
              <a:buFont typeface="+mj-lt"/>
              <a:buAutoNum type="arabicPeriod"/>
            </a:pPr>
            <a:r>
              <a:rPr lang="en-US" sz="1800" dirty="0" smtClean="0"/>
              <a:t>The Bank account no. has to given correctly and entered even if no refund is due. This is to ensure that refund arising from </a:t>
            </a:r>
            <a:r>
              <a:rPr lang="en-US" sz="1800" dirty="0" err="1" smtClean="0"/>
              <a:t>recomputation</a:t>
            </a:r>
            <a:r>
              <a:rPr lang="en-US" sz="1800" dirty="0" smtClean="0"/>
              <a:t> of income by the ITD can be paid to the assessee. The A/c no and the name in the bank account has to tally. </a:t>
            </a:r>
            <a:br>
              <a:rPr lang="en-US" sz="1800" dirty="0" smtClean="0"/>
            </a:br>
            <a:endParaRPr lang="en-US" sz="1800" dirty="0" smtClean="0"/>
          </a:p>
          <a:p>
            <a:pPr marL="457200" indent="-457200">
              <a:buFont typeface="+mj-lt"/>
              <a:buAutoNum type="arabicPeriod"/>
            </a:pPr>
            <a:r>
              <a:rPr lang="en-US" sz="1800" dirty="0" smtClean="0"/>
              <a:t>The MICR No. should be in 9 DIGITS and first 3 digits of MICR code denotes the place of residence as mentioned in address’s PIN Code.</a:t>
            </a:r>
          </a:p>
          <a:p>
            <a:pPr marL="457200" indent="-457200">
              <a:buNone/>
            </a:pPr>
            <a:r>
              <a:rPr lang="en-US" sz="1800" dirty="0" smtClean="0"/>
              <a:t>        </a:t>
            </a:r>
            <a:r>
              <a:rPr lang="en-US" sz="1800" dirty="0" err="1" smtClean="0"/>
              <a:t>Eg</a:t>
            </a:r>
            <a:r>
              <a:rPr lang="en-US" sz="1800" dirty="0" smtClean="0"/>
              <a:t>. 560056025- ‘560’ refers to Bangalore whose PIN starts with 560 000. The assessees may avoid giving bank accounts where MICR starts with ‘0’.</a:t>
            </a:r>
          </a:p>
          <a:p>
            <a:endParaRPr lang="en-GB" sz="1800" dirty="0"/>
          </a:p>
        </p:txBody>
      </p:sp>
      <p:sp>
        <p:nvSpPr>
          <p:cNvPr id="3" name="Title 2"/>
          <p:cNvSpPr>
            <a:spLocks noGrp="1"/>
          </p:cNvSpPr>
          <p:nvPr>
            <p:ph type="title"/>
          </p:nvPr>
        </p:nvSpPr>
        <p:spPr>
          <a:xfrm>
            <a:off x="457200" y="503767"/>
            <a:ext cx="8229600" cy="715433"/>
          </a:xfrm>
        </p:spPr>
        <p:txBody>
          <a:bodyPr/>
          <a:lstStyle/>
          <a:p>
            <a:r>
              <a:rPr lang="en-US" dirty="0" smtClean="0"/>
              <a:t>Part B TI - TTI</a:t>
            </a:r>
            <a:endParaRPr lang="en-GB" dirty="0"/>
          </a:p>
        </p:txBody>
      </p:sp>
    </p:spTree>
  </p:cSld>
  <p:clrMapOvr>
    <a:masterClrMapping/>
  </p:clrMapOvr>
</p:sld>
</file>

<file path=ppt/theme/theme1.xml><?xml version="1.0" encoding="utf-8"?>
<a:theme xmlns:a="http://schemas.openxmlformats.org/drawingml/2006/main" name="BTE Lite Template">
  <a:themeElements>
    <a:clrScheme name="INFOSYS">
      <a:dk1>
        <a:srgbClr val="002D78"/>
      </a:dk1>
      <a:lt1>
        <a:sysClr val="window" lastClr="FFFFFF"/>
      </a:lt1>
      <a:dk2>
        <a:srgbClr val="000000"/>
      </a:dk2>
      <a:lt2>
        <a:srgbClr val="FFFFFF"/>
      </a:lt2>
      <a:accent1>
        <a:srgbClr val="007DC3"/>
      </a:accent1>
      <a:accent2>
        <a:srgbClr val="2DB437"/>
      </a:accent2>
      <a:accent3>
        <a:srgbClr val="EB7323"/>
      </a:accent3>
      <a:accent4>
        <a:srgbClr val="5A5A5A"/>
      </a:accent4>
      <a:accent5>
        <a:srgbClr val="9BC8EB"/>
      </a:accent5>
      <a:accent6>
        <a:srgbClr val="FFCD69"/>
      </a:accent6>
      <a:hlink>
        <a:srgbClr val="417832"/>
      </a:hlink>
      <a:folHlink>
        <a:srgbClr val="A05019"/>
      </a:folHlink>
    </a:clrScheme>
    <a:fontScheme name="Infosys">
      <a:majorFont>
        <a:latin typeface="GillSans"/>
        <a:ea typeface=""/>
        <a:cs typeface=""/>
      </a:majorFont>
      <a:minorFont>
        <a:latin typeface="Gill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INFOSYS - Section">
  <a:themeElements>
    <a:clrScheme name="INFOSYS">
      <a:dk1>
        <a:srgbClr val="193A80"/>
      </a:dk1>
      <a:lt1>
        <a:sysClr val="window" lastClr="FFFFFF"/>
      </a:lt1>
      <a:dk2>
        <a:srgbClr val="000000"/>
      </a:dk2>
      <a:lt2>
        <a:srgbClr val="FFFFFF"/>
      </a:lt2>
      <a:accent1>
        <a:srgbClr val="FF90D2"/>
      </a:accent1>
      <a:accent2>
        <a:srgbClr val="F6A3A7"/>
      </a:accent2>
      <a:accent3>
        <a:srgbClr val="92E6FF"/>
      </a:accent3>
      <a:accent4>
        <a:srgbClr val="D1E7B1"/>
      </a:accent4>
      <a:accent5>
        <a:srgbClr val="F6F8B7"/>
      </a:accent5>
      <a:accent6>
        <a:srgbClr val="F6D3A4"/>
      </a:accent6>
      <a:hlink>
        <a:srgbClr val="00B050"/>
      </a:hlink>
      <a:folHlink>
        <a:srgbClr val="800080"/>
      </a:folHlink>
    </a:clrScheme>
    <a:fontScheme name="Infosys">
      <a:majorFont>
        <a:latin typeface="GillSans"/>
        <a:ea typeface=""/>
        <a:cs typeface=""/>
      </a:majorFont>
      <a:minorFont>
        <a:latin typeface="Gill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INFOSYS">
    <a:dk1>
      <a:srgbClr val="002D78"/>
    </a:dk1>
    <a:lt1>
      <a:sysClr val="window" lastClr="FFFFFF"/>
    </a:lt1>
    <a:dk2>
      <a:srgbClr val="000000"/>
    </a:dk2>
    <a:lt2>
      <a:srgbClr val="FFFFFF"/>
    </a:lt2>
    <a:accent1>
      <a:srgbClr val="007DC3"/>
    </a:accent1>
    <a:accent2>
      <a:srgbClr val="2DB437"/>
    </a:accent2>
    <a:accent3>
      <a:srgbClr val="EB7323"/>
    </a:accent3>
    <a:accent4>
      <a:srgbClr val="5A5A5A"/>
    </a:accent4>
    <a:accent5>
      <a:srgbClr val="9BC8EB"/>
    </a:accent5>
    <a:accent6>
      <a:srgbClr val="FFCD69"/>
    </a:accent6>
    <a:hlink>
      <a:srgbClr val="417832"/>
    </a:hlink>
    <a:folHlink>
      <a:srgbClr val="A05019"/>
    </a:folHlink>
  </a:clrScheme>
</a:themeOverride>
</file>

<file path=docProps/app.xml><?xml version="1.0" encoding="utf-8"?>
<Properties xmlns="http://schemas.openxmlformats.org/officeDocument/2006/extended-properties" xmlns:vt="http://schemas.openxmlformats.org/officeDocument/2006/docPropsVTypes">
  <Template>BTE Lite Template</Template>
  <TotalTime>11151</TotalTime>
  <Words>1867</Words>
  <Application>Microsoft Office PowerPoint</Application>
  <PresentationFormat>On-screen Show (4:3)</PresentationFormat>
  <Paragraphs>126</Paragraphs>
  <Slides>22</Slides>
  <Notes>22</Notes>
  <HiddenSlides>0</HiddenSlides>
  <MMClips>0</MMClips>
  <ScaleCrop>false</ScaleCrop>
  <HeadingPairs>
    <vt:vector size="4" baseType="variant">
      <vt:variant>
        <vt:lpstr>Theme</vt:lpstr>
      </vt:variant>
      <vt:variant>
        <vt:i4>2</vt:i4>
      </vt:variant>
      <vt:variant>
        <vt:lpstr>Slide Titles</vt:lpstr>
      </vt:variant>
      <vt:variant>
        <vt:i4>22</vt:i4>
      </vt:variant>
    </vt:vector>
  </HeadingPairs>
  <TitlesOfParts>
    <vt:vector size="24" baseType="lpstr">
      <vt:lpstr>BTE Lite Template</vt:lpstr>
      <vt:lpstr>INFOSYS - Section</vt:lpstr>
      <vt:lpstr>E FILING – Do’s, Don’t’s and other Common Errors  08 July 2011 </vt:lpstr>
      <vt:lpstr>Impact of Errors made while filing returns</vt:lpstr>
      <vt:lpstr>Key rules to be followed to ensure trouble free processing</vt:lpstr>
      <vt:lpstr>ITR 1 – the Sahaj form</vt:lpstr>
      <vt:lpstr>Personal Information Schedule</vt:lpstr>
      <vt:lpstr>Part B - TI</vt:lpstr>
      <vt:lpstr>Part B TI</vt:lpstr>
      <vt:lpstr>Part B TI - TTI</vt:lpstr>
      <vt:lpstr>Part B TI - TTI</vt:lpstr>
      <vt:lpstr>House Property</vt:lpstr>
      <vt:lpstr>Income Schedules – Salary, HP</vt:lpstr>
      <vt:lpstr>Capital Gains</vt:lpstr>
      <vt:lpstr>Capital Gains</vt:lpstr>
      <vt:lpstr>Schedule BP</vt:lpstr>
      <vt:lpstr>SCHEDULES DPM,DOA, DCG AND DEP</vt:lpstr>
      <vt:lpstr>Chapter VI A, MATC</vt:lpstr>
      <vt:lpstr>Schedules CYLA, BFLA, CFL</vt:lpstr>
      <vt:lpstr>Schedule SI (Special Income) &amp; Schedule EI (Exempt Income)</vt:lpstr>
      <vt:lpstr>Schedule TDS and TCS</vt:lpstr>
      <vt:lpstr>Schedule IT</vt:lpstr>
      <vt:lpstr>Common Errors noticed in E filed rectification requests</vt:lpstr>
      <vt:lpstr>Thank You</vt:lpstr>
    </vt:vector>
  </TitlesOfParts>
  <Company>Infosys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ITDCPC-Biz Change Status Report</dc:subject>
  <dc:creator>Hari</dc:creator>
  <cp:lastModifiedBy>HARISH KUMAR</cp:lastModifiedBy>
  <cp:revision>845</cp:revision>
  <dcterms:created xsi:type="dcterms:W3CDTF">2004-08-30T10:11:57Z</dcterms:created>
  <dcterms:modified xsi:type="dcterms:W3CDTF">2011-07-12T10:44:25Z</dcterms:modified>
</cp:coreProperties>
</file>