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4660"/>
  </p:normalViewPr>
  <p:slideViewPr>
    <p:cSldViewPr>
      <p:cViewPr varScale="1">
        <p:scale>
          <a:sx n="70" d="100"/>
          <a:sy n="70" d="100"/>
        </p:scale>
        <p:origin x="-540" y="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7EC185-68C1-4D8F-8DFF-A87957C879C0}" type="datetimeFigureOut">
              <a:rPr lang="en-US" smtClean="0"/>
              <a:pPr/>
              <a:t>28-01-2015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9DDD04-4FE9-4A91-8DB5-214B5885F44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ABBREVIATIONS USED IN MUTUAL 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400" dirty="0" smtClean="0"/>
              <a:t>AMC- Asset Management Company</a:t>
            </a:r>
          </a:p>
          <a:p>
            <a:r>
              <a:rPr lang="en-US" sz="2400" dirty="0" smtClean="0"/>
              <a:t>A MFI- Association of Mutual Funds in India</a:t>
            </a:r>
          </a:p>
          <a:p>
            <a:r>
              <a:rPr lang="en-US" sz="2400" dirty="0" smtClean="0"/>
              <a:t>AGNI-AMFI Guidelines&amp; Norms for Intermediaries</a:t>
            </a:r>
          </a:p>
          <a:p>
            <a:r>
              <a:rPr lang="en-US" sz="2400" dirty="0" smtClean="0"/>
              <a:t>CLB- Company Law Board</a:t>
            </a:r>
          </a:p>
          <a:p>
            <a:r>
              <a:rPr lang="en-US" sz="2400" dirty="0" smtClean="0"/>
              <a:t>DCA-Department of Company Affairs</a:t>
            </a:r>
          </a:p>
          <a:p>
            <a:r>
              <a:rPr lang="en-US" sz="2400" dirty="0" smtClean="0"/>
              <a:t>EPS- Earnings per Share</a:t>
            </a:r>
          </a:p>
          <a:p>
            <a:r>
              <a:rPr lang="en-US" sz="2400" dirty="0" smtClean="0"/>
              <a:t>FI- Financial Institutions</a:t>
            </a:r>
          </a:p>
          <a:p>
            <a:r>
              <a:rPr lang="en-US" sz="2400" dirty="0" smtClean="0"/>
              <a:t>FII- Foreign Institutional Investor</a:t>
            </a:r>
          </a:p>
          <a:p>
            <a:r>
              <a:rPr lang="en-US" sz="2400" dirty="0" smtClean="0"/>
              <a:t>FIPB-Foreign Institutional Promotion Board</a:t>
            </a:r>
          </a:p>
          <a:p>
            <a:r>
              <a:rPr lang="en-US" sz="2400" dirty="0" smtClean="0"/>
              <a:t>HDFC- Housing Development and Finance Corporation Ltd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600" dirty="0" smtClean="0"/>
              <a:t>LIC-Life Insurance Corporation</a:t>
            </a:r>
          </a:p>
          <a:p>
            <a:r>
              <a:rPr lang="en-US" sz="2600" dirty="0" smtClean="0"/>
              <a:t>KIM-Key Information Memorandum</a:t>
            </a:r>
          </a:p>
          <a:p>
            <a:r>
              <a:rPr lang="en-US" sz="2600" dirty="0" smtClean="0"/>
              <a:t>M&amp;A- Mergers &amp; Acquisitions </a:t>
            </a:r>
          </a:p>
          <a:p>
            <a:r>
              <a:rPr lang="en-US" sz="2600" dirty="0" smtClean="0"/>
              <a:t>MF-Mutual Funds</a:t>
            </a:r>
          </a:p>
          <a:p>
            <a:r>
              <a:rPr lang="en-US" sz="2600" dirty="0" smtClean="0"/>
              <a:t>MMMF- Money Market Mutual Funds</a:t>
            </a:r>
          </a:p>
          <a:p>
            <a:r>
              <a:rPr lang="en-US" sz="2600" dirty="0" smtClean="0"/>
              <a:t>FOP- Funds of Funds</a:t>
            </a:r>
          </a:p>
          <a:p>
            <a:r>
              <a:rPr lang="en-US" sz="2600" dirty="0" smtClean="0"/>
              <a:t>MOF – Ministry of Finance</a:t>
            </a:r>
          </a:p>
          <a:p>
            <a:r>
              <a:rPr lang="en-US" sz="2600" dirty="0" smtClean="0"/>
              <a:t>NAV- Net Asset Value</a:t>
            </a:r>
          </a:p>
          <a:p>
            <a:r>
              <a:rPr lang="en-US" sz="2600" dirty="0" smtClean="0"/>
              <a:t>NBFC- Non Banking Finance Company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NPA-Non Performing Asset</a:t>
            </a:r>
          </a:p>
          <a:p>
            <a:r>
              <a:rPr lang="en-US" dirty="0" smtClean="0"/>
              <a:t>NFO- New Fund offer</a:t>
            </a:r>
          </a:p>
          <a:p>
            <a:r>
              <a:rPr lang="en-US" dirty="0" smtClean="0"/>
              <a:t>NRI- Non Resident Indian</a:t>
            </a:r>
          </a:p>
          <a:p>
            <a:r>
              <a:rPr lang="en-US" dirty="0" smtClean="0"/>
              <a:t>NSE- National Stock Exchange</a:t>
            </a:r>
          </a:p>
          <a:p>
            <a:r>
              <a:rPr lang="en-US" dirty="0" smtClean="0"/>
              <a:t>NCFM- NSE’S Certification in Financial Markets</a:t>
            </a:r>
          </a:p>
          <a:p>
            <a:r>
              <a:rPr lang="en-US" dirty="0" smtClean="0"/>
              <a:t>P/E,PER- Price/Earning Ratio</a:t>
            </a:r>
          </a:p>
          <a:p>
            <a:r>
              <a:rPr lang="en-US" dirty="0" smtClean="0"/>
              <a:t>RBI- Reserve Bank of India</a:t>
            </a:r>
          </a:p>
          <a:p>
            <a:r>
              <a:rPr lang="en-US" dirty="0" smtClean="0"/>
              <a:t>ROC- Registrar of Companies</a:t>
            </a:r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SBI- State Bank of India</a:t>
            </a:r>
          </a:p>
          <a:p>
            <a:r>
              <a:rPr lang="en-US" dirty="0" smtClean="0"/>
              <a:t>SEBI- Securities &amp; Exchange Board of India</a:t>
            </a:r>
          </a:p>
          <a:p>
            <a:r>
              <a:rPr lang="en-US" dirty="0" smtClean="0"/>
              <a:t>SRO- Self Regulatory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TDS- Tax Deducted at Source</a:t>
            </a:r>
          </a:p>
          <a:p>
            <a:r>
              <a:rPr lang="en-US" dirty="0" smtClean="0"/>
              <a:t>UTI- Unit Trust of India</a:t>
            </a:r>
          </a:p>
          <a:p>
            <a:r>
              <a:rPr lang="en-US" dirty="0" smtClean="0"/>
              <a:t>WDM- Wholesale Debt Market</a:t>
            </a:r>
          </a:p>
          <a:p>
            <a:r>
              <a:rPr lang="en-US" dirty="0" smtClean="0"/>
              <a:t>YTM- Yield to Maturity</a:t>
            </a:r>
          </a:p>
          <a:p>
            <a:r>
              <a:rPr lang="en-US" dirty="0" smtClean="0"/>
              <a:t>STT- Securities Transaction Tax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ARN –AMFI Registration Number</a:t>
            </a:r>
          </a:p>
          <a:p>
            <a:r>
              <a:rPr lang="en-US" dirty="0" smtClean="0"/>
              <a:t>OCB –Overseas Corporate Bodies</a:t>
            </a:r>
          </a:p>
          <a:p>
            <a:r>
              <a:rPr lang="en-US" dirty="0" smtClean="0"/>
              <a:t>DDB- Deep Discount Bonds</a:t>
            </a:r>
          </a:p>
          <a:p>
            <a:r>
              <a:rPr lang="en-US" dirty="0" smtClean="0"/>
              <a:t>DTAA- Double Tax Avoidance Agreement</a:t>
            </a:r>
          </a:p>
          <a:p>
            <a:r>
              <a:rPr lang="en-US" dirty="0" smtClean="0"/>
              <a:t>ARP- </a:t>
            </a:r>
            <a:r>
              <a:rPr lang="en-US" dirty="0" err="1" smtClean="0"/>
              <a:t>Autotmatic</a:t>
            </a:r>
            <a:r>
              <a:rPr lang="en-US" dirty="0" smtClean="0"/>
              <a:t> Reinvestment Plan</a:t>
            </a:r>
          </a:p>
          <a:p>
            <a:r>
              <a:rPr lang="en-US" dirty="0" smtClean="0"/>
              <a:t>SIP- Systematic Investment Plan</a:t>
            </a:r>
          </a:p>
          <a:p>
            <a:r>
              <a:rPr lang="en-US" dirty="0" smtClean="0"/>
              <a:t>SWP- Systematic Withdrawal Plan</a:t>
            </a:r>
          </a:p>
          <a:p>
            <a:r>
              <a:rPr lang="en-US" dirty="0" smtClean="0"/>
              <a:t>STP- Systematic Transfer Plan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COD- Certificate of Deposit</a:t>
            </a:r>
          </a:p>
          <a:p>
            <a:r>
              <a:rPr lang="en-US" dirty="0" smtClean="0"/>
              <a:t>CP- Commercial Paper</a:t>
            </a:r>
          </a:p>
          <a:p>
            <a:r>
              <a:rPr lang="en-US" dirty="0" smtClean="0"/>
              <a:t>FRB-Floating Rate Bond</a:t>
            </a:r>
          </a:p>
          <a:p>
            <a:r>
              <a:rPr lang="en-US" dirty="0" smtClean="0"/>
              <a:t>T-Bills- Treasury Bills</a:t>
            </a:r>
          </a:p>
          <a:p>
            <a:r>
              <a:rPr lang="en-US" dirty="0" smtClean="0"/>
              <a:t>PSUB- Public sector Undertaking Bonds</a:t>
            </a:r>
          </a:p>
          <a:p>
            <a:r>
              <a:rPr lang="en-US" dirty="0" smtClean="0"/>
              <a:t>TSIR- Term Structures of Interest Rates</a:t>
            </a:r>
          </a:p>
          <a:p>
            <a:r>
              <a:rPr lang="en-US" dirty="0" smtClean="0"/>
              <a:t>TM – Term to Maturity</a:t>
            </a:r>
          </a:p>
          <a:p>
            <a:r>
              <a:rPr lang="en-US" dirty="0" smtClean="0"/>
              <a:t>WATM-Weighted Average Term to Maturity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CPR- Composite Performance Rankings</a:t>
            </a:r>
          </a:p>
          <a:p>
            <a:r>
              <a:rPr lang="en-US" dirty="0" smtClean="0"/>
              <a:t>RRR- Risk Adjusted Return Rankings</a:t>
            </a:r>
          </a:p>
          <a:p>
            <a:r>
              <a:rPr lang="en-US" dirty="0" smtClean="0"/>
              <a:t>CQR-Credit Quality Rating</a:t>
            </a:r>
          </a:p>
          <a:p>
            <a:r>
              <a:rPr lang="en-US" dirty="0" smtClean="0"/>
              <a:t>RAR- Risk Adjusted Return</a:t>
            </a:r>
          </a:p>
          <a:p>
            <a:r>
              <a:rPr lang="en-US" dirty="0" smtClean="0"/>
              <a:t>CRISIL-Credit Ratings and Information services(India) ltd</a:t>
            </a:r>
          </a:p>
          <a:p>
            <a:r>
              <a:rPr lang="en-US" dirty="0" smtClean="0"/>
              <a:t>IRFU-Interest Rate Forecasting Unit</a:t>
            </a:r>
          </a:p>
          <a:p>
            <a:r>
              <a:rPr lang="en-US" dirty="0" smtClean="0"/>
              <a:t>SEC- Securities Exchange Commission</a:t>
            </a:r>
          </a:p>
          <a:p>
            <a:r>
              <a:rPr lang="en-US" dirty="0" smtClean="0"/>
              <a:t>WCI- Wealth Creating Individuals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WPI-Wealth Preserving Individuals</a:t>
            </a:r>
          </a:p>
          <a:p>
            <a:r>
              <a:rPr lang="en-US" dirty="0" smtClean="0"/>
              <a:t>ICRA- Information And Credit Rating Agency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-Developed &amp; Designed by</a:t>
            </a:r>
          </a:p>
          <a:p>
            <a:r>
              <a:rPr lang="en-US" dirty="0" smtClean="0"/>
              <a:t>Rahul Soni CA-Final </a:t>
            </a:r>
            <a:r>
              <a:rPr lang="en-US" dirty="0" smtClean="0"/>
              <a:t>Student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325</TotalTime>
  <Words>282</Words>
  <Application>Microsoft Office PowerPoint</Application>
  <PresentationFormat>On-screen Show (4:3)</PresentationFormat>
  <Paragraphs>118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ABBREVIATIONS USED IN MUTUAL FUNDS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GOD</dc:creator>
  <cp:lastModifiedBy>RS</cp:lastModifiedBy>
  <cp:revision>24</cp:revision>
  <dcterms:created xsi:type="dcterms:W3CDTF">2015-01-22T02:01:00Z</dcterms:created>
  <dcterms:modified xsi:type="dcterms:W3CDTF">2015-01-28T07:00:45Z</dcterms:modified>
</cp:coreProperties>
</file>