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8/11/2012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yogesh@sviindia.com" TargetMode="External"/><Relationship Id="rId2" Type="http://schemas.openxmlformats.org/officeDocument/2006/relationships/hyperlink" Target="http://www.sviindia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acebook.com/SVIIndi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 Idea Can Change Your Life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Yogesh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+919899958580</a:t>
            </a:r>
          </a:p>
          <a:p>
            <a:endParaRPr lang="en-US" dirty="0" smtClean="0"/>
          </a:p>
          <a:p>
            <a:r>
              <a:rPr lang="en-US" dirty="0" smtClean="0">
                <a:hlinkClick r:id="rId2"/>
              </a:rPr>
              <a:t>w</a:t>
            </a:r>
            <a:r>
              <a:rPr lang="en-US" dirty="0" smtClean="0">
                <a:solidFill>
                  <a:srgbClr val="0070C0"/>
                </a:solidFill>
                <a:hlinkClick r:id="rId2"/>
              </a:rPr>
              <a:t>ww.sviindia.com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  <a:hlinkClick r:id="rId3"/>
              </a:rPr>
              <a:t>yogesh@sviindia.com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  <a:hlinkClick r:id="rId4"/>
              </a:rPr>
              <a:t>www.facebook.com/SVIIndia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out would improve your appearance and </a:t>
            </a:r>
            <a:r>
              <a:rPr lang="en-US" dirty="0" smtClean="0"/>
              <a:t>health</a:t>
            </a:r>
          </a:p>
          <a:p>
            <a:endParaRPr lang="en-US" dirty="0" smtClean="0"/>
          </a:p>
          <a:p>
            <a:r>
              <a:rPr lang="en-US" dirty="0" smtClean="0"/>
              <a:t>Idea of work out will not help or change your life unless you start working out; once you take action you will reap benefits.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Idea 2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 communication would take my career to next level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Idea of having good communication will not make you grow in career rather you have to improve your communication by taking action; you cannot sit with </a:t>
            </a:r>
            <a:r>
              <a:rPr lang="en-US" dirty="0" smtClean="0"/>
              <a:t>the idea.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Idea 3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Everybody would recognize me through my work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Just by thinking so people will not recognize you; you have to maintain quality and timeline of work to make people recognize you.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you know?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makes the real difference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Action on idea or learning will make real difference in your life. </a:t>
            </a:r>
          </a:p>
          <a:p>
            <a:endParaRPr lang="en-US" dirty="0" smtClean="0"/>
          </a:p>
          <a:p>
            <a:r>
              <a:rPr lang="en-US" dirty="0" smtClean="0"/>
              <a:t>So be more action oriented today onward.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are wasting your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read a book and apply </a:t>
            </a:r>
            <a:r>
              <a:rPr lang="en-US" dirty="0" smtClean="0"/>
              <a:t>nothing </a:t>
            </a:r>
          </a:p>
          <a:p>
            <a:endParaRPr lang="en-US" dirty="0" smtClean="0"/>
          </a:p>
          <a:p>
            <a:r>
              <a:rPr lang="en-US" dirty="0" smtClean="0"/>
              <a:t>Knowledge helps you if use it or take action on it.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are wasting your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attend a training program and take no action on </a:t>
            </a:r>
            <a:r>
              <a:rPr lang="en-US" dirty="0" smtClean="0"/>
              <a:t>learning</a:t>
            </a:r>
          </a:p>
          <a:p>
            <a:endParaRPr lang="en-US" dirty="0" smtClean="0"/>
          </a:p>
          <a:p>
            <a:r>
              <a:rPr lang="en-US" dirty="0" smtClean="0"/>
              <a:t>Keep in mind, you may take training from the best trainer in the world ; it will help you only when you take some action on it.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are wasting your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are just watching this video and take action on your </a:t>
            </a:r>
            <a:r>
              <a:rPr lang="en-US" dirty="0" smtClean="0"/>
              <a:t>ideas.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Because the purpose of watching this video is improvement and improvement will come through action.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Knowledge or learning will not help you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Action or implementation of learning will create real difference in your life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</TotalTime>
  <Words>286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No Idea Can Change Your Life</vt:lpstr>
      <vt:lpstr>Idea 1</vt:lpstr>
      <vt:lpstr>Idea 2 </vt:lpstr>
      <vt:lpstr>Idea 3 </vt:lpstr>
      <vt:lpstr>Do you know?</vt:lpstr>
      <vt:lpstr>You are wasting your time</vt:lpstr>
      <vt:lpstr>You are wasting your time</vt:lpstr>
      <vt:lpstr>You are wasting your time</vt:lpstr>
      <vt:lpstr>Key learning</vt:lpstr>
      <vt:lpstr>Contact me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Idea Can Change Your Life</dc:title>
  <dc:creator/>
  <cp:lastModifiedBy>administrator # user-1ba49da089 # xomp</cp:lastModifiedBy>
  <cp:revision>6</cp:revision>
  <dcterms:created xsi:type="dcterms:W3CDTF">2006-08-16T00:00:00Z</dcterms:created>
  <dcterms:modified xsi:type="dcterms:W3CDTF">2012-08-11T07:19:44Z</dcterms:modified>
</cp:coreProperties>
</file>