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8" r:id="rId4"/>
    <p:sldId id="259" r:id="rId5"/>
    <p:sldId id="257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1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50AAD-5A16-4D5E-B2B0-2931E52969B5}" type="datetimeFigureOut">
              <a:rPr lang="en-IN" smtClean="0"/>
              <a:t>03-08-2016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60CD5-00EC-4FF5-836B-58B5493C83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40189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50AAD-5A16-4D5E-B2B0-2931E52969B5}" type="datetimeFigureOut">
              <a:rPr lang="en-IN" smtClean="0"/>
              <a:t>03-08-2016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60CD5-00EC-4FF5-836B-58B5493C83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5334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50AAD-5A16-4D5E-B2B0-2931E52969B5}" type="datetimeFigureOut">
              <a:rPr lang="en-IN" smtClean="0"/>
              <a:t>03-08-2016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60CD5-00EC-4FF5-836B-58B5493C83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55413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50AAD-5A16-4D5E-B2B0-2931E52969B5}" type="datetimeFigureOut">
              <a:rPr lang="en-IN" smtClean="0"/>
              <a:t>03-08-2016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60CD5-00EC-4FF5-836B-58B5493C83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202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50AAD-5A16-4D5E-B2B0-2931E52969B5}" type="datetimeFigureOut">
              <a:rPr lang="en-IN" smtClean="0"/>
              <a:t>03-08-2016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60CD5-00EC-4FF5-836B-58B5493C83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8980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50AAD-5A16-4D5E-B2B0-2931E52969B5}" type="datetimeFigureOut">
              <a:rPr lang="en-IN" smtClean="0"/>
              <a:t>03-08-2016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60CD5-00EC-4FF5-836B-58B5493C83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8205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50AAD-5A16-4D5E-B2B0-2931E52969B5}" type="datetimeFigureOut">
              <a:rPr lang="en-IN" smtClean="0"/>
              <a:t>03-08-2016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60CD5-00EC-4FF5-836B-58B5493C83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0714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50AAD-5A16-4D5E-B2B0-2931E52969B5}" type="datetimeFigureOut">
              <a:rPr lang="en-IN" smtClean="0"/>
              <a:t>03-08-2016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60CD5-00EC-4FF5-836B-58B5493C83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31922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50AAD-5A16-4D5E-B2B0-2931E52969B5}" type="datetimeFigureOut">
              <a:rPr lang="en-IN" smtClean="0"/>
              <a:t>03-08-2016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60CD5-00EC-4FF5-836B-58B5493C83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994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50AAD-5A16-4D5E-B2B0-2931E52969B5}" type="datetimeFigureOut">
              <a:rPr lang="en-IN" smtClean="0"/>
              <a:t>03-08-2016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60CD5-00EC-4FF5-836B-58B5493C83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1412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50AAD-5A16-4D5E-B2B0-2931E52969B5}" type="datetimeFigureOut">
              <a:rPr lang="en-IN" smtClean="0"/>
              <a:t>03-08-2016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60CD5-00EC-4FF5-836B-58B5493C83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9391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50AAD-5A16-4D5E-B2B0-2931E52969B5}" type="datetimeFigureOut">
              <a:rPr lang="en-IN" smtClean="0"/>
              <a:t>03-08-2016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60CD5-00EC-4FF5-836B-58B5493C83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0975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74605" y="2060848"/>
            <a:ext cx="7128791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i="1" dirty="0"/>
              <a:t>free e-books , charts , notes , online quiz , scanned books of author , tips to remember section , scanner, various mnemonics to remember audit , direct tax tips and tricks , </a:t>
            </a:r>
            <a:r>
              <a:rPr lang="en-IN" sz="2000" i="1" dirty="0" err="1"/>
              <a:t>idt</a:t>
            </a:r>
            <a:r>
              <a:rPr lang="en-IN" sz="2000" i="1" dirty="0"/>
              <a:t> charts , </a:t>
            </a:r>
            <a:r>
              <a:rPr lang="en-IN" sz="2000" i="1" dirty="0" err="1"/>
              <a:t>prepration</a:t>
            </a:r>
            <a:r>
              <a:rPr lang="en-IN" sz="2000" i="1" dirty="0"/>
              <a:t> tips , exam </a:t>
            </a:r>
            <a:r>
              <a:rPr lang="en-IN" sz="2000" i="1" dirty="0" err="1"/>
              <a:t>prepration</a:t>
            </a:r>
            <a:r>
              <a:rPr lang="en-IN" sz="2000" i="1" dirty="0"/>
              <a:t> schedule , one day revision notes , examination trend , tips on how to write papers , tips on scoring good marks in </a:t>
            </a:r>
            <a:r>
              <a:rPr lang="en-IN" sz="2000" i="1" dirty="0" err="1"/>
              <a:t>isca</a:t>
            </a:r>
            <a:r>
              <a:rPr lang="en-IN" sz="2000" i="1" dirty="0"/>
              <a:t> , direct tax charts , easy language law interpretation , all amendments , important topics for </a:t>
            </a:r>
            <a:r>
              <a:rPr lang="en-IN" sz="2000" i="1" dirty="0" err="1"/>
              <a:t>nov</a:t>
            </a:r>
            <a:r>
              <a:rPr lang="en-IN" sz="2000" i="1" dirty="0"/>
              <a:t> 2016 exams </a:t>
            </a:r>
            <a:r>
              <a:rPr lang="en-IN" sz="2000" i="1" dirty="0" err="1" smtClean="0"/>
              <a:t>etc</a:t>
            </a:r>
            <a:endParaRPr lang="en-IN" sz="2000" i="1" dirty="0" smtClean="0"/>
          </a:p>
          <a:p>
            <a:endParaRPr lang="en-IN" sz="2000" dirty="0"/>
          </a:p>
          <a:p>
            <a:r>
              <a:rPr lang="en-IN" sz="2000" dirty="0" smtClean="0"/>
              <a:t> </a:t>
            </a:r>
            <a:r>
              <a:rPr lang="en-IN" sz="2000" dirty="0"/>
              <a:t>like us to motivate us! </a:t>
            </a:r>
            <a:r>
              <a:rPr lang="en-IN" sz="2000" dirty="0" smtClean="0"/>
              <a:t/>
            </a:r>
            <a:br>
              <a:rPr lang="en-IN" sz="2000" dirty="0" smtClean="0"/>
            </a:b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9" name="Rectangle 8"/>
          <p:cNvSpPr/>
          <p:nvPr/>
        </p:nvSpPr>
        <p:spPr>
          <a:xfrm>
            <a:off x="1210685" y="692696"/>
            <a:ext cx="6656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RAMA VITI TUTORIALS</a:t>
            </a:r>
            <a:endParaRPr lang="en-IN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4605" y="5733256"/>
            <a:ext cx="74024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For All Charts For </a:t>
            </a:r>
            <a:r>
              <a:rPr lang="en-US" sz="2400" b="1" dirty="0" err="1" smtClean="0"/>
              <a:t>Ca</a:t>
            </a:r>
            <a:r>
              <a:rPr lang="en-US" sz="2400" b="1" dirty="0" smtClean="0"/>
              <a:t> Final Law :- Visit Our Facebook Page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118359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60" cy="664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335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933"/>
            <a:ext cx="9144000" cy="6462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697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00"/>
            <a:ext cx="8712967" cy="685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209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1" y="260648"/>
            <a:ext cx="9125598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775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108</Words>
  <Application>Microsoft Office PowerPoint</Application>
  <PresentationFormat>On-screen Show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BHEL</dc:creator>
  <cp:lastModifiedBy>BHEL</cp:lastModifiedBy>
  <cp:revision>4</cp:revision>
  <dcterms:created xsi:type="dcterms:W3CDTF">2016-08-03T06:52:43Z</dcterms:created>
  <dcterms:modified xsi:type="dcterms:W3CDTF">2016-08-03T07:12:08Z</dcterms:modified>
</cp:coreProperties>
</file>