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data3.xml" ContentType="application/vnd.openxmlformats-officedocument.drawingml.diagramData+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97" r:id="rId1"/>
  </p:sldMasterIdLst>
  <p:notesMasterIdLst>
    <p:notesMasterId r:id="rId62"/>
  </p:notesMasterIdLst>
  <p:handoutMasterIdLst>
    <p:handoutMasterId r:id="rId63"/>
  </p:handoutMasterIdLst>
  <p:sldIdLst>
    <p:sldId id="256" r:id="rId2"/>
    <p:sldId id="333" r:id="rId3"/>
    <p:sldId id="319" r:id="rId4"/>
    <p:sldId id="320" r:id="rId5"/>
    <p:sldId id="321" r:id="rId6"/>
    <p:sldId id="322" r:id="rId7"/>
    <p:sldId id="350" r:id="rId8"/>
    <p:sldId id="334" r:id="rId9"/>
    <p:sldId id="310" r:id="rId10"/>
    <p:sldId id="299" r:id="rId11"/>
    <p:sldId id="335" r:id="rId12"/>
    <p:sldId id="300" r:id="rId13"/>
    <p:sldId id="311" r:id="rId14"/>
    <p:sldId id="316" r:id="rId15"/>
    <p:sldId id="324" r:id="rId16"/>
    <p:sldId id="336" r:id="rId17"/>
    <p:sldId id="347" r:id="rId18"/>
    <p:sldId id="301" r:id="rId19"/>
    <p:sldId id="337" r:id="rId20"/>
    <p:sldId id="332" r:id="rId21"/>
    <p:sldId id="338" r:id="rId22"/>
    <p:sldId id="258" r:id="rId23"/>
    <p:sldId id="312" r:id="rId24"/>
    <p:sldId id="339" r:id="rId25"/>
    <p:sldId id="263" r:id="rId26"/>
    <p:sldId id="353" r:id="rId27"/>
    <p:sldId id="354" r:id="rId28"/>
    <p:sldId id="352" r:id="rId29"/>
    <p:sldId id="323" r:id="rId30"/>
    <p:sldId id="349" r:id="rId31"/>
    <p:sldId id="348" r:id="rId32"/>
    <p:sldId id="340" r:id="rId33"/>
    <p:sldId id="264" r:id="rId34"/>
    <p:sldId id="297" r:id="rId35"/>
    <p:sldId id="292" r:id="rId36"/>
    <p:sldId id="342" r:id="rId37"/>
    <p:sldId id="266" r:id="rId38"/>
    <p:sldId id="298" r:id="rId39"/>
    <p:sldId id="343" r:id="rId40"/>
    <p:sldId id="267" r:id="rId41"/>
    <p:sldId id="344" r:id="rId42"/>
    <p:sldId id="278" r:id="rId43"/>
    <p:sldId id="289" r:id="rId44"/>
    <p:sldId id="345" r:id="rId45"/>
    <p:sldId id="271" r:id="rId46"/>
    <p:sldId id="346" r:id="rId47"/>
    <p:sldId id="272" r:id="rId48"/>
    <p:sldId id="351" r:id="rId49"/>
    <p:sldId id="273" r:id="rId50"/>
    <p:sldId id="325" r:id="rId51"/>
    <p:sldId id="341" r:id="rId52"/>
    <p:sldId id="326" r:id="rId53"/>
    <p:sldId id="327" r:id="rId54"/>
    <p:sldId id="328" r:id="rId55"/>
    <p:sldId id="329" r:id="rId56"/>
    <p:sldId id="330" r:id="rId57"/>
    <p:sldId id="331" r:id="rId58"/>
    <p:sldId id="274" r:id="rId59"/>
    <p:sldId id="275" r:id="rId60"/>
    <p:sldId id="309" r:id="rId61"/>
  </p:sldIdLst>
  <p:sldSz cx="9144000" cy="6858000" type="screen4x3"/>
  <p:notesSz cx="9942513" cy="6761163"/>
  <p:defaultTextStyle>
    <a:defPPr>
      <a:defRPr lang="en-US"/>
    </a:defPPr>
    <a:lvl1pPr algn="l" rtl="0" eaLnBrk="0" fontAlgn="base" hangingPunct="0">
      <a:spcBef>
        <a:spcPct val="0"/>
      </a:spcBef>
      <a:spcAft>
        <a:spcPct val="0"/>
      </a:spcAft>
      <a:defRPr kern="1200">
        <a:solidFill>
          <a:schemeClr val="tx1"/>
        </a:solidFill>
        <a:latin typeface="Verdana" pitchFamily="34" charset="0"/>
        <a:ea typeface="+mn-ea"/>
        <a:cs typeface="+mn-cs"/>
      </a:defRPr>
    </a:lvl1pPr>
    <a:lvl2pPr marL="457200" algn="l" rtl="0" eaLnBrk="0" fontAlgn="base" hangingPunct="0">
      <a:spcBef>
        <a:spcPct val="0"/>
      </a:spcBef>
      <a:spcAft>
        <a:spcPct val="0"/>
      </a:spcAft>
      <a:defRPr kern="1200">
        <a:solidFill>
          <a:schemeClr val="tx1"/>
        </a:solidFill>
        <a:latin typeface="Verdana" pitchFamily="34" charset="0"/>
        <a:ea typeface="+mn-ea"/>
        <a:cs typeface="+mn-cs"/>
      </a:defRPr>
    </a:lvl2pPr>
    <a:lvl3pPr marL="914400" algn="l" rtl="0" eaLnBrk="0" fontAlgn="base" hangingPunct="0">
      <a:spcBef>
        <a:spcPct val="0"/>
      </a:spcBef>
      <a:spcAft>
        <a:spcPct val="0"/>
      </a:spcAft>
      <a:defRPr kern="1200">
        <a:solidFill>
          <a:schemeClr val="tx1"/>
        </a:solidFill>
        <a:latin typeface="Verdana" pitchFamily="34" charset="0"/>
        <a:ea typeface="+mn-ea"/>
        <a:cs typeface="+mn-cs"/>
      </a:defRPr>
    </a:lvl3pPr>
    <a:lvl4pPr marL="1371600" algn="l" rtl="0" eaLnBrk="0" fontAlgn="base" hangingPunct="0">
      <a:spcBef>
        <a:spcPct val="0"/>
      </a:spcBef>
      <a:spcAft>
        <a:spcPct val="0"/>
      </a:spcAft>
      <a:defRPr kern="1200">
        <a:solidFill>
          <a:schemeClr val="tx1"/>
        </a:solidFill>
        <a:latin typeface="Verdana" pitchFamily="34" charset="0"/>
        <a:ea typeface="+mn-ea"/>
        <a:cs typeface="+mn-cs"/>
      </a:defRPr>
    </a:lvl4pPr>
    <a:lvl5pPr marL="1828800" algn="l" rtl="0" eaLnBrk="0" fontAlgn="base" hangingPunct="0">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0000FF"/>
    <a:srgbClr val="CCFF66"/>
    <a:srgbClr val="FFFF99"/>
    <a:srgbClr val="00CC00"/>
    <a:srgbClr val="FFCCCC"/>
    <a:srgbClr val="003300"/>
    <a:srgbClr val="660033"/>
    <a:srgbClr val="9900FF"/>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825" autoAdjust="0"/>
    <p:restoredTop sz="94660"/>
  </p:normalViewPr>
  <p:slideViewPr>
    <p:cSldViewPr>
      <p:cViewPr>
        <p:scale>
          <a:sx n="50" d="100"/>
          <a:sy n="50" d="100"/>
        </p:scale>
        <p:origin x="-1782" y="-4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338"/>
    </p:cViewPr>
  </p:sorterViewPr>
  <p:notesViewPr>
    <p:cSldViewPr>
      <p:cViewPr varScale="1">
        <p:scale>
          <a:sx n="66" d="100"/>
          <a:sy n="66" d="100"/>
        </p:scale>
        <p:origin x="-2808" y="-108"/>
      </p:cViewPr>
      <p:guideLst>
        <p:guide orient="horz" pos="2129"/>
        <p:guide pos="3131"/>
      </p:guideLst>
    </p:cSldViewPr>
  </p:notesViewPr>
  <p:gridSpacing cx="93633925" cy="93633925"/>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E51B31-E802-4E60-A7CC-2DC6895B9DE0}" type="doc">
      <dgm:prSet loTypeId="urn:microsoft.com/office/officeart/2005/8/layout/process1" loCatId="process" qsTypeId="urn:microsoft.com/office/officeart/2005/8/quickstyle/simple1" qsCatId="simple" csTypeId="urn:microsoft.com/office/officeart/2005/8/colors/accent2_3" csCatId="accent2" phldr="1"/>
      <dgm:spPr/>
    </dgm:pt>
    <dgm:pt modelId="{88715126-B476-4797-B031-13A9D1EC2F58}">
      <dgm:prSet phldrT="[Text]"/>
      <dgm:spPr/>
      <dgm:t>
        <a:bodyPr/>
        <a:lstStyle/>
        <a:p>
          <a:r>
            <a:rPr lang="en-US" dirty="0" smtClean="0"/>
            <a:t>H</a:t>
          </a:r>
          <a:endParaRPr lang="en-US" dirty="0"/>
        </a:p>
      </dgm:t>
    </dgm:pt>
    <dgm:pt modelId="{3A0C35D1-8118-4549-94DB-21791121D4C8}" type="parTrans" cxnId="{0FBDB736-0442-42B8-A9C3-90F1C3B246A2}">
      <dgm:prSet/>
      <dgm:spPr/>
      <dgm:t>
        <a:bodyPr/>
        <a:lstStyle/>
        <a:p>
          <a:endParaRPr lang="en-IN"/>
        </a:p>
      </dgm:t>
    </dgm:pt>
    <dgm:pt modelId="{767827C7-16E3-4439-8781-64C9FC0C32DA}" type="sibTrans" cxnId="{0FBDB736-0442-42B8-A9C3-90F1C3B246A2}">
      <dgm:prSet/>
      <dgm:spPr/>
      <dgm:t>
        <a:bodyPr/>
        <a:lstStyle/>
        <a:p>
          <a:endParaRPr lang="en-US"/>
        </a:p>
      </dgm:t>
    </dgm:pt>
    <dgm:pt modelId="{EA74EB56-35D4-4756-9FB0-652926FF9332}">
      <dgm:prSet phldrT="[Text]"/>
      <dgm:spPr/>
      <dgm:t>
        <a:bodyPr/>
        <a:lstStyle/>
        <a:p>
          <a:r>
            <a:rPr lang="en-US" dirty="0" smtClean="0"/>
            <a:t>Holds</a:t>
          </a:r>
        </a:p>
        <a:p>
          <a:r>
            <a:rPr lang="en-US" dirty="0" smtClean="0"/>
            <a:t>51% of ESC</a:t>
          </a:r>
          <a:endParaRPr lang="en-US" dirty="0"/>
        </a:p>
      </dgm:t>
    </dgm:pt>
    <dgm:pt modelId="{6DC48A34-BA49-4DA0-B884-1E34F7266A13}" type="parTrans" cxnId="{DCF47134-A14F-4CE0-8F49-79D5DE2222A2}">
      <dgm:prSet/>
      <dgm:spPr/>
      <dgm:t>
        <a:bodyPr/>
        <a:lstStyle/>
        <a:p>
          <a:endParaRPr lang="en-IN"/>
        </a:p>
      </dgm:t>
    </dgm:pt>
    <dgm:pt modelId="{00A9D4BE-E49D-4C30-9739-257F8C4B3314}" type="sibTrans" cxnId="{DCF47134-A14F-4CE0-8F49-79D5DE2222A2}">
      <dgm:prSet/>
      <dgm:spPr/>
      <dgm:t>
        <a:bodyPr/>
        <a:lstStyle/>
        <a:p>
          <a:endParaRPr lang="en-US"/>
        </a:p>
      </dgm:t>
    </dgm:pt>
    <dgm:pt modelId="{A48E86F0-2563-4CEB-AF00-3F298915A099}">
      <dgm:prSet phldrT="[Text]"/>
      <dgm:spPr/>
      <dgm:t>
        <a:bodyPr/>
        <a:lstStyle/>
        <a:p>
          <a:r>
            <a:rPr lang="en-US" dirty="0" smtClean="0"/>
            <a:t>S</a:t>
          </a:r>
          <a:endParaRPr lang="en-US" dirty="0"/>
        </a:p>
      </dgm:t>
    </dgm:pt>
    <dgm:pt modelId="{0B7E6402-684D-45C0-A768-3D0079086BB1}" type="parTrans" cxnId="{7AA25E45-5C3C-475E-B05E-EB42C9719B73}">
      <dgm:prSet/>
      <dgm:spPr/>
      <dgm:t>
        <a:bodyPr/>
        <a:lstStyle/>
        <a:p>
          <a:endParaRPr lang="en-IN"/>
        </a:p>
      </dgm:t>
    </dgm:pt>
    <dgm:pt modelId="{DC026F42-8CA8-46EC-BADA-9B2341B58E4E}" type="sibTrans" cxnId="{7AA25E45-5C3C-475E-B05E-EB42C9719B73}">
      <dgm:prSet/>
      <dgm:spPr/>
      <dgm:t>
        <a:bodyPr/>
        <a:lstStyle/>
        <a:p>
          <a:endParaRPr lang="en-IN"/>
        </a:p>
      </dgm:t>
    </dgm:pt>
    <dgm:pt modelId="{1BCBB962-C239-4B79-96FF-DA0107D7FC0B}" type="pres">
      <dgm:prSet presAssocID="{A8E51B31-E802-4E60-A7CC-2DC6895B9DE0}" presName="Name0" presStyleCnt="0">
        <dgm:presLayoutVars>
          <dgm:dir/>
          <dgm:resizeHandles val="exact"/>
        </dgm:presLayoutVars>
      </dgm:prSet>
      <dgm:spPr/>
    </dgm:pt>
    <dgm:pt modelId="{E0E1B2FD-C0DE-4A8D-97AA-EC585C4CCF79}" type="pres">
      <dgm:prSet presAssocID="{88715126-B476-4797-B031-13A9D1EC2F58}" presName="node" presStyleLbl="node1" presStyleIdx="0" presStyleCnt="3">
        <dgm:presLayoutVars>
          <dgm:bulletEnabled val="1"/>
        </dgm:presLayoutVars>
      </dgm:prSet>
      <dgm:spPr/>
      <dgm:t>
        <a:bodyPr/>
        <a:lstStyle/>
        <a:p>
          <a:endParaRPr lang="en-IN"/>
        </a:p>
      </dgm:t>
    </dgm:pt>
    <dgm:pt modelId="{649B70A5-603E-4594-AF56-59E7010FE30C}" type="pres">
      <dgm:prSet presAssocID="{767827C7-16E3-4439-8781-64C9FC0C32DA}" presName="sibTrans" presStyleLbl="sibTrans2D1" presStyleIdx="0" presStyleCnt="2"/>
      <dgm:spPr/>
      <dgm:t>
        <a:bodyPr/>
        <a:lstStyle/>
        <a:p>
          <a:endParaRPr lang="en-IN"/>
        </a:p>
      </dgm:t>
    </dgm:pt>
    <dgm:pt modelId="{D794A477-1291-4A5B-BD8E-0F5592330FE5}" type="pres">
      <dgm:prSet presAssocID="{767827C7-16E3-4439-8781-64C9FC0C32DA}" presName="connectorText" presStyleLbl="sibTrans2D1" presStyleIdx="0" presStyleCnt="2"/>
      <dgm:spPr/>
      <dgm:t>
        <a:bodyPr/>
        <a:lstStyle/>
        <a:p>
          <a:endParaRPr lang="en-IN"/>
        </a:p>
      </dgm:t>
    </dgm:pt>
    <dgm:pt modelId="{8EE73140-9F6D-42E8-B4E5-9D14D31BD125}" type="pres">
      <dgm:prSet presAssocID="{EA74EB56-35D4-4756-9FB0-652926FF9332}" presName="node" presStyleLbl="node1" presStyleIdx="1" presStyleCnt="3" custScaleY="320749">
        <dgm:presLayoutVars>
          <dgm:bulletEnabled val="1"/>
        </dgm:presLayoutVars>
      </dgm:prSet>
      <dgm:spPr/>
      <dgm:t>
        <a:bodyPr/>
        <a:lstStyle/>
        <a:p>
          <a:endParaRPr lang="en-US"/>
        </a:p>
      </dgm:t>
    </dgm:pt>
    <dgm:pt modelId="{6C1F5113-0DF2-4324-A9C3-89607E33CE7E}" type="pres">
      <dgm:prSet presAssocID="{00A9D4BE-E49D-4C30-9739-257F8C4B3314}" presName="sibTrans" presStyleLbl="sibTrans2D1" presStyleIdx="1" presStyleCnt="2"/>
      <dgm:spPr/>
      <dgm:t>
        <a:bodyPr/>
        <a:lstStyle/>
        <a:p>
          <a:endParaRPr lang="en-IN"/>
        </a:p>
      </dgm:t>
    </dgm:pt>
    <dgm:pt modelId="{68B33BC0-E14B-4E79-BE68-E91FD1245E4B}" type="pres">
      <dgm:prSet presAssocID="{00A9D4BE-E49D-4C30-9739-257F8C4B3314}" presName="connectorText" presStyleLbl="sibTrans2D1" presStyleIdx="1" presStyleCnt="2"/>
      <dgm:spPr/>
      <dgm:t>
        <a:bodyPr/>
        <a:lstStyle/>
        <a:p>
          <a:endParaRPr lang="en-IN"/>
        </a:p>
      </dgm:t>
    </dgm:pt>
    <dgm:pt modelId="{DC4ABD4F-BB16-45B8-BCF1-EBB21E4ECD3A}" type="pres">
      <dgm:prSet presAssocID="{A48E86F0-2563-4CEB-AF00-3F298915A099}" presName="node" presStyleLbl="node1" presStyleIdx="2" presStyleCnt="3">
        <dgm:presLayoutVars>
          <dgm:bulletEnabled val="1"/>
        </dgm:presLayoutVars>
      </dgm:prSet>
      <dgm:spPr/>
      <dgm:t>
        <a:bodyPr/>
        <a:lstStyle/>
        <a:p>
          <a:endParaRPr lang="en-IN"/>
        </a:p>
      </dgm:t>
    </dgm:pt>
  </dgm:ptLst>
  <dgm:cxnLst>
    <dgm:cxn modelId="{7D6009B5-6A40-44D1-83E8-19BDB8D8B1E2}" type="presOf" srcId="{88715126-B476-4797-B031-13A9D1EC2F58}" destId="{E0E1B2FD-C0DE-4A8D-97AA-EC585C4CCF79}" srcOrd="0" destOrd="0" presId="urn:microsoft.com/office/officeart/2005/8/layout/process1"/>
    <dgm:cxn modelId="{568F3442-1B6B-4380-A604-A6372249BE31}" type="presOf" srcId="{A48E86F0-2563-4CEB-AF00-3F298915A099}" destId="{DC4ABD4F-BB16-45B8-BCF1-EBB21E4ECD3A}" srcOrd="0" destOrd="0" presId="urn:microsoft.com/office/officeart/2005/8/layout/process1"/>
    <dgm:cxn modelId="{A2787ADB-1FD4-4E52-BF4C-D3D8074D5364}" type="presOf" srcId="{767827C7-16E3-4439-8781-64C9FC0C32DA}" destId="{649B70A5-603E-4594-AF56-59E7010FE30C}" srcOrd="0" destOrd="0" presId="urn:microsoft.com/office/officeart/2005/8/layout/process1"/>
    <dgm:cxn modelId="{92663D7B-50A9-4E1F-AE5F-7AD480D29E53}" type="presOf" srcId="{767827C7-16E3-4439-8781-64C9FC0C32DA}" destId="{D794A477-1291-4A5B-BD8E-0F5592330FE5}" srcOrd="1" destOrd="0" presId="urn:microsoft.com/office/officeart/2005/8/layout/process1"/>
    <dgm:cxn modelId="{857CCB50-CD94-4BF7-AF42-2E377A6C8299}" type="presOf" srcId="{EA74EB56-35D4-4756-9FB0-652926FF9332}" destId="{8EE73140-9F6D-42E8-B4E5-9D14D31BD125}" srcOrd="0" destOrd="0" presId="urn:microsoft.com/office/officeart/2005/8/layout/process1"/>
    <dgm:cxn modelId="{D7928752-EB3C-441E-B7E7-C2CCC89F312C}" type="presOf" srcId="{00A9D4BE-E49D-4C30-9739-257F8C4B3314}" destId="{6C1F5113-0DF2-4324-A9C3-89607E33CE7E}" srcOrd="0" destOrd="0" presId="urn:microsoft.com/office/officeart/2005/8/layout/process1"/>
    <dgm:cxn modelId="{DCF47134-A14F-4CE0-8F49-79D5DE2222A2}" srcId="{A8E51B31-E802-4E60-A7CC-2DC6895B9DE0}" destId="{EA74EB56-35D4-4756-9FB0-652926FF9332}" srcOrd="1" destOrd="0" parTransId="{6DC48A34-BA49-4DA0-B884-1E34F7266A13}" sibTransId="{00A9D4BE-E49D-4C30-9739-257F8C4B3314}"/>
    <dgm:cxn modelId="{0FBDB736-0442-42B8-A9C3-90F1C3B246A2}" srcId="{A8E51B31-E802-4E60-A7CC-2DC6895B9DE0}" destId="{88715126-B476-4797-B031-13A9D1EC2F58}" srcOrd="0" destOrd="0" parTransId="{3A0C35D1-8118-4549-94DB-21791121D4C8}" sibTransId="{767827C7-16E3-4439-8781-64C9FC0C32DA}"/>
    <dgm:cxn modelId="{789E8CE3-4D2F-4482-95D3-AA5AF4334B9B}" type="presOf" srcId="{00A9D4BE-E49D-4C30-9739-257F8C4B3314}" destId="{68B33BC0-E14B-4E79-BE68-E91FD1245E4B}" srcOrd="1" destOrd="0" presId="urn:microsoft.com/office/officeart/2005/8/layout/process1"/>
    <dgm:cxn modelId="{7AA25E45-5C3C-475E-B05E-EB42C9719B73}" srcId="{A8E51B31-E802-4E60-A7CC-2DC6895B9DE0}" destId="{A48E86F0-2563-4CEB-AF00-3F298915A099}" srcOrd="2" destOrd="0" parTransId="{0B7E6402-684D-45C0-A768-3D0079086BB1}" sibTransId="{DC026F42-8CA8-46EC-BADA-9B2341B58E4E}"/>
    <dgm:cxn modelId="{59152800-37AA-47E5-8F66-8786654ABFBB}" type="presOf" srcId="{A8E51B31-E802-4E60-A7CC-2DC6895B9DE0}" destId="{1BCBB962-C239-4B79-96FF-DA0107D7FC0B}" srcOrd="0" destOrd="0" presId="urn:microsoft.com/office/officeart/2005/8/layout/process1"/>
    <dgm:cxn modelId="{C5DF21AD-2C94-41CA-9839-E98F51F14A49}" type="presParOf" srcId="{1BCBB962-C239-4B79-96FF-DA0107D7FC0B}" destId="{E0E1B2FD-C0DE-4A8D-97AA-EC585C4CCF79}" srcOrd="0" destOrd="0" presId="urn:microsoft.com/office/officeart/2005/8/layout/process1"/>
    <dgm:cxn modelId="{405AE789-CBD2-4E08-B63F-DC8ECE9C977A}" type="presParOf" srcId="{1BCBB962-C239-4B79-96FF-DA0107D7FC0B}" destId="{649B70A5-603E-4594-AF56-59E7010FE30C}" srcOrd="1" destOrd="0" presId="urn:microsoft.com/office/officeart/2005/8/layout/process1"/>
    <dgm:cxn modelId="{7938A7D6-B7B3-4A15-8222-F491A7C07EBD}" type="presParOf" srcId="{649B70A5-603E-4594-AF56-59E7010FE30C}" destId="{D794A477-1291-4A5B-BD8E-0F5592330FE5}" srcOrd="0" destOrd="0" presId="urn:microsoft.com/office/officeart/2005/8/layout/process1"/>
    <dgm:cxn modelId="{6E645A6F-437E-4A58-B231-8AB44DE770E1}" type="presParOf" srcId="{1BCBB962-C239-4B79-96FF-DA0107D7FC0B}" destId="{8EE73140-9F6D-42E8-B4E5-9D14D31BD125}" srcOrd="2" destOrd="0" presId="urn:microsoft.com/office/officeart/2005/8/layout/process1"/>
    <dgm:cxn modelId="{F8DE7521-D754-415D-9B0F-09604BC90D7D}" type="presParOf" srcId="{1BCBB962-C239-4B79-96FF-DA0107D7FC0B}" destId="{6C1F5113-0DF2-4324-A9C3-89607E33CE7E}" srcOrd="3" destOrd="0" presId="urn:microsoft.com/office/officeart/2005/8/layout/process1"/>
    <dgm:cxn modelId="{B9BE6372-97A3-498A-8703-6D2C6A8C92CF}" type="presParOf" srcId="{6C1F5113-0DF2-4324-A9C3-89607E33CE7E}" destId="{68B33BC0-E14B-4E79-BE68-E91FD1245E4B}" srcOrd="0" destOrd="0" presId="urn:microsoft.com/office/officeart/2005/8/layout/process1"/>
    <dgm:cxn modelId="{7EF12BD8-7294-40B7-9782-88E7D0253948}" type="presParOf" srcId="{1BCBB962-C239-4B79-96FF-DA0107D7FC0B}" destId="{DC4ABD4F-BB16-45B8-BCF1-EBB21E4ECD3A}" srcOrd="4" destOrd="0" presId="urn:microsoft.com/office/officeart/2005/8/layout/process1"/>
  </dgm:cxnLst>
  <dgm:bg/>
  <dgm:whole/>
</dgm:dataModel>
</file>

<file path=ppt/diagrams/data2.xml><?xml version="1.0" encoding="utf-8"?>
<dgm:dataModel xmlns:dgm="http://schemas.openxmlformats.org/drawingml/2006/diagram" xmlns:a="http://schemas.openxmlformats.org/drawingml/2006/main">
  <dgm:ptLst>
    <dgm:pt modelId="{A8E51B31-E802-4E60-A7CC-2DC6895B9DE0}" type="doc">
      <dgm:prSet loTypeId="urn:microsoft.com/office/officeart/2005/8/layout/process1" loCatId="process" qsTypeId="urn:microsoft.com/office/officeart/2005/8/quickstyle/simple1" qsCatId="simple" csTypeId="urn:microsoft.com/office/officeart/2005/8/colors/accent2_3" csCatId="accent2" phldr="1"/>
      <dgm:spPr/>
    </dgm:pt>
    <dgm:pt modelId="{88715126-B476-4797-B031-13A9D1EC2F58}">
      <dgm:prSet phldrT="[Text]"/>
      <dgm:spPr/>
      <dgm:t>
        <a:bodyPr/>
        <a:lstStyle/>
        <a:p>
          <a:r>
            <a:rPr lang="en-US" dirty="0" smtClean="0"/>
            <a:t>H</a:t>
          </a:r>
          <a:endParaRPr lang="en-US" dirty="0"/>
        </a:p>
      </dgm:t>
    </dgm:pt>
    <dgm:pt modelId="{3A0C35D1-8118-4549-94DB-21791121D4C8}" type="parTrans" cxnId="{0FBDB736-0442-42B8-A9C3-90F1C3B246A2}">
      <dgm:prSet/>
      <dgm:spPr/>
    </dgm:pt>
    <dgm:pt modelId="{767827C7-16E3-4439-8781-64C9FC0C32DA}" type="sibTrans" cxnId="{0FBDB736-0442-42B8-A9C3-90F1C3B246A2}">
      <dgm:prSet/>
      <dgm:spPr/>
      <dgm:t>
        <a:bodyPr/>
        <a:lstStyle/>
        <a:p>
          <a:endParaRPr lang="en-US"/>
        </a:p>
      </dgm:t>
    </dgm:pt>
    <dgm:pt modelId="{EA74EB56-35D4-4756-9FB0-652926FF9332}">
      <dgm:prSet phldrT="[Text]"/>
      <dgm:spPr/>
      <dgm:t>
        <a:bodyPr/>
        <a:lstStyle/>
        <a:p>
          <a:r>
            <a:rPr lang="en-US" dirty="0" smtClean="0"/>
            <a:t>Holds</a:t>
          </a:r>
        </a:p>
        <a:p>
          <a:r>
            <a:rPr lang="en-US" dirty="0" smtClean="0"/>
            <a:t>More than HALF Voting power</a:t>
          </a:r>
          <a:endParaRPr lang="en-US" dirty="0"/>
        </a:p>
      </dgm:t>
    </dgm:pt>
    <dgm:pt modelId="{6DC48A34-BA49-4DA0-B884-1E34F7266A13}" type="parTrans" cxnId="{DCF47134-A14F-4CE0-8F49-79D5DE2222A2}">
      <dgm:prSet/>
      <dgm:spPr/>
    </dgm:pt>
    <dgm:pt modelId="{00A9D4BE-E49D-4C30-9739-257F8C4B3314}" type="sibTrans" cxnId="{DCF47134-A14F-4CE0-8F49-79D5DE2222A2}">
      <dgm:prSet/>
      <dgm:spPr/>
      <dgm:t>
        <a:bodyPr/>
        <a:lstStyle/>
        <a:p>
          <a:endParaRPr lang="en-US"/>
        </a:p>
      </dgm:t>
    </dgm:pt>
    <dgm:pt modelId="{A48E86F0-2563-4CEB-AF00-3F298915A099}">
      <dgm:prSet phldrT="[Text]"/>
      <dgm:spPr/>
      <dgm:t>
        <a:bodyPr/>
        <a:lstStyle/>
        <a:p>
          <a:r>
            <a:rPr lang="en-US" dirty="0" smtClean="0"/>
            <a:t>S</a:t>
          </a:r>
          <a:endParaRPr lang="en-US" dirty="0"/>
        </a:p>
      </dgm:t>
    </dgm:pt>
    <dgm:pt modelId="{0B7E6402-684D-45C0-A768-3D0079086BB1}" type="parTrans" cxnId="{7AA25E45-5C3C-475E-B05E-EB42C9719B73}">
      <dgm:prSet/>
      <dgm:spPr/>
    </dgm:pt>
    <dgm:pt modelId="{DC026F42-8CA8-46EC-BADA-9B2341B58E4E}" type="sibTrans" cxnId="{7AA25E45-5C3C-475E-B05E-EB42C9719B73}">
      <dgm:prSet/>
      <dgm:spPr/>
    </dgm:pt>
    <dgm:pt modelId="{1BCBB962-C239-4B79-96FF-DA0107D7FC0B}" type="pres">
      <dgm:prSet presAssocID="{A8E51B31-E802-4E60-A7CC-2DC6895B9DE0}" presName="Name0" presStyleCnt="0">
        <dgm:presLayoutVars>
          <dgm:dir/>
          <dgm:resizeHandles val="exact"/>
        </dgm:presLayoutVars>
      </dgm:prSet>
      <dgm:spPr/>
    </dgm:pt>
    <dgm:pt modelId="{E0E1B2FD-C0DE-4A8D-97AA-EC585C4CCF79}" type="pres">
      <dgm:prSet presAssocID="{88715126-B476-4797-B031-13A9D1EC2F58}" presName="node" presStyleLbl="node1" presStyleIdx="0" presStyleCnt="3">
        <dgm:presLayoutVars>
          <dgm:bulletEnabled val="1"/>
        </dgm:presLayoutVars>
      </dgm:prSet>
      <dgm:spPr/>
      <dgm:t>
        <a:bodyPr/>
        <a:lstStyle/>
        <a:p>
          <a:endParaRPr lang="en-IN"/>
        </a:p>
      </dgm:t>
    </dgm:pt>
    <dgm:pt modelId="{649B70A5-603E-4594-AF56-59E7010FE30C}" type="pres">
      <dgm:prSet presAssocID="{767827C7-16E3-4439-8781-64C9FC0C32DA}" presName="sibTrans" presStyleLbl="sibTrans2D1" presStyleIdx="0" presStyleCnt="2"/>
      <dgm:spPr/>
      <dgm:t>
        <a:bodyPr/>
        <a:lstStyle/>
        <a:p>
          <a:endParaRPr lang="en-IN"/>
        </a:p>
      </dgm:t>
    </dgm:pt>
    <dgm:pt modelId="{D794A477-1291-4A5B-BD8E-0F5592330FE5}" type="pres">
      <dgm:prSet presAssocID="{767827C7-16E3-4439-8781-64C9FC0C32DA}" presName="connectorText" presStyleLbl="sibTrans2D1" presStyleIdx="0" presStyleCnt="2"/>
      <dgm:spPr/>
      <dgm:t>
        <a:bodyPr/>
        <a:lstStyle/>
        <a:p>
          <a:endParaRPr lang="en-IN"/>
        </a:p>
      </dgm:t>
    </dgm:pt>
    <dgm:pt modelId="{8EE73140-9F6D-42E8-B4E5-9D14D31BD125}" type="pres">
      <dgm:prSet presAssocID="{EA74EB56-35D4-4756-9FB0-652926FF9332}" presName="node" presStyleLbl="node1" presStyleIdx="1" presStyleCnt="3" custScaleY="320749">
        <dgm:presLayoutVars>
          <dgm:bulletEnabled val="1"/>
        </dgm:presLayoutVars>
      </dgm:prSet>
      <dgm:spPr/>
      <dgm:t>
        <a:bodyPr/>
        <a:lstStyle/>
        <a:p>
          <a:endParaRPr lang="en-US"/>
        </a:p>
      </dgm:t>
    </dgm:pt>
    <dgm:pt modelId="{6C1F5113-0DF2-4324-A9C3-89607E33CE7E}" type="pres">
      <dgm:prSet presAssocID="{00A9D4BE-E49D-4C30-9739-257F8C4B3314}" presName="sibTrans" presStyleLbl="sibTrans2D1" presStyleIdx="1" presStyleCnt="2"/>
      <dgm:spPr/>
      <dgm:t>
        <a:bodyPr/>
        <a:lstStyle/>
        <a:p>
          <a:endParaRPr lang="en-IN"/>
        </a:p>
      </dgm:t>
    </dgm:pt>
    <dgm:pt modelId="{68B33BC0-E14B-4E79-BE68-E91FD1245E4B}" type="pres">
      <dgm:prSet presAssocID="{00A9D4BE-E49D-4C30-9739-257F8C4B3314}" presName="connectorText" presStyleLbl="sibTrans2D1" presStyleIdx="1" presStyleCnt="2"/>
      <dgm:spPr/>
      <dgm:t>
        <a:bodyPr/>
        <a:lstStyle/>
        <a:p>
          <a:endParaRPr lang="en-IN"/>
        </a:p>
      </dgm:t>
    </dgm:pt>
    <dgm:pt modelId="{DC4ABD4F-BB16-45B8-BCF1-EBB21E4ECD3A}" type="pres">
      <dgm:prSet presAssocID="{A48E86F0-2563-4CEB-AF00-3F298915A099}" presName="node" presStyleLbl="node1" presStyleIdx="2" presStyleCnt="3">
        <dgm:presLayoutVars>
          <dgm:bulletEnabled val="1"/>
        </dgm:presLayoutVars>
      </dgm:prSet>
      <dgm:spPr/>
      <dgm:t>
        <a:bodyPr/>
        <a:lstStyle/>
        <a:p>
          <a:endParaRPr lang="en-IN"/>
        </a:p>
      </dgm:t>
    </dgm:pt>
  </dgm:ptLst>
  <dgm:cxnLst>
    <dgm:cxn modelId="{66E21C38-68E2-49E7-9625-47908E0193E6}" type="presOf" srcId="{A8E51B31-E802-4E60-A7CC-2DC6895B9DE0}" destId="{1BCBB962-C239-4B79-96FF-DA0107D7FC0B}" srcOrd="0" destOrd="0" presId="urn:microsoft.com/office/officeart/2005/8/layout/process1"/>
    <dgm:cxn modelId="{7515A5A9-72ED-41D1-8D70-B3B11D5BA626}" type="presOf" srcId="{A48E86F0-2563-4CEB-AF00-3F298915A099}" destId="{DC4ABD4F-BB16-45B8-BCF1-EBB21E4ECD3A}" srcOrd="0" destOrd="0" presId="urn:microsoft.com/office/officeart/2005/8/layout/process1"/>
    <dgm:cxn modelId="{72315E33-D0D7-45BB-88F9-536DDB9A683A}" type="presOf" srcId="{00A9D4BE-E49D-4C30-9739-257F8C4B3314}" destId="{68B33BC0-E14B-4E79-BE68-E91FD1245E4B}" srcOrd="1" destOrd="0" presId="urn:microsoft.com/office/officeart/2005/8/layout/process1"/>
    <dgm:cxn modelId="{676809B4-9EF2-4BBE-92C4-29D8B114FBA1}" type="presOf" srcId="{767827C7-16E3-4439-8781-64C9FC0C32DA}" destId="{649B70A5-603E-4594-AF56-59E7010FE30C}" srcOrd="0" destOrd="0" presId="urn:microsoft.com/office/officeart/2005/8/layout/process1"/>
    <dgm:cxn modelId="{7BAEF1C8-B192-4F62-98C3-6914967348F3}" type="presOf" srcId="{767827C7-16E3-4439-8781-64C9FC0C32DA}" destId="{D794A477-1291-4A5B-BD8E-0F5592330FE5}" srcOrd="1" destOrd="0" presId="urn:microsoft.com/office/officeart/2005/8/layout/process1"/>
    <dgm:cxn modelId="{3F8D2669-DF8E-4A2E-93DC-928CFADF680F}" type="presOf" srcId="{EA74EB56-35D4-4756-9FB0-652926FF9332}" destId="{8EE73140-9F6D-42E8-B4E5-9D14D31BD125}" srcOrd="0" destOrd="0" presId="urn:microsoft.com/office/officeart/2005/8/layout/process1"/>
    <dgm:cxn modelId="{DCF47134-A14F-4CE0-8F49-79D5DE2222A2}" srcId="{A8E51B31-E802-4E60-A7CC-2DC6895B9DE0}" destId="{EA74EB56-35D4-4756-9FB0-652926FF9332}" srcOrd="1" destOrd="0" parTransId="{6DC48A34-BA49-4DA0-B884-1E34F7266A13}" sibTransId="{00A9D4BE-E49D-4C30-9739-257F8C4B3314}"/>
    <dgm:cxn modelId="{0FBDB736-0442-42B8-A9C3-90F1C3B246A2}" srcId="{A8E51B31-E802-4E60-A7CC-2DC6895B9DE0}" destId="{88715126-B476-4797-B031-13A9D1EC2F58}" srcOrd="0" destOrd="0" parTransId="{3A0C35D1-8118-4549-94DB-21791121D4C8}" sibTransId="{767827C7-16E3-4439-8781-64C9FC0C32DA}"/>
    <dgm:cxn modelId="{14AED08D-584C-4322-9067-99C80DEC4C2B}" type="presOf" srcId="{00A9D4BE-E49D-4C30-9739-257F8C4B3314}" destId="{6C1F5113-0DF2-4324-A9C3-89607E33CE7E}" srcOrd="0" destOrd="0" presId="urn:microsoft.com/office/officeart/2005/8/layout/process1"/>
    <dgm:cxn modelId="{577BE42B-B638-4B47-B9A0-E26AE526EA92}" type="presOf" srcId="{88715126-B476-4797-B031-13A9D1EC2F58}" destId="{E0E1B2FD-C0DE-4A8D-97AA-EC585C4CCF79}" srcOrd="0" destOrd="0" presId="urn:microsoft.com/office/officeart/2005/8/layout/process1"/>
    <dgm:cxn modelId="{7AA25E45-5C3C-475E-B05E-EB42C9719B73}" srcId="{A8E51B31-E802-4E60-A7CC-2DC6895B9DE0}" destId="{A48E86F0-2563-4CEB-AF00-3F298915A099}" srcOrd="2" destOrd="0" parTransId="{0B7E6402-684D-45C0-A768-3D0079086BB1}" sibTransId="{DC026F42-8CA8-46EC-BADA-9B2341B58E4E}"/>
    <dgm:cxn modelId="{BD8E9C72-94B8-4F66-BFF2-017A1561E0CA}" type="presParOf" srcId="{1BCBB962-C239-4B79-96FF-DA0107D7FC0B}" destId="{E0E1B2FD-C0DE-4A8D-97AA-EC585C4CCF79}" srcOrd="0" destOrd="0" presId="urn:microsoft.com/office/officeart/2005/8/layout/process1"/>
    <dgm:cxn modelId="{3F47C6B8-A93F-44BB-B8FB-2F82EC909835}" type="presParOf" srcId="{1BCBB962-C239-4B79-96FF-DA0107D7FC0B}" destId="{649B70A5-603E-4594-AF56-59E7010FE30C}" srcOrd="1" destOrd="0" presId="urn:microsoft.com/office/officeart/2005/8/layout/process1"/>
    <dgm:cxn modelId="{93CCC20A-6125-4C86-887C-3C9EB33369BB}" type="presParOf" srcId="{649B70A5-603E-4594-AF56-59E7010FE30C}" destId="{D794A477-1291-4A5B-BD8E-0F5592330FE5}" srcOrd="0" destOrd="0" presId="urn:microsoft.com/office/officeart/2005/8/layout/process1"/>
    <dgm:cxn modelId="{CF043735-1BB0-432A-A318-EE2B3EFDC542}" type="presParOf" srcId="{1BCBB962-C239-4B79-96FF-DA0107D7FC0B}" destId="{8EE73140-9F6D-42E8-B4E5-9D14D31BD125}" srcOrd="2" destOrd="0" presId="urn:microsoft.com/office/officeart/2005/8/layout/process1"/>
    <dgm:cxn modelId="{EBF3EA48-28CB-4B74-9595-219CFA01C07E}" type="presParOf" srcId="{1BCBB962-C239-4B79-96FF-DA0107D7FC0B}" destId="{6C1F5113-0DF2-4324-A9C3-89607E33CE7E}" srcOrd="3" destOrd="0" presId="urn:microsoft.com/office/officeart/2005/8/layout/process1"/>
    <dgm:cxn modelId="{8812229B-D063-48EC-B237-03242F7D1CFE}" type="presParOf" srcId="{6C1F5113-0DF2-4324-A9C3-89607E33CE7E}" destId="{68B33BC0-E14B-4E79-BE68-E91FD1245E4B}" srcOrd="0" destOrd="0" presId="urn:microsoft.com/office/officeart/2005/8/layout/process1"/>
    <dgm:cxn modelId="{01F45B55-BA13-4AEF-98CD-66C7FE970BAD}" type="presParOf" srcId="{1BCBB962-C239-4B79-96FF-DA0107D7FC0B}" destId="{DC4ABD4F-BB16-45B8-BCF1-EBB21E4ECD3A}" srcOrd="4" destOrd="0" presId="urn:microsoft.com/office/officeart/2005/8/layout/process1"/>
  </dgm:cxnLst>
  <dgm:bg/>
  <dgm:whole/>
</dgm:dataModel>
</file>

<file path=ppt/diagrams/data3.xml><?xml version="1.0" encoding="utf-8"?>
<dgm:dataModel xmlns:dgm="http://schemas.openxmlformats.org/drawingml/2006/diagram" xmlns:a="http://schemas.openxmlformats.org/drawingml/2006/main">
  <dgm:ptLst>
    <dgm:pt modelId="{A8E51B31-E802-4E60-A7CC-2DC6895B9DE0}" type="doc">
      <dgm:prSet loTypeId="urn:microsoft.com/office/officeart/2005/8/layout/process1" loCatId="process" qsTypeId="urn:microsoft.com/office/officeart/2005/8/quickstyle/simple1" qsCatId="simple" csTypeId="urn:microsoft.com/office/officeart/2005/8/colors/accent2_3" csCatId="accent2" phldr="1"/>
      <dgm:spPr/>
    </dgm:pt>
    <dgm:pt modelId="{88715126-B476-4797-B031-13A9D1EC2F58}">
      <dgm:prSet phldrT="[Text]"/>
      <dgm:spPr/>
      <dgm:t>
        <a:bodyPr/>
        <a:lstStyle/>
        <a:p>
          <a:r>
            <a:rPr lang="en-US" dirty="0" smtClean="0"/>
            <a:t>H</a:t>
          </a:r>
          <a:endParaRPr lang="en-US" dirty="0"/>
        </a:p>
      </dgm:t>
    </dgm:pt>
    <dgm:pt modelId="{3A0C35D1-8118-4549-94DB-21791121D4C8}" type="parTrans" cxnId="{0FBDB736-0442-42B8-A9C3-90F1C3B246A2}">
      <dgm:prSet/>
      <dgm:spPr/>
    </dgm:pt>
    <dgm:pt modelId="{767827C7-16E3-4439-8781-64C9FC0C32DA}" type="sibTrans" cxnId="{0FBDB736-0442-42B8-A9C3-90F1C3B246A2}">
      <dgm:prSet/>
      <dgm:spPr/>
      <dgm:t>
        <a:bodyPr/>
        <a:lstStyle/>
        <a:p>
          <a:endParaRPr lang="en-US"/>
        </a:p>
      </dgm:t>
    </dgm:pt>
    <dgm:pt modelId="{EA74EB56-35D4-4756-9FB0-652926FF9332}">
      <dgm:prSet phldrT="[Text]" custT="1"/>
      <dgm:spPr/>
      <dgm:t>
        <a:bodyPr/>
        <a:lstStyle/>
        <a:p>
          <a:r>
            <a:rPr lang="en-US" sz="3000" b="1" dirty="0" smtClean="0">
              <a:latin typeface="Arial" pitchFamily="34" charset="0"/>
              <a:cs typeface="Arial" pitchFamily="34" charset="0"/>
            </a:rPr>
            <a:t>Controls </a:t>
          </a:r>
        </a:p>
        <a:p>
          <a:endParaRPr lang="en-US" sz="3000" b="1" dirty="0" smtClean="0">
            <a:latin typeface="Arial" pitchFamily="34" charset="0"/>
            <a:cs typeface="Arial" pitchFamily="34" charset="0"/>
          </a:endParaRPr>
        </a:p>
        <a:p>
          <a:r>
            <a:rPr lang="en-US" sz="2500" b="1" dirty="0" smtClean="0">
              <a:latin typeface="Arial" pitchFamily="34" charset="0"/>
              <a:cs typeface="Arial" pitchFamily="34" charset="0"/>
            </a:rPr>
            <a:t>Board of directors </a:t>
          </a:r>
          <a:endParaRPr lang="en-US" sz="2500" dirty="0"/>
        </a:p>
      </dgm:t>
    </dgm:pt>
    <dgm:pt modelId="{6DC48A34-BA49-4DA0-B884-1E34F7266A13}" type="parTrans" cxnId="{DCF47134-A14F-4CE0-8F49-79D5DE2222A2}">
      <dgm:prSet/>
      <dgm:spPr/>
    </dgm:pt>
    <dgm:pt modelId="{00A9D4BE-E49D-4C30-9739-257F8C4B3314}" type="sibTrans" cxnId="{DCF47134-A14F-4CE0-8F49-79D5DE2222A2}">
      <dgm:prSet/>
      <dgm:spPr/>
      <dgm:t>
        <a:bodyPr/>
        <a:lstStyle/>
        <a:p>
          <a:endParaRPr lang="en-US"/>
        </a:p>
      </dgm:t>
    </dgm:pt>
    <dgm:pt modelId="{A48E86F0-2563-4CEB-AF00-3F298915A099}">
      <dgm:prSet phldrT="[Text]"/>
      <dgm:spPr/>
      <dgm:t>
        <a:bodyPr/>
        <a:lstStyle/>
        <a:p>
          <a:r>
            <a:rPr lang="en-US" dirty="0" smtClean="0"/>
            <a:t>S</a:t>
          </a:r>
          <a:endParaRPr lang="en-US" dirty="0"/>
        </a:p>
      </dgm:t>
    </dgm:pt>
    <dgm:pt modelId="{0B7E6402-684D-45C0-A768-3D0079086BB1}" type="parTrans" cxnId="{7AA25E45-5C3C-475E-B05E-EB42C9719B73}">
      <dgm:prSet/>
      <dgm:spPr/>
    </dgm:pt>
    <dgm:pt modelId="{DC026F42-8CA8-46EC-BADA-9B2341B58E4E}" type="sibTrans" cxnId="{7AA25E45-5C3C-475E-B05E-EB42C9719B73}">
      <dgm:prSet/>
      <dgm:spPr/>
    </dgm:pt>
    <dgm:pt modelId="{1BCBB962-C239-4B79-96FF-DA0107D7FC0B}" type="pres">
      <dgm:prSet presAssocID="{A8E51B31-E802-4E60-A7CC-2DC6895B9DE0}" presName="Name0" presStyleCnt="0">
        <dgm:presLayoutVars>
          <dgm:dir/>
          <dgm:resizeHandles val="exact"/>
        </dgm:presLayoutVars>
      </dgm:prSet>
      <dgm:spPr/>
    </dgm:pt>
    <dgm:pt modelId="{E0E1B2FD-C0DE-4A8D-97AA-EC585C4CCF79}" type="pres">
      <dgm:prSet presAssocID="{88715126-B476-4797-B031-13A9D1EC2F58}" presName="node" presStyleLbl="node1" presStyleIdx="0" presStyleCnt="3">
        <dgm:presLayoutVars>
          <dgm:bulletEnabled val="1"/>
        </dgm:presLayoutVars>
      </dgm:prSet>
      <dgm:spPr/>
      <dgm:t>
        <a:bodyPr/>
        <a:lstStyle/>
        <a:p>
          <a:endParaRPr lang="en-IN"/>
        </a:p>
      </dgm:t>
    </dgm:pt>
    <dgm:pt modelId="{649B70A5-603E-4594-AF56-59E7010FE30C}" type="pres">
      <dgm:prSet presAssocID="{767827C7-16E3-4439-8781-64C9FC0C32DA}" presName="sibTrans" presStyleLbl="sibTrans2D1" presStyleIdx="0" presStyleCnt="2"/>
      <dgm:spPr/>
      <dgm:t>
        <a:bodyPr/>
        <a:lstStyle/>
        <a:p>
          <a:endParaRPr lang="en-IN"/>
        </a:p>
      </dgm:t>
    </dgm:pt>
    <dgm:pt modelId="{D794A477-1291-4A5B-BD8E-0F5592330FE5}" type="pres">
      <dgm:prSet presAssocID="{767827C7-16E3-4439-8781-64C9FC0C32DA}" presName="connectorText" presStyleLbl="sibTrans2D1" presStyleIdx="0" presStyleCnt="2"/>
      <dgm:spPr/>
      <dgm:t>
        <a:bodyPr/>
        <a:lstStyle/>
        <a:p>
          <a:endParaRPr lang="en-IN"/>
        </a:p>
      </dgm:t>
    </dgm:pt>
    <dgm:pt modelId="{8EE73140-9F6D-42E8-B4E5-9D14D31BD125}" type="pres">
      <dgm:prSet presAssocID="{EA74EB56-35D4-4756-9FB0-652926FF9332}" presName="node" presStyleLbl="node1" presStyleIdx="1" presStyleCnt="3" custScaleY="181780">
        <dgm:presLayoutVars>
          <dgm:bulletEnabled val="1"/>
        </dgm:presLayoutVars>
      </dgm:prSet>
      <dgm:spPr/>
      <dgm:t>
        <a:bodyPr/>
        <a:lstStyle/>
        <a:p>
          <a:endParaRPr lang="en-US"/>
        </a:p>
      </dgm:t>
    </dgm:pt>
    <dgm:pt modelId="{6C1F5113-0DF2-4324-A9C3-89607E33CE7E}" type="pres">
      <dgm:prSet presAssocID="{00A9D4BE-E49D-4C30-9739-257F8C4B3314}" presName="sibTrans" presStyleLbl="sibTrans2D1" presStyleIdx="1" presStyleCnt="2"/>
      <dgm:spPr/>
      <dgm:t>
        <a:bodyPr/>
        <a:lstStyle/>
        <a:p>
          <a:endParaRPr lang="en-IN"/>
        </a:p>
      </dgm:t>
    </dgm:pt>
    <dgm:pt modelId="{68B33BC0-E14B-4E79-BE68-E91FD1245E4B}" type="pres">
      <dgm:prSet presAssocID="{00A9D4BE-E49D-4C30-9739-257F8C4B3314}" presName="connectorText" presStyleLbl="sibTrans2D1" presStyleIdx="1" presStyleCnt="2"/>
      <dgm:spPr/>
      <dgm:t>
        <a:bodyPr/>
        <a:lstStyle/>
        <a:p>
          <a:endParaRPr lang="en-IN"/>
        </a:p>
      </dgm:t>
    </dgm:pt>
    <dgm:pt modelId="{DC4ABD4F-BB16-45B8-BCF1-EBB21E4ECD3A}" type="pres">
      <dgm:prSet presAssocID="{A48E86F0-2563-4CEB-AF00-3F298915A099}" presName="node" presStyleLbl="node1" presStyleIdx="2" presStyleCnt="3">
        <dgm:presLayoutVars>
          <dgm:bulletEnabled val="1"/>
        </dgm:presLayoutVars>
      </dgm:prSet>
      <dgm:spPr/>
      <dgm:t>
        <a:bodyPr/>
        <a:lstStyle/>
        <a:p>
          <a:endParaRPr lang="en-IN"/>
        </a:p>
      </dgm:t>
    </dgm:pt>
  </dgm:ptLst>
  <dgm:cxnLst>
    <dgm:cxn modelId="{18A1FA79-567B-4A41-AD6C-FA706D498EB0}" type="presOf" srcId="{767827C7-16E3-4439-8781-64C9FC0C32DA}" destId="{649B70A5-603E-4594-AF56-59E7010FE30C}" srcOrd="0" destOrd="0" presId="urn:microsoft.com/office/officeart/2005/8/layout/process1"/>
    <dgm:cxn modelId="{9787B6AC-E486-4AC0-AC0D-37F39ADF1EFC}" type="presOf" srcId="{00A9D4BE-E49D-4C30-9739-257F8C4B3314}" destId="{68B33BC0-E14B-4E79-BE68-E91FD1245E4B}" srcOrd="1" destOrd="0" presId="urn:microsoft.com/office/officeart/2005/8/layout/process1"/>
    <dgm:cxn modelId="{D6531053-D749-4543-B0A0-1C1A8A36B338}" type="presOf" srcId="{767827C7-16E3-4439-8781-64C9FC0C32DA}" destId="{D794A477-1291-4A5B-BD8E-0F5592330FE5}" srcOrd="1" destOrd="0" presId="urn:microsoft.com/office/officeart/2005/8/layout/process1"/>
    <dgm:cxn modelId="{F02C4848-DF14-4DC8-8F00-56083A056787}" type="presOf" srcId="{00A9D4BE-E49D-4C30-9739-257F8C4B3314}" destId="{6C1F5113-0DF2-4324-A9C3-89607E33CE7E}" srcOrd="0" destOrd="0" presId="urn:microsoft.com/office/officeart/2005/8/layout/process1"/>
    <dgm:cxn modelId="{DCF47134-A14F-4CE0-8F49-79D5DE2222A2}" srcId="{A8E51B31-E802-4E60-A7CC-2DC6895B9DE0}" destId="{EA74EB56-35D4-4756-9FB0-652926FF9332}" srcOrd="1" destOrd="0" parTransId="{6DC48A34-BA49-4DA0-B884-1E34F7266A13}" sibTransId="{00A9D4BE-E49D-4C30-9739-257F8C4B3314}"/>
    <dgm:cxn modelId="{0FBDB736-0442-42B8-A9C3-90F1C3B246A2}" srcId="{A8E51B31-E802-4E60-A7CC-2DC6895B9DE0}" destId="{88715126-B476-4797-B031-13A9D1EC2F58}" srcOrd="0" destOrd="0" parTransId="{3A0C35D1-8118-4549-94DB-21791121D4C8}" sibTransId="{767827C7-16E3-4439-8781-64C9FC0C32DA}"/>
    <dgm:cxn modelId="{935075B0-E646-4C2D-A229-0BB89CD8BD37}" type="presOf" srcId="{A8E51B31-E802-4E60-A7CC-2DC6895B9DE0}" destId="{1BCBB962-C239-4B79-96FF-DA0107D7FC0B}" srcOrd="0" destOrd="0" presId="urn:microsoft.com/office/officeart/2005/8/layout/process1"/>
    <dgm:cxn modelId="{302685D5-19C2-4918-9696-A5D9E3E476C8}" type="presOf" srcId="{A48E86F0-2563-4CEB-AF00-3F298915A099}" destId="{DC4ABD4F-BB16-45B8-BCF1-EBB21E4ECD3A}" srcOrd="0" destOrd="0" presId="urn:microsoft.com/office/officeart/2005/8/layout/process1"/>
    <dgm:cxn modelId="{7AA25E45-5C3C-475E-B05E-EB42C9719B73}" srcId="{A8E51B31-E802-4E60-A7CC-2DC6895B9DE0}" destId="{A48E86F0-2563-4CEB-AF00-3F298915A099}" srcOrd="2" destOrd="0" parTransId="{0B7E6402-684D-45C0-A768-3D0079086BB1}" sibTransId="{DC026F42-8CA8-46EC-BADA-9B2341B58E4E}"/>
    <dgm:cxn modelId="{53B26E95-267D-417E-8E0D-5F650DA49E01}" type="presOf" srcId="{88715126-B476-4797-B031-13A9D1EC2F58}" destId="{E0E1B2FD-C0DE-4A8D-97AA-EC585C4CCF79}" srcOrd="0" destOrd="0" presId="urn:microsoft.com/office/officeart/2005/8/layout/process1"/>
    <dgm:cxn modelId="{2A1C06E4-F85B-4E9B-9804-99C814866154}" type="presOf" srcId="{EA74EB56-35D4-4756-9FB0-652926FF9332}" destId="{8EE73140-9F6D-42E8-B4E5-9D14D31BD125}" srcOrd="0" destOrd="0" presId="urn:microsoft.com/office/officeart/2005/8/layout/process1"/>
    <dgm:cxn modelId="{6D5D43D6-5B29-42BD-9641-A07842431016}" type="presParOf" srcId="{1BCBB962-C239-4B79-96FF-DA0107D7FC0B}" destId="{E0E1B2FD-C0DE-4A8D-97AA-EC585C4CCF79}" srcOrd="0" destOrd="0" presId="urn:microsoft.com/office/officeart/2005/8/layout/process1"/>
    <dgm:cxn modelId="{A9B42A49-E06C-45AB-A677-325B19CC4052}" type="presParOf" srcId="{1BCBB962-C239-4B79-96FF-DA0107D7FC0B}" destId="{649B70A5-603E-4594-AF56-59E7010FE30C}" srcOrd="1" destOrd="0" presId="urn:microsoft.com/office/officeart/2005/8/layout/process1"/>
    <dgm:cxn modelId="{3D3E2DAC-88F5-4F6A-A5C2-B87B455C2A10}" type="presParOf" srcId="{649B70A5-603E-4594-AF56-59E7010FE30C}" destId="{D794A477-1291-4A5B-BD8E-0F5592330FE5}" srcOrd="0" destOrd="0" presId="urn:microsoft.com/office/officeart/2005/8/layout/process1"/>
    <dgm:cxn modelId="{E68386C8-0845-4E4A-8843-643DC5E57BD8}" type="presParOf" srcId="{1BCBB962-C239-4B79-96FF-DA0107D7FC0B}" destId="{8EE73140-9F6D-42E8-B4E5-9D14D31BD125}" srcOrd="2" destOrd="0" presId="urn:microsoft.com/office/officeart/2005/8/layout/process1"/>
    <dgm:cxn modelId="{FD7DCDD1-1CA5-4CF8-9A48-DAAF34E3EA19}" type="presParOf" srcId="{1BCBB962-C239-4B79-96FF-DA0107D7FC0B}" destId="{6C1F5113-0DF2-4324-A9C3-89607E33CE7E}" srcOrd="3" destOrd="0" presId="urn:microsoft.com/office/officeart/2005/8/layout/process1"/>
    <dgm:cxn modelId="{1E14EA21-0E54-4E19-8B0B-0196BF321BEC}" type="presParOf" srcId="{6C1F5113-0DF2-4324-A9C3-89607E33CE7E}" destId="{68B33BC0-E14B-4E79-BE68-E91FD1245E4B}" srcOrd="0" destOrd="0" presId="urn:microsoft.com/office/officeart/2005/8/layout/process1"/>
    <dgm:cxn modelId="{D71B40AE-9E45-46D0-9906-F52264F84AA9}" type="presParOf" srcId="{1BCBB962-C239-4B79-96FF-DA0107D7FC0B}" destId="{DC4ABD4F-BB16-45B8-BCF1-EBB21E4ECD3A}" srcOrd="4" destOrd="0" presId="urn:microsoft.com/office/officeart/2005/8/layout/process1"/>
  </dgm:cxnLst>
  <dgm:bg/>
  <dgm:whole/>
</dgm:dataModel>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2"/>
          <p:cNvSpPr>
            <a:spLocks noGrp="1" noChangeArrowheads="1"/>
          </p:cNvSpPr>
          <p:nvPr>
            <p:ph type="hdr" sz="quarter"/>
          </p:nvPr>
        </p:nvSpPr>
        <p:spPr bwMode="auto">
          <a:xfrm>
            <a:off x="0" y="1"/>
            <a:ext cx="4307631" cy="337667"/>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defTabSz="966788">
              <a:defRPr sz="1300"/>
            </a:lvl1pPr>
          </a:lstStyle>
          <a:p>
            <a:pPr>
              <a:defRPr/>
            </a:pPr>
            <a:r>
              <a:rPr lang="en-US" dirty="0"/>
              <a:t>MOHAN AGAGRWAL &amp; ASSOCIATES</a:t>
            </a:r>
          </a:p>
        </p:txBody>
      </p:sp>
      <p:sp>
        <p:nvSpPr>
          <p:cNvPr id="51203" name="Rectangle 3"/>
          <p:cNvSpPr>
            <a:spLocks noGrp="1" noChangeArrowheads="1"/>
          </p:cNvSpPr>
          <p:nvPr>
            <p:ph type="dt" sz="quarter" idx="1"/>
          </p:nvPr>
        </p:nvSpPr>
        <p:spPr bwMode="auto">
          <a:xfrm>
            <a:off x="5632724" y="1"/>
            <a:ext cx="4307631" cy="337667"/>
          </a:xfrm>
          <a:prstGeom prst="rect">
            <a:avLst/>
          </a:prstGeom>
          <a:noFill/>
          <a:ln w="9525">
            <a:noFill/>
            <a:miter lim="800000"/>
            <a:headEnd/>
            <a:tailEnd/>
          </a:ln>
          <a:effectLst/>
        </p:spPr>
        <p:txBody>
          <a:bodyPr vert="horz" wrap="square" lIns="96643" tIns="48321" rIns="96643" bIns="48321" numCol="1" anchor="t" anchorCtr="0" compatLnSpc="1">
            <a:prstTxWarp prst="textNoShape">
              <a:avLst/>
            </a:prstTxWarp>
          </a:bodyPr>
          <a:lstStyle>
            <a:lvl1pPr algn="r" defTabSz="966788">
              <a:defRPr sz="1300"/>
            </a:lvl1pPr>
          </a:lstStyle>
          <a:p>
            <a:pPr>
              <a:defRPr/>
            </a:pPr>
            <a:fld id="{496DD1BC-B7F6-451B-A2BA-04FCEC296C46}" type="datetime1">
              <a:rPr lang="en-US"/>
              <a:pPr>
                <a:defRPr/>
              </a:pPr>
              <a:t>21-Oct-11</a:t>
            </a:fld>
            <a:endParaRPr lang="en-US" dirty="0"/>
          </a:p>
        </p:txBody>
      </p:sp>
      <p:sp>
        <p:nvSpPr>
          <p:cNvPr id="51204" name="Rectangle 4"/>
          <p:cNvSpPr>
            <a:spLocks noGrp="1" noChangeArrowheads="1"/>
          </p:cNvSpPr>
          <p:nvPr>
            <p:ph type="ftr" sz="quarter" idx="2"/>
          </p:nvPr>
        </p:nvSpPr>
        <p:spPr bwMode="auto">
          <a:xfrm>
            <a:off x="0" y="6422378"/>
            <a:ext cx="4307631" cy="337667"/>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defTabSz="966788">
              <a:defRPr sz="1300"/>
            </a:lvl1pPr>
          </a:lstStyle>
          <a:p>
            <a:pPr>
              <a:defRPr/>
            </a:pPr>
            <a:r>
              <a:rPr lang="en-US" dirty="0"/>
              <a:t>Chartered Acountants</a:t>
            </a:r>
          </a:p>
        </p:txBody>
      </p:sp>
      <p:sp>
        <p:nvSpPr>
          <p:cNvPr id="51205" name="Rectangle 5"/>
          <p:cNvSpPr>
            <a:spLocks noGrp="1" noChangeArrowheads="1"/>
          </p:cNvSpPr>
          <p:nvPr>
            <p:ph type="sldNum" sz="quarter" idx="3"/>
          </p:nvPr>
        </p:nvSpPr>
        <p:spPr bwMode="auto">
          <a:xfrm>
            <a:off x="5632724" y="6422378"/>
            <a:ext cx="4307631" cy="337667"/>
          </a:xfrm>
          <a:prstGeom prst="rect">
            <a:avLst/>
          </a:prstGeom>
          <a:noFill/>
          <a:ln w="9525">
            <a:noFill/>
            <a:miter lim="800000"/>
            <a:headEnd/>
            <a:tailEnd/>
          </a:ln>
          <a:effectLst/>
        </p:spPr>
        <p:txBody>
          <a:bodyPr vert="horz" wrap="square" lIns="96643" tIns="48321" rIns="96643" bIns="48321" numCol="1" anchor="b" anchorCtr="0" compatLnSpc="1">
            <a:prstTxWarp prst="textNoShape">
              <a:avLst/>
            </a:prstTxWarp>
          </a:bodyPr>
          <a:lstStyle>
            <a:lvl1pPr algn="r" defTabSz="966788">
              <a:defRPr sz="1300"/>
            </a:lvl1pPr>
          </a:lstStyle>
          <a:p>
            <a:pPr>
              <a:defRPr/>
            </a:pPr>
            <a:fld id="{224C4043-A0DB-453B-B160-788E3FD0A623}"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4610" name="Rectangle 2"/>
          <p:cNvSpPr>
            <a:spLocks noGrp="1" noChangeArrowheads="1"/>
          </p:cNvSpPr>
          <p:nvPr>
            <p:ph type="hdr" sz="quarter"/>
          </p:nvPr>
        </p:nvSpPr>
        <p:spPr bwMode="auto">
          <a:xfrm>
            <a:off x="0" y="1"/>
            <a:ext cx="4307631" cy="337667"/>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defTabSz="966788" eaLnBrk="1" hangingPunct="1">
              <a:defRPr sz="1300">
                <a:latin typeface="Arial" charset="0"/>
              </a:defRPr>
            </a:lvl1pPr>
          </a:lstStyle>
          <a:p>
            <a:pPr>
              <a:defRPr/>
            </a:pPr>
            <a:r>
              <a:rPr lang="en-US" dirty="0"/>
              <a:t>MOHAN AGAGRWAL &amp; ASSOCIATES</a:t>
            </a:r>
          </a:p>
        </p:txBody>
      </p:sp>
      <p:sp>
        <p:nvSpPr>
          <p:cNvPr id="324611" name="Rectangle 3"/>
          <p:cNvSpPr>
            <a:spLocks noGrp="1" noChangeArrowheads="1"/>
          </p:cNvSpPr>
          <p:nvPr>
            <p:ph type="dt" idx="1"/>
          </p:nvPr>
        </p:nvSpPr>
        <p:spPr bwMode="auto">
          <a:xfrm>
            <a:off x="5632724" y="1"/>
            <a:ext cx="4307631" cy="337667"/>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lvl1pPr algn="r" defTabSz="966788" eaLnBrk="1" hangingPunct="1">
              <a:defRPr sz="1300">
                <a:latin typeface="Arial" charset="0"/>
              </a:defRPr>
            </a:lvl1pPr>
          </a:lstStyle>
          <a:p>
            <a:pPr>
              <a:defRPr/>
            </a:pPr>
            <a:fld id="{FC63FDB2-BB31-4C1A-8F84-CAFC38AA57A1}" type="datetime1">
              <a:rPr lang="en-US"/>
              <a:pPr>
                <a:defRPr/>
              </a:pPr>
              <a:t>21-Oct-11</a:t>
            </a:fld>
            <a:endParaRPr lang="en-US" dirty="0"/>
          </a:p>
        </p:txBody>
      </p:sp>
      <p:sp>
        <p:nvSpPr>
          <p:cNvPr id="34820" name="Rectangle 4"/>
          <p:cNvSpPr>
            <a:spLocks noGrp="1" noRot="1" noChangeAspect="1" noChangeArrowheads="1" noTextEdit="1"/>
          </p:cNvSpPr>
          <p:nvPr>
            <p:ph type="sldImg" idx="2"/>
          </p:nvPr>
        </p:nvSpPr>
        <p:spPr bwMode="auto">
          <a:xfrm>
            <a:off x="3281363" y="508000"/>
            <a:ext cx="3379787" cy="2533650"/>
          </a:xfrm>
          <a:prstGeom prst="rect">
            <a:avLst/>
          </a:prstGeom>
          <a:noFill/>
          <a:ln w="9525">
            <a:solidFill>
              <a:srgbClr val="000000"/>
            </a:solidFill>
            <a:miter lim="800000"/>
            <a:headEnd/>
            <a:tailEnd/>
          </a:ln>
        </p:spPr>
      </p:sp>
      <p:sp>
        <p:nvSpPr>
          <p:cNvPr id="324613" name="Rectangle 5"/>
          <p:cNvSpPr>
            <a:spLocks noGrp="1" noChangeArrowheads="1"/>
          </p:cNvSpPr>
          <p:nvPr>
            <p:ph type="body" sz="quarter" idx="3"/>
          </p:nvPr>
        </p:nvSpPr>
        <p:spPr bwMode="auto">
          <a:xfrm>
            <a:off x="994901" y="3211189"/>
            <a:ext cx="7952714" cy="3042356"/>
          </a:xfrm>
          <a:prstGeom prst="rect">
            <a:avLst/>
          </a:prstGeom>
          <a:noFill/>
          <a:ln w="9525">
            <a:noFill/>
            <a:miter lim="800000"/>
            <a:headEnd/>
            <a:tailEnd/>
          </a:ln>
        </p:spPr>
        <p:txBody>
          <a:bodyPr vert="horz" wrap="square" lIns="96643" tIns="48321" rIns="96643" bIns="4832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24614" name="Rectangle 6"/>
          <p:cNvSpPr>
            <a:spLocks noGrp="1" noChangeArrowheads="1"/>
          </p:cNvSpPr>
          <p:nvPr>
            <p:ph type="ftr" sz="quarter" idx="4"/>
          </p:nvPr>
        </p:nvSpPr>
        <p:spPr bwMode="auto">
          <a:xfrm>
            <a:off x="0" y="6422378"/>
            <a:ext cx="4307631" cy="337667"/>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defTabSz="966788" eaLnBrk="1" hangingPunct="1">
              <a:defRPr sz="1300">
                <a:latin typeface="Arial" charset="0"/>
              </a:defRPr>
            </a:lvl1pPr>
          </a:lstStyle>
          <a:p>
            <a:pPr>
              <a:defRPr/>
            </a:pPr>
            <a:r>
              <a:rPr lang="en-US" dirty="0" smtClean="0"/>
              <a:t>Chartered </a:t>
            </a:r>
            <a:r>
              <a:rPr lang="en-US" dirty="0"/>
              <a:t>Acountants</a:t>
            </a:r>
          </a:p>
        </p:txBody>
      </p:sp>
      <p:sp>
        <p:nvSpPr>
          <p:cNvPr id="324615" name="Rectangle 7"/>
          <p:cNvSpPr>
            <a:spLocks noGrp="1" noChangeArrowheads="1"/>
          </p:cNvSpPr>
          <p:nvPr>
            <p:ph type="sldNum" sz="quarter" idx="5"/>
          </p:nvPr>
        </p:nvSpPr>
        <p:spPr bwMode="auto">
          <a:xfrm>
            <a:off x="5632724" y="6422378"/>
            <a:ext cx="4307631" cy="337667"/>
          </a:xfrm>
          <a:prstGeom prst="rect">
            <a:avLst/>
          </a:prstGeom>
          <a:noFill/>
          <a:ln w="9525">
            <a:noFill/>
            <a:miter lim="800000"/>
            <a:headEnd/>
            <a:tailEnd/>
          </a:ln>
        </p:spPr>
        <p:txBody>
          <a:bodyPr vert="horz" wrap="square" lIns="96643" tIns="48321" rIns="96643" bIns="48321" numCol="1" anchor="b" anchorCtr="0" compatLnSpc="1">
            <a:prstTxWarp prst="textNoShape">
              <a:avLst/>
            </a:prstTxWarp>
          </a:bodyPr>
          <a:lstStyle>
            <a:lvl1pPr algn="r" defTabSz="966788" eaLnBrk="1" hangingPunct="1">
              <a:defRPr sz="1300">
                <a:latin typeface="Arial" charset="0"/>
              </a:defRPr>
            </a:lvl1pPr>
          </a:lstStyle>
          <a:p>
            <a:pPr>
              <a:defRPr/>
            </a:pPr>
            <a:fld id="{6AFCAA8E-3387-41E1-B463-B2C1D38D9CD3}"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6AFCAA8E-3387-41E1-B463-B2C1D38D9CD3}" type="slidenum">
              <a:rPr lang="en-US" smtClean="0"/>
              <a:pPr>
                <a:defRPr/>
              </a:pPr>
              <a:t>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6A9DB664-1C95-43DB-96E4-4121D10460D7}" type="slidenum">
              <a:rPr lang="en-US"/>
              <a:pPr>
                <a:defRPr/>
              </a:pPr>
              <a:t>‹#›</a:t>
            </a:fld>
            <a:endParaRPr lang="en-US" dirty="0"/>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304800"/>
            <a:ext cx="2001837"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66738" y="304800"/>
            <a:ext cx="58547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462E247B-0A78-4A67-B009-6BC322E1C1D9}" type="slidenum">
              <a:rPr lang="en-US"/>
              <a:pPr>
                <a:defRPr/>
              </a:pPr>
              <a:t>‹#›</a:t>
            </a:fld>
            <a:endParaRPr lang="en-US" dirty="0"/>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566738" y="1752600"/>
            <a:ext cx="8001000" cy="4267200"/>
          </a:xfrm>
        </p:spPr>
        <p:txBody>
          <a:bodyPr/>
          <a:lstStyle/>
          <a:p>
            <a:pPr lvl="0"/>
            <a:endParaRPr lang="en-US" noProof="0" dirty="0"/>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DBA0EE6-912D-4156-81F2-C84C9530FCB7}" type="slidenum">
              <a:rPr lang="en-US"/>
              <a:pPr>
                <a:defRPr/>
              </a:pPr>
              <a:t>‹#›</a:t>
            </a:fld>
            <a:endParaRPr lang="en-US" dirty="0"/>
          </a:p>
        </p:txBody>
      </p:sp>
    </p:spTree>
  </p:cSld>
  <p:clrMapOvr>
    <a:masterClrMapping/>
  </p:clrMapOvr>
  <p:transition>
    <p:dissolv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574675" y="304800"/>
            <a:ext cx="8001000" cy="12160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66738" y="17526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66738" y="3962400"/>
            <a:ext cx="80010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9A71C0B7-5B28-4681-94E7-AD2C893523C1}" type="slidenum">
              <a:rPr lang="en-US"/>
              <a:pPr>
                <a:defRPr/>
              </a:pPr>
              <a:t>‹#›</a:t>
            </a:fld>
            <a:endParaRPr lang="en-US" dirty="0"/>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2C2E6CF7-5C7B-42C2-93E8-9533938CF007}" type="slidenum">
              <a:rPr lang="en-US"/>
              <a:pPr>
                <a:defRPr/>
              </a:pPr>
              <a:t>‹#›</a:t>
            </a:fld>
            <a:endParaRPr lang="en-US" dirty="0"/>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45B19E41-EA3B-4DF8-9BBB-1ADCF207DC4C}" type="slidenum">
              <a:rPr lang="en-US"/>
              <a:pPr>
                <a:defRPr/>
              </a:pPr>
              <a:t>‹#›</a:t>
            </a:fld>
            <a:endParaRPr lang="en-US" dirty="0"/>
          </a:p>
        </p:txBody>
      </p:sp>
    </p:spTree>
  </p:cSld>
  <p:clrMapOvr>
    <a:masterClrMapping/>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8" name="Rectangle 8"/>
          <p:cNvSpPr>
            <a:spLocks noGrp="1" noChangeArrowheads="1"/>
          </p:cNvSpPr>
          <p:nvPr>
            <p:ph type="sldNum" sz="quarter" idx="11"/>
          </p:nvPr>
        </p:nvSpPr>
        <p:spPr>
          <a:ln/>
        </p:spPr>
        <p:txBody>
          <a:bodyPr/>
          <a:lstStyle>
            <a:lvl1pPr>
              <a:defRPr/>
            </a:lvl1pPr>
          </a:lstStyle>
          <a:p>
            <a:pPr>
              <a:defRPr/>
            </a:pPr>
            <a:fld id="{980B5B3A-B3A3-4DAF-85D6-7650A48991D7}" type="slidenum">
              <a:rPr lang="en-US"/>
              <a:pPr>
                <a:defRPr/>
              </a:pPr>
              <a:t>‹#›</a:t>
            </a:fld>
            <a:endParaRPr lang="en-US" dirty="0"/>
          </a:p>
        </p:txBody>
      </p:sp>
    </p:spTree>
  </p:cSld>
  <p:clrMapOvr>
    <a:masterClrMapping/>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4" name="Rectangle 8"/>
          <p:cNvSpPr>
            <a:spLocks noGrp="1" noChangeArrowheads="1"/>
          </p:cNvSpPr>
          <p:nvPr>
            <p:ph type="sldNum" sz="quarter" idx="11"/>
          </p:nvPr>
        </p:nvSpPr>
        <p:spPr>
          <a:ln/>
        </p:spPr>
        <p:txBody>
          <a:bodyPr/>
          <a:lstStyle>
            <a:lvl1pPr>
              <a:defRPr/>
            </a:lvl1pPr>
          </a:lstStyle>
          <a:p>
            <a:pPr>
              <a:defRPr/>
            </a:pPr>
            <a:fld id="{902053FF-ACAF-4355-84BE-40BC4785F2C6}" type="slidenum">
              <a:rPr lang="en-US"/>
              <a:pPr>
                <a:defRPr/>
              </a:pPr>
              <a:t>‹#›</a:t>
            </a:fld>
            <a:endParaRPr lang="en-US" dirty="0"/>
          </a:p>
        </p:txBody>
      </p:sp>
    </p:spTree>
  </p:cSld>
  <p:clrMapOvr>
    <a:masterClrMapping/>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3" name="Rectangle 8"/>
          <p:cNvSpPr>
            <a:spLocks noGrp="1" noChangeArrowheads="1"/>
          </p:cNvSpPr>
          <p:nvPr>
            <p:ph type="sldNum" sz="quarter" idx="11"/>
          </p:nvPr>
        </p:nvSpPr>
        <p:spPr>
          <a:ln/>
        </p:spPr>
        <p:txBody>
          <a:bodyPr/>
          <a:lstStyle>
            <a:lvl1pPr>
              <a:defRPr/>
            </a:lvl1pPr>
          </a:lstStyle>
          <a:p>
            <a:pPr>
              <a:defRPr/>
            </a:pPr>
            <a:fld id="{0FE3BDEC-DB91-49AA-9C8A-53D0596FD51F}" type="slidenum">
              <a:rPr lang="en-US"/>
              <a:pPr>
                <a:defRPr/>
              </a:pPr>
              <a:t>‹#›</a:t>
            </a:fld>
            <a:endParaRPr lang="en-US" dirty="0"/>
          </a:p>
        </p:txBody>
      </p:sp>
    </p:spTree>
  </p:cSld>
  <p:clrMapOvr>
    <a:masterClrMapping/>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8C7B3FD5-E24D-40A0-B4E0-773C173AE559}" type="slidenum">
              <a:rPr lang="en-US"/>
              <a:pPr>
                <a:defRPr/>
              </a:pPr>
              <a:t>‹#›</a:t>
            </a:fld>
            <a:endParaRPr lang="en-US" dirty="0"/>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6" name="Rectangle 8"/>
          <p:cNvSpPr>
            <a:spLocks noGrp="1" noChangeArrowheads="1"/>
          </p:cNvSpPr>
          <p:nvPr>
            <p:ph type="sldNum" sz="quarter" idx="11"/>
          </p:nvPr>
        </p:nvSpPr>
        <p:spPr>
          <a:ln/>
        </p:spPr>
        <p:txBody>
          <a:bodyPr/>
          <a:lstStyle>
            <a:lvl1pPr>
              <a:defRPr/>
            </a:lvl1pPr>
          </a:lstStyle>
          <a:p>
            <a:pPr>
              <a:defRPr/>
            </a:pPr>
            <a:fld id="{2C729A3B-BD0D-444E-A8EB-20182A077917}" type="slidenum">
              <a:rPr lang="en-US"/>
              <a:pPr>
                <a:defRPr/>
              </a:pPr>
              <a:t>‹#›</a:t>
            </a:fld>
            <a:endParaRPr lang="en-US" dirty="0"/>
          </a:p>
        </p:txBody>
      </p:sp>
    </p:spTree>
  </p:cSld>
  <p:clrMapOvr>
    <a:masterClrMapping/>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7"/>
          <p:cNvSpPr>
            <a:spLocks noGrp="1" noChangeArrowheads="1"/>
          </p:cNvSpPr>
          <p:nvPr>
            <p:ph type="ftr" sz="quarter" idx="10"/>
          </p:nvPr>
        </p:nvSpPr>
        <p:spPr>
          <a:ln/>
        </p:spPr>
        <p:txBody>
          <a:bodyPr/>
          <a:lstStyle>
            <a:lvl1pPr>
              <a:defRPr/>
            </a:lvl1pPr>
          </a:lstStyle>
          <a:p>
            <a:pPr>
              <a:defRPr/>
            </a:pPr>
            <a:r>
              <a:rPr lang="en-US" dirty="0"/>
              <a:t>MOHAN AGGARWAL &amp; ASSOCIATES  Chartered Accountants</a:t>
            </a:r>
          </a:p>
        </p:txBody>
      </p:sp>
      <p:sp>
        <p:nvSpPr>
          <p:cNvPr id="5" name="Rectangle 8"/>
          <p:cNvSpPr>
            <a:spLocks noGrp="1" noChangeArrowheads="1"/>
          </p:cNvSpPr>
          <p:nvPr>
            <p:ph type="sldNum" sz="quarter" idx="11"/>
          </p:nvPr>
        </p:nvSpPr>
        <p:spPr>
          <a:ln/>
        </p:spPr>
        <p:txBody>
          <a:bodyPr/>
          <a:lstStyle>
            <a:lvl1pPr>
              <a:defRPr/>
            </a:lvl1pPr>
          </a:lstStyle>
          <a:p>
            <a:pPr>
              <a:defRPr/>
            </a:pPr>
            <a:fld id="{87CC1DDB-57B1-4B4F-8A20-D2FB2A97DAAD}" type="slidenum">
              <a:rPr lang="en-US"/>
              <a:pPr>
                <a:defRPr/>
              </a:pPr>
              <a:t>‹#›</a:t>
            </a:fld>
            <a:endParaRPr lang="en-US" dirty="0"/>
          </a:p>
        </p:txBody>
      </p:sp>
    </p:spTree>
  </p:cSld>
  <p:clrMapOvr>
    <a:masterClrMapping/>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rgbClr val="CCFF66"/>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6180" name="AutoShape 4"/>
          <p:cNvSpPr>
            <a:spLocks noChangeArrowheads="1"/>
          </p:cNvSpPr>
          <p:nvPr userDrawn="1"/>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eaLnBrk="1" hangingPunct="1">
              <a:defRPr/>
            </a:pPr>
            <a:endParaRPr lang="en-US" sz="2400" dirty="0">
              <a:latin typeface="Times New Roman" pitchFamily="18" charset="0"/>
            </a:endParaRPr>
          </a:p>
        </p:txBody>
      </p:sp>
      <p:sp>
        <p:nvSpPr>
          <p:cNvPr id="306181" name="Line 5"/>
          <p:cNvSpPr>
            <a:spLocks noChangeShapeType="1"/>
          </p:cNvSpPr>
          <p:nvPr userDrawn="1"/>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en-US" dirty="0"/>
          </a:p>
        </p:txBody>
      </p:sp>
      <p:sp>
        <p:nvSpPr>
          <p:cNvPr id="306183" name="Rectangle 7"/>
          <p:cNvSpPr>
            <a:spLocks noGrp="1" noChangeArrowheads="1"/>
          </p:cNvSpPr>
          <p:nvPr>
            <p:ph type="ftr" sz="quarter" idx="3"/>
          </p:nvPr>
        </p:nvSpPr>
        <p:spPr bwMode="auto">
          <a:xfrm>
            <a:off x="731838" y="6245225"/>
            <a:ext cx="411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b="1"/>
            </a:lvl1pPr>
          </a:lstStyle>
          <a:p>
            <a:pPr>
              <a:defRPr/>
            </a:pPr>
            <a:r>
              <a:rPr lang="en-US" dirty="0"/>
              <a:t>MOHAN AGGARWAL &amp; ASSOCIATES  Chartered Accountants</a:t>
            </a:r>
          </a:p>
        </p:txBody>
      </p:sp>
      <p:sp>
        <p:nvSpPr>
          <p:cNvPr id="306184"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C191EE79-1DA2-4A08-88A5-48E9AFF710ED}"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909" r:id="rId1"/>
    <p:sldLayoutId id="2147483908" r:id="rId2"/>
    <p:sldLayoutId id="2147483907" r:id="rId3"/>
    <p:sldLayoutId id="2147483906" r:id="rId4"/>
    <p:sldLayoutId id="2147483905" r:id="rId5"/>
    <p:sldLayoutId id="2147483904" r:id="rId6"/>
    <p:sldLayoutId id="2147483903" r:id="rId7"/>
    <p:sldLayoutId id="2147483902" r:id="rId8"/>
    <p:sldLayoutId id="2147483901" r:id="rId9"/>
    <p:sldLayoutId id="2147483900" r:id="rId10"/>
    <p:sldLayoutId id="2147483899" r:id="rId11"/>
    <p:sldLayoutId id="2147483898" r:id="rId12"/>
  </p:sldLayoutIdLst>
  <p:transition>
    <p:dissolve/>
  </p:transition>
  <p:timing>
    <p:tnLst>
      <p:par>
        <p:cTn id="1" dur="indefinite" restart="never" nodeType="tmRoot"/>
      </p:par>
    </p:tnLst>
  </p:timing>
  <p:hf hdr="0" dt="0"/>
  <p:txStyles>
    <p:titleStyle>
      <a:lvl1pPr algn="l" rtl="0" eaLnBrk="0" fontAlgn="base" hangingPunct="0">
        <a:lnSpc>
          <a:spcPct val="150000"/>
        </a:lnSpc>
        <a:spcBef>
          <a:spcPct val="0"/>
        </a:spcBef>
        <a:spcAft>
          <a:spcPct val="0"/>
        </a:spcAft>
        <a:defRPr sz="3800">
          <a:solidFill>
            <a:schemeClr val="tx2"/>
          </a:solidFill>
          <a:latin typeface="Times New Roman" pitchFamily="18" charset="0"/>
          <a:ea typeface="+mj-ea"/>
          <a:cs typeface="+mj-cs"/>
        </a:defRPr>
      </a:lvl1pPr>
      <a:lvl2pPr algn="l" rtl="0" eaLnBrk="0" fontAlgn="base" hangingPunct="0">
        <a:lnSpc>
          <a:spcPct val="150000"/>
        </a:lnSpc>
        <a:spcBef>
          <a:spcPct val="0"/>
        </a:spcBef>
        <a:spcAft>
          <a:spcPct val="0"/>
        </a:spcAft>
        <a:defRPr sz="3800">
          <a:solidFill>
            <a:schemeClr val="tx2"/>
          </a:solidFill>
          <a:latin typeface="Times New Roman" pitchFamily="18" charset="0"/>
        </a:defRPr>
      </a:lvl2pPr>
      <a:lvl3pPr algn="l" rtl="0" eaLnBrk="0" fontAlgn="base" hangingPunct="0">
        <a:lnSpc>
          <a:spcPct val="150000"/>
        </a:lnSpc>
        <a:spcBef>
          <a:spcPct val="0"/>
        </a:spcBef>
        <a:spcAft>
          <a:spcPct val="0"/>
        </a:spcAft>
        <a:defRPr sz="3800">
          <a:solidFill>
            <a:schemeClr val="tx2"/>
          </a:solidFill>
          <a:latin typeface="Times New Roman" pitchFamily="18" charset="0"/>
        </a:defRPr>
      </a:lvl3pPr>
      <a:lvl4pPr algn="l" rtl="0" eaLnBrk="0" fontAlgn="base" hangingPunct="0">
        <a:lnSpc>
          <a:spcPct val="150000"/>
        </a:lnSpc>
        <a:spcBef>
          <a:spcPct val="0"/>
        </a:spcBef>
        <a:spcAft>
          <a:spcPct val="0"/>
        </a:spcAft>
        <a:defRPr sz="3800">
          <a:solidFill>
            <a:schemeClr val="tx2"/>
          </a:solidFill>
          <a:latin typeface="Times New Roman" pitchFamily="18" charset="0"/>
        </a:defRPr>
      </a:lvl4pPr>
      <a:lvl5pPr algn="l" rtl="0" eaLnBrk="0" fontAlgn="base" hangingPunct="0">
        <a:lnSpc>
          <a:spcPct val="150000"/>
        </a:lnSpc>
        <a:spcBef>
          <a:spcPct val="0"/>
        </a:spcBef>
        <a:spcAft>
          <a:spcPct val="0"/>
        </a:spcAft>
        <a:defRPr sz="3800">
          <a:solidFill>
            <a:schemeClr val="tx2"/>
          </a:solidFill>
          <a:latin typeface="Times New Roman" pitchFamily="18" charset="0"/>
        </a:defRPr>
      </a:lvl5pPr>
      <a:lvl6pPr marL="457200" algn="l" rtl="0" fontAlgn="base">
        <a:spcBef>
          <a:spcPct val="0"/>
        </a:spcBef>
        <a:spcAft>
          <a:spcPct val="0"/>
        </a:spcAft>
        <a:defRPr sz="3800">
          <a:solidFill>
            <a:schemeClr val="tx2"/>
          </a:solidFill>
          <a:latin typeface="Verdana" pitchFamily="34" charset="0"/>
        </a:defRPr>
      </a:lvl6pPr>
      <a:lvl7pPr marL="914400" algn="l" rtl="0" fontAlgn="base">
        <a:spcBef>
          <a:spcPct val="0"/>
        </a:spcBef>
        <a:spcAft>
          <a:spcPct val="0"/>
        </a:spcAft>
        <a:defRPr sz="3800">
          <a:solidFill>
            <a:schemeClr val="tx2"/>
          </a:solidFill>
          <a:latin typeface="Verdana" pitchFamily="34" charset="0"/>
        </a:defRPr>
      </a:lvl7pPr>
      <a:lvl8pPr marL="1371600" algn="l" rtl="0" fontAlgn="base">
        <a:spcBef>
          <a:spcPct val="0"/>
        </a:spcBef>
        <a:spcAft>
          <a:spcPct val="0"/>
        </a:spcAft>
        <a:defRPr sz="3800">
          <a:solidFill>
            <a:schemeClr val="tx2"/>
          </a:solidFill>
          <a:latin typeface="Verdana" pitchFamily="34" charset="0"/>
        </a:defRPr>
      </a:lvl8pPr>
      <a:lvl9pPr marL="1828800" algn="l" rtl="0" fontAlgn="base">
        <a:spcBef>
          <a:spcPct val="0"/>
        </a:spcBef>
        <a:spcAft>
          <a:spcPct val="0"/>
        </a:spcAft>
        <a:defRPr sz="3800">
          <a:solidFill>
            <a:schemeClr val="tx2"/>
          </a:solidFill>
          <a:latin typeface="Verdana" pitchFamily="34" charset="0"/>
        </a:defRPr>
      </a:lvl9pPr>
    </p:titleStyle>
    <p:bodyStyle>
      <a:lvl1pPr marL="469900" indent="-469900" algn="l" rtl="0" eaLnBrk="0" fontAlgn="base" hangingPunct="0">
        <a:lnSpc>
          <a:spcPct val="150000"/>
        </a:lnSpc>
        <a:spcBef>
          <a:spcPct val="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lnSpc>
          <a:spcPct val="150000"/>
        </a:lnSpc>
        <a:spcBef>
          <a:spcPct val="0"/>
        </a:spcBef>
        <a:spcAft>
          <a:spcPct val="0"/>
        </a:spcAft>
        <a:buClr>
          <a:schemeClr val="accent2"/>
        </a:buClr>
        <a:buFont typeface="Wingdings" pitchFamily="2" charset="2"/>
        <a:buChar char="n"/>
        <a:defRPr sz="2600" b="1">
          <a:solidFill>
            <a:srgbClr val="003300"/>
          </a:solidFill>
          <a:latin typeface="+mn-lt"/>
        </a:defRPr>
      </a:lvl2pPr>
      <a:lvl3pPr marL="1304925" indent="-395288" algn="l" rtl="0" eaLnBrk="0" fontAlgn="base" hangingPunct="0">
        <a:lnSpc>
          <a:spcPct val="150000"/>
        </a:lnSpc>
        <a:spcBef>
          <a:spcPct val="0"/>
        </a:spcBef>
        <a:spcAft>
          <a:spcPct val="0"/>
        </a:spcAft>
        <a:buClr>
          <a:schemeClr val="accent2"/>
        </a:buClr>
        <a:buFont typeface="Wingdings" pitchFamily="2" charset="2"/>
        <a:buChar char="o"/>
        <a:defRPr sz="2300">
          <a:solidFill>
            <a:schemeClr val="tx1"/>
          </a:solidFill>
          <a:latin typeface="+mn-lt"/>
        </a:defRPr>
      </a:lvl3pPr>
      <a:lvl4pPr marL="1693863" indent="-387350" algn="l" rtl="0" eaLnBrk="0" fontAlgn="base" hangingPunct="0">
        <a:lnSpc>
          <a:spcPct val="150000"/>
        </a:lnSpc>
        <a:spcBef>
          <a:spcPct val="0"/>
        </a:spcBef>
        <a:spcAft>
          <a:spcPct val="0"/>
        </a:spcAft>
        <a:buClr>
          <a:schemeClr val="accent2"/>
        </a:buClr>
        <a:buFont typeface="Wingdings" pitchFamily="2" charset="2"/>
        <a:buChar char="n"/>
        <a:defRPr sz="2000">
          <a:solidFill>
            <a:schemeClr val="tx1"/>
          </a:solidFill>
          <a:latin typeface="+mn-lt"/>
        </a:defRPr>
      </a:lvl4pPr>
      <a:lvl5pPr marL="2093913" indent="-398463" algn="l" rtl="0" eaLnBrk="0" fontAlgn="base" hangingPunct="0">
        <a:lnSpc>
          <a:spcPct val="150000"/>
        </a:lnSpc>
        <a:spcBef>
          <a:spcPct val="0"/>
        </a:spcBef>
        <a:spcAft>
          <a:spcPct val="0"/>
        </a:spcAft>
        <a:buClr>
          <a:schemeClr val="accent2"/>
        </a:buClr>
        <a:buFont typeface="Wingdings" pitchFamily="2" charset="2"/>
        <a:buChar char="§"/>
        <a:defRPr sz="2000">
          <a:solidFill>
            <a:schemeClr val="tx1"/>
          </a:solidFill>
          <a:latin typeface="+mn-lt"/>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en.wikipedia.org/wiki/London" TargetMode="External"/><Relationship Id="rId7" Type="http://schemas.openxmlformats.org/officeDocument/2006/relationships/hyperlink" Target="http://en.wikipedia.org/wiki/Europe" TargetMode="External"/><Relationship Id="rId2" Type="http://schemas.openxmlformats.org/officeDocument/2006/relationships/hyperlink" Target="http://en.wikipedia.org/wiki/British_Indian" TargetMode="External"/><Relationship Id="rId1" Type="http://schemas.openxmlformats.org/officeDocument/2006/relationships/slideLayout" Target="../slideLayouts/slideLayout5.xml"/><Relationship Id="rId6" Type="http://schemas.openxmlformats.org/officeDocument/2006/relationships/hyperlink" Target="http://en.wikipedia.org/wiki/Punjab_region" TargetMode="External"/><Relationship Id="rId5" Type="http://schemas.openxmlformats.org/officeDocument/2006/relationships/hyperlink" Target="http://en.wikipedia.org/wiki/Punjabi_people" TargetMode="External"/><Relationship Id="rId4" Type="http://schemas.openxmlformats.org/officeDocument/2006/relationships/hyperlink" Target="http://en.wikipedia.org/wiki/Convenience_store" TargetMode="External"/></Relationships>
</file>

<file path=ppt/slides/_rels/slide26.xml.rels><?xml version="1.0" encoding="UTF-8" standalone="yes"?>
<Relationships xmlns="http://schemas.openxmlformats.org/package/2006/relationships"><Relationship Id="rId2" Type="http://schemas.openxmlformats.org/officeDocument/2006/relationships/hyperlink" Target="http://en.wikipedia.org/wiki/Punjab_(India)"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 Id="rId5" Type="http://schemas.openxmlformats.org/officeDocument/2006/relationships/image" Target="../media/image12.jpeg"/><Relationship Id="rId4" Type="http://schemas.openxmlformats.org/officeDocument/2006/relationships/image" Target="../media/image11.jpeg"/></Relationships>
</file>

<file path=ppt/slides/_rels/slide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4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6.xml"/><Relationship Id="rId1" Type="http://schemas.openxmlformats.org/officeDocument/2006/relationships/video" Target="file:///E:\WORK\ICAI%20&amp;%20ICSI\presentation%20skills\hg.mp4"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hyperlink" Target="mailto:rajat.mohan@icai.org" TargetMode="External"/><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video" Target="file:///E:\WORK\ICAI%20&amp;%20ICSI\presentation%20skills\Laloo%20Prasad%20Yadav%20Speaks%20in%20ENGLISH.mp4"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7"/>
          <p:cNvSpPr>
            <a:spLocks noGrp="1" noChangeArrowheads="1"/>
          </p:cNvSpPr>
          <p:nvPr>
            <p:ph type="ftr" sz="quarter" idx="10"/>
          </p:nvPr>
        </p:nvSpPr>
        <p:spPr>
          <a:noFill/>
        </p:spPr>
        <p:txBody>
          <a:bodyPr/>
          <a:lstStyle/>
          <a:p>
            <a:r>
              <a:rPr lang="en-US" dirty="0" smtClean="0"/>
              <a:t>CA. Rajat Mohan</a:t>
            </a:r>
          </a:p>
          <a:p>
            <a:r>
              <a:rPr lang="en-US" dirty="0" smtClean="0"/>
              <a:t>B.Com(H),ACA, ACS, DISA</a:t>
            </a:r>
          </a:p>
        </p:txBody>
      </p:sp>
      <p:sp>
        <p:nvSpPr>
          <p:cNvPr id="2051" name="Rectangle 8"/>
          <p:cNvSpPr>
            <a:spLocks noGrp="1" noChangeArrowheads="1"/>
          </p:cNvSpPr>
          <p:nvPr>
            <p:ph type="sldNum" sz="quarter" idx="11"/>
          </p:nvPr>
        </p:nvSpPr>
        <p:spPr>
          <a:xfrm>
            <a:off x="5676900" y="6245225"/>
            <a:ext cx="2857500" cy="476250"/>
          </a:xfrm>
          <a:noFill/>
        </p:spPr>
        <p:txBody>
          <a:bodyPr/>
          <a:lstStyle/>
          <a:p>
            <a:r>
              <a:rPr lang="en-US" sz="2800" dirty="0" smtClean="0">
                <a:solidFill>
                  <a:schemeClr val="accent1"/>
                </a:solidFill>
              </a:rPr>
              <a:t>Slide no. </a:t>
            </a:r>
            <a:fld id="{3835CFF1-C11F-496F-AC95-A7EC9342C7EE}" type="slidenum">
              <a:rPr lang="en-US" sz="2800" smtClean="0">
                <a:solidFill>
                  <a:schemeClr val="accent1"/>
                </a:solidFill>
              </a:rPr>
              <a:pPr/>
              <a:t>1</a:t>
            </a:fld>
            <a:endParaRPr lang="en-US" sz="2800" dirty="0" smtClean="0">
              <a:solidFill>
                <a:schemeClr val="accent1"/>
              </a:solidFill>
            </a:endParaRPr>
          </a:p>
        </p:txBody>
      </p:sp>
      <p:sp>
        <p:nvSpPr>
          <p:cNvPr id="5122" name="Rectangle 2"/>
          <p:cNvSpPr>
            <a:spLocks noGrp="1" noChangeArrowheads="1"/>
          </p:cNvSpPr>
          <p:nvPr>
            <p:ph type="ctrTitle" idx="4294967295"/>
          </p:nvPr>
        </p:nvSpPr>
        <p:spPr>
          <a:xfrm>
            <a:off x="704850" y="1127125"/>
            <a:ext cx="7766050" cy="552450"/>
          </a:xfrm>
        </p:spPr>
        <p:txBody>
          <a:bodyPr>
            <a:noAutofit/>
          </a:bodyPr>
          <a:lstStyle/>
          <a:p>
            <a:pPr eaLnBrk="1" hangingPunct="1">
              <a:defRPr/>
            </a:pPr>
            <a:r>
              <a:rPr lang="en-US" sz="3500" b="1" i="1" dirty="0" smtClean="0">
                <a:solidFill>
                  <a:srgbClr val="0000FF"/>
                </a:solidFill>
                <a:latin typeface="Arial" pitchFamily="34" charset="0"/>
                <a:cs typeface="Arial" pitchFamily="34" charset="0"/>
              </a:rPr>
              <a:t>Be the best presenter of your office</a:t>
            </a:r>
            <a:r>
              <a:rPr lang="en-US" sz="3500" b="1" i="1" dirty="0" smtClean="0">
                <a:solidFill>
                  <a:srgbClr val="0000FF"/>
                </a:solidFill>
              </a:rPr>
              <a:t>.</a:t>
            </a:r>
            <a:endParaRPr lang="en-US" sz="3500" b="1" dirty="0" smtClean="0">
              <a:solidFill>
                <a:srgbClr val="0000FF"/>
              </a:solidFill>
              <a:effectLst>
                <a:outerShdw blurRad="38100" dist="38100" dir="2700000" algn="tl">
                  <a:srgbClr val="C0C0C0"/>
                </a:outerShdw>
              </a:effectLst>
            </a:endParaRPr>
          </a:p>
        </p:txBody>
      </p:sp>
      <p:sp>
        <p:nvSpPr>
          <p:cNvPr id="2053" name="Rectangle 3"/>
          <p:cNvSpPr>
            <a:spLocks noGrp="1" noChangeArrowheads="1"/>
          </p:cNvSpPr>
          <p:nvPr>
            <p:ph type="subTitle" idx="4294967295"/>
          </p:nvPr>
        </p:nvSpPr>
        <p:spPr>
          <a:xfrm>
            <a:off x="4295775" y="5086350"/>
            <a:ext cx="5248275" cy="2486025"/>
          </a:xfrm>
        </p:spPr>
        <p:txBody>
          <a:bodyPr>
            <a:normAutofit/>
          </a:bodyPr>
          <a:lstStyle/>
          <a:p>
            <a:pPr>
              <a:buNone/>
            </a:pPr>
            <a:endParaRPr lang="en-US" sz="4000" b="1" dirty="0" smtClean="0">
              <a:latin typeface="Times New Roman" pitchFamily="18" charset="0"/>
              <a:cs typeface="Times New Roman" pitchFamily="18" charset="0"/>
            </a:endParaRPr>
          </a:p>
          <a:p>
            <a:pPr>
              <a:buNone/>
            </a:pPr>
            <a:endParaRPr lang="en-US" sz="4000" b="1" dirty="0" smtClean="0">
              <a:latin typeface="Times New Roman" pitchFamily="18" charset="0"/>
              <a:cs typeface="Times New Roman" pitchFamily="18" charset="0"/>
            </a:endParaRPr>
          </a:p>
          <a:p>
            <a:pPr>
              <a:buNone/>
            </a:pPr>
            <a:endParaRPr lang="en-US" sz="4000" dirty="0"/>
          </a:p>
        </p:txBody>
      </p:sp>
      <p:sp>
        <p:nvSpPr>
          <p:cNvPr id="17" name="Rectangle 16"/>
          <p:cNvSpPr/>
          <p:nvPr/>
        </p:nvSpPr>
        <p:spPr>
          <a:xfrm>
            <a:off x="704850" y="2968625"/>
            <a:ext cx="4572000" cy="984885"/>
          </a:xfrm>
          <a:prstGeom prst="rect">
            <a:avLst/>
          </a:prstGeom>
        </p:spPr>
        <p:txBody>
          <a:bodyPr>
            <a:spAutoFit/>
          </a:bodyPr>
          <a:lstStyle/>
          <a:p>
            <a:pPr algn="ctr">
              <a:buNone/>
            </a:pPr>
            <a:r>
              <a:rPr lang="en-US" sz="4000" b="1" dirty="0" err="1" smtClean="0">
                <a:solidFill>
                  <a:schemeClr val="tx2"/>
                </a:solidFill>
                <a:latin typeface="Times New Roman" pitchFamily="18" charset="0"/>
                <a:cs typeface="Times New Roman" pitchFamily="18" charset="0"/>
              </a:rPr>
              <a:t>Rajat</a:t>
            </a:r>
            <a:r>
              <a:rPr lang="en-US" sz="4000" b="1" dirty="0" smtClean="0">
                <a:solidFill>
                  <a:schemeClr val="tx2"/>
                </a:solidFill>
                <a:latin typeface="Times New Roman" pitchFamily="18" charset="0"/>
                <a:cs typeface="Times New Roman" pitchFamily="18" charset="0"/>
              </a:rPr>
              <a:t> Mohan</a:t>
            </a:r>
          </a:p>
          <a:p>
            <a:pPr algn="ctr">
              <a:buNone/>
            </a:pPr>
            <a:r>
              <a:rPr lang="en-US" b="1" i="1" dirty="0" err="1" smtClean="0">
                <a:solidFill>
                  <a:schemeClr val="tx2"/>
                </a:solidFill>
              </a:rPr>
              <a:t>B.Com</a:t>
            </a:r>
            <a:r>
              <a:rPr lang="en-US" b="1" i="1" dirty="0" smtClean="0">
                <a:solidFill>
                  <a:schemeClr val="tx2"/>
                </a:solidFill>
              </a:rPr>
              <a:t>(H),ACA, ACS, DISA</a:t>
            </a:r>
          </a:p>
        </p:txBody>
      </p:sp>
      <p:pic>
        <p:nvPicPr>
          <p:cNvPr id="1026" name="Picture 2"/>
          <p:cNvPicPr>
            <a:picLocks noChangeAspect="1" noChangeArrowheads="1"/>
          </p:cNvPicPr>
          <p:nvPr/>
        </p:nvPicPr>
        <p:blipFill>
          <a:blip r:embed="rId3" cstate="print"/>
          <a:srcRect/>
          <a:stretch>
            <a:fillRect/>
          </a:stretch>
        </p:blipFill>
        <p:spPr bwMode="auto">
          <a:xfrm>
            <a:off x="5530656" y="942974"/>
            <a:ext cx="3613344" cy="5915025"/>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10</a:t>
            </a:fld>
            <a:endParaRPr lang="en-US" dirty="0"/>
          </a:p>
        </p:txBody>
      </p:sp>
      <p:sp>
        <p:nvSpPr>
          <p:cNvPr id="4" name="Rectangle 3"/>
          <p:cNvSpPr/>
          <p:nvPr/>
        </p:nvSpPr>
        <p:spPr>
          <a:xfrm>
            <a:off x="244475" y="850900"/>
            <a:ext cx="7642224" cy="646331"/>
          </a:xfrm>
          <a:prstGeom prst="rect">
            <a:avLst/>
          </a:prstGeom>
        </p:spPr>
        <p:txBody>
          <a:bodyPr wrap="square">
            <a:spAutoFit/>
          </a:bodyPr>
          <a:lstStyle/>
          <a:p>
            <a:pPr algn="ctr"/>
            <a:r>
              <a:rPr lang="en-IN" sz="3600" b="1" dirty="0" smtClean="0">
                <a:solidFill>
                  <a:srgbClr val="0000FF"/>
                </a:solidFill>
              </a:rPr>
              <a:t>Why?</a:t>
            </a:r>
            <a:endParaRPr lang="en-IN" sz="2400" dirty="0">
              <a:solidFill>
                <a:srgbClr val="0000FF"/>
              </a:solidFill>
            </a:endParaRPr>
          </a:p>
        </p:txBody>
      </p:sp>
      <p:sp>
        <p:nvSpPr>
          <p:cNvPr id="5" name="Rectangle 4"/>
          <p:cNvSpPr/>
          <p:nvPr/>
        </p:nvSpPr>
        <p:spPr>
          <a:xfrm>
            <a:off x="612775" y="1679575"/>
            <a:ext cx="6905625" cy="3970318"/>
          </a:xfrm>
          <a:prstGeom prst="rect">
            <a:avLst/>
          </a:prstGeom>
        </p:spPr>
        <p:txBody>
          <a:bodyPr wrap="square">
            <a:spAutoFit/>
          </a:bodyPr>
          <a:lstStyle/>
          <a:p>
            <a:pPr>
              <a:buFont typeface="Arial" pitchFamily="34" charset="0"/>
              <a:buChar char="•"/>
            </a:pPr>
            <a:r>
              <a:rPr lang="en-IN" sz="2800" dirty="0" smtClean="0">
                <a:latin typeface="Arial" pitchFamily="34" charset="0"/>
                <a:cs typeface="Arial" pitchFamily="34" charset="0"/>
              </a:rPr>
              <a:t>Board Meetings</a:t>
            </a:r>
          </a:p>
          <a:p>
            <a:pPr>
              <a:buFont typeface="Arial" pitchFamily="34" charset="0"/>
              <a:buChar char="•"/>
            </a:pPr>
            <a:endParaRPr lang="en-IN" sz="2800" dirty="0" smtClean="0">
              <a:latin typeface="Arial" pitchFamily="34" charset="0"/>
              <a:cs typeface="Arial" pitchFamily="34" charset="0"/>
            </a:endParaRPr>
          </a:p>
          <a:p>
            <a:pPr>
              <a:buFont typeface="Arial" pitchFamily="34" charset="0"/>
              <a:buChar char="•"/>
            </a:pPr>
            <a:r>
              <a:rPr lang="en-IN" sz="2800" dirty="0" smtClean="0">
                <a:latin typeface="Arial" pitchFamily="34" charset="0"/>
                <a:cs typeface="Arial" pitchFamily="34" charset="0"/>
              </a:rPr>
              <a:t>Training</a:t>
            </a:r>
          </a:p>
          <a:p>
            <a:pPr>
              <a:buFont typeface="Arial" pitchFamily="34" charset="0"/>
              <a:buChar char="•"/>
            </a:pPr>
            <a:endParaRPr lang="en-IN" sz="2800" dirty="0" smtClean="0">
              <a:latin typeface="Arial" pitchFamily="34" charset="0"/>
              <a:cs typeface="Arial" pitchFamily="34" charset="0"/>
            </a:endParaRPr>
          </a:p>
          <a:p>
            <a:pPr>
              <a:buFont typeface="Arial" pitchFamily="34" charset="0"/>
              <a:buChar char="•"/>
            </a:pPr>
            <a:r>
              <a:rPr lang="en-IN" sz="2800" dirty="0" smtClean="0">
                <a:latin typeface="Arial" pitchFamily="34" charset="0"/>
                <a:cs typeface="Arial" pitchFamily="34" charset="0"/>
              </a:rPr>
              <a:t>Pitching for business</a:t>
            </a:r>
          </a:p>
          <a:p>
            <a:pPr>
              <a:buFont typeface="Arial" pitchFamily="34" charset="0"/>
              <a:buChar char="•"/>
            </a:pPr>
            <a:endParaRPr lang="en-IN" sz="2800" dirty="0" smtClean="0">
              <a:latin typeface="Arial" pitchFamily="34" charset="0"/>
              <a:cs typeface="Arial" pitchFamily="34" charset="0"/>
            </a:endParaRPr>
          </a:p>
          <a:p>
            <a:pPr>
              <a:buFont typeface="Arial" pitchFamily="34" charset="0"/>
              <a:buChar char="•"/>
            </a:pPr>
            <a:r>
              <a:rPr lang="en-IN" sz="2800" dirty="0" smtClean="0">
                <a:latin typeface="Arial" pitchFamily="34" charset="0"/>
                <a:cs typeface="Arial" pitchFamily="34" charset="0"/>
              </a:rPr>
              <a:t>Seminars/ Investor Presentations</a:t>
            </a:r>
          </a:p>
          <a:p>
            <a:pPr>
              <a:buFont typeface="Arial" pitchFamily="34" charset="0"/>
              <a:buChar char="•"/>
            </a:pPr>
            <a:endParaRPr lang="en-IN" sz="2800" dirty="0" smtClean="0">
              <a:latin typeface="Arial" pitchFamily="34" charset="0"/>
              <a:cs typeface="Arial" pitchFamily="34" charset="0"/>
            </a:endParaRPr>
          </a:p>
          <a:p>
            <a:pPr>
              <a:buFont typeface="Arial" pitchFamily="34" charset="0"/>
              <a:buChar char="•"/>
            </a:pPr>
            <a:r>
              <a:rPr lang="en-IN" sz="2800" dirty="0" smtClean="0">
                <a:latin typeface="Arial" pitchFamily="34" charset="0"/>
                <a:cs typeface="Arial" pitchFamily="34" charset="0"/>
              </a:rPr>
              <a:t>Addressing social gatherings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checkerboard(across)">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linds(horizontal)">
                                      <p:cBhvr>
                                        <p:cTn id="27" dur="500"/>
                                        <p:tgtEl>
                                          <p:spTgt spid="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8" end="8"/>
                                            </p:txEl>
                                          </p:spTgt>
                                        </p:tgtEl>
                                        <p:attrNameLst>
                                          <p:attrName>style.visibility</p:attrName>
                                        </p:attrNameLst>
                                      </p:cBhvr>
                                      <p:to>
                                        <p:strVal val="visible"/>
                                      </p:to>
                                    </p:set>
                                    <p:animEffect transition="in" filter="blinds(horizontal)">
                                      <p:cBhvr>
                                        <p:cTn id="32"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0088690">
            <a:off x="441019" y="2808400"/>
            <a:ext cx="7772400" cy="1362075"/>
          </a:xfrm>
        </p:spPr>
        <p:txBody>
          <a:bodyPr/>
          <a:lstStyle/>
          <a:p>
            <a:r>
              <a:rPr lang="en-US" sz="6000" dirty="0" smtClean="0">
                <a:solidFill>
                  <a:srgbClr val="0000FF"/>
                </a:solidFill>
              </a:rPr>
              <a:t>When to enter?</a:t>
            </a:r>
            <a:endParaRPr lang="en-US" sz="6000" dirty="0">
              <a:solidFill>
                <a:srgbClr val="0000FF"/>
              </a:solidFill>
            </a:endParaRPr>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p:txBody>
          <a:bodyPr/>
          <a:lstStyle/>
          <a:p>
            <a:pPr>
              <a:defRPr/>
            </a:pPr>
            <a:fld id="{2C2E6CF7-5C7B-42C2-93E8-9533938CF007}" type="slidenum">
              <a:rPr lang="en-US" smtClean="0"/>
              <a:pPr>
                <a:defRPr/>
              </a:pPr>
              <a:t>11</a:t>
            </a:fld>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12</a:t>
            </a:fld>
            <a:endParaRPr lang="en-US" dirty="0"/>
          </a:p>
        </p:txBody>
      </p:sp>
      <p:sp>
        <p:nvSpPr>
          <p:cNvPr id="4" name="Rectangle 3"/>
          <p:cNvSpPr/>
          <p:nvPr/>
        </p:nvSpPr>
        <p:spPr>
          <a:xfrm>
            <a:off x="1533525" y="850900"/>
            <a:ext cx="5687776" cy="707886"/>
          </a:xfrm>
          <a:prstGeom prst="rect">
            <a:avLst/>
          </a:prstGeom>
        </p:spPr>
        <p:txBody>
          <a:bodyPr wrap="none">
            <a:spAutoFit/>
          </a:bodyPr>
          <a:lstStyle/>
          <a:p>
            <a:r>
              <a:rPr lang="en-IN" sz="4000" b="1" dirty="0" smtClean="0">
                <a:solidFill>
                  <a:srgbClr val="0000FF"/>
                </a:solidFill>
                <a:latin typeface="Arial" pitchFamily="34" charset="0"/>
                <a:cs typeface="Arial" pitchFamily="34" charset="0"/>
              </a:rPr>
              <a:t>Entry of the Presenter </a:t>
            </a:r>
            <a:endParaRPr lang="en-IN" sz="4000" dirty="0">
              <a:solidFill>
                <a:srgbClr val="0000FF"/>
              </a:solidFill>
              <a:latin typeface="Arial" pitchFamily="34" charset="0"/>
              <a:cs typeface="Arial" pitchFamily="34" charset="0"/>
            </a:endParaRPr>
          </a:p>
        </p:txBody>
      </p:sp>
      <p:pic>
        <p:nvPicPr>
          <p:cNvPr id="6" name="Picture 5" descr="hgh.jpg"/>
          <p:cNvPicPr>
            <a:picLocks noChangeAspect="1"/>
          </p:cNvPicPr>
          <p:nvPr/>
        </p:nvPicPr>
        <p:blipFill>
          <a:blip r:embed="rId2"/>
          <a:stretch>
            <a:fillRect/>
          </a:stretch>
        </p:blipFill>
        <p:spPr>
          <a:xfrm>
            <a:off x="2178050" y="1679575"/>
            <a:ext cx="3959225" cy="3188043"/>
          </a:xfrm>
          <a:prstGeom prst="rect">
            <a:avLst/>
          </a:prstGeom>
        </p:spPr>
      </p:pic>
      <p:sp>
        <p:nvSpPr>
          <p:cNvPr id="7" name="Rectangle 6"/>
          <p:cNvSpPr/>
          <p:nvPr/>
        </p:nvSpPr>
        <p:spPr>
          <a:xfrm>
            <a:off x="704850" y="4902200"/>
            <a:ext cx="7826375" cy="1231106"/>
          </a:xfrm>
          <a:prstGeom prst="rect">
            <a:avLst/>
          </a:prstGeom>
        </p:spPr>
        <p:txBody>
          <a:bodyPr wrap="square">
            <a:spAutoFit/>
          </a:bodyPr>
          <a:lstStyle/>
          <a:p>
            <a:pPr>
              <a:buFont typeface="Arial" pitchFamily="34" charset="0"/>
              <a:buChar char="•"/>
            </a:pPr>
            <a:r>
              <a:rPr lang="en-IN" sz="2800" dirty="0" smtClean="0">
                <a:latin typeface="Arial" pitchFamily="34" charset="0"/>
                <a:cs typeface="Arial" pitchFamily="34" charset="0"/>
              </a:rPr>
              <a:t>Option 1 - Audience enter the hall with the presenter awaiting them</a:t>
            </a:r>
            <a:r>
              <a:rPr lang="en-IN" dirty="0" smtClean="0">
                <a:latin typeface="Arial" pitchFamily="34" charset="0"/>
                <a:cs typeface="Arial" pitchFamily="34" charset="0"/>
              </a:rPr>
              <a:t>.</a:t>
            </a:r>
          </a:p>
          <a:p>
            <a:pPr>
              <a:buFont typeface="Arial" pitchFamily="34" charset="0"/>
              <a:buChar char="•"/>
            </a:pPr>
            <a:endParaRPr lang="en-IN" dirty="0" smtClean="0">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blinds(horizontal)">
                                      <p:cBhvr>
                                        <p:cTn id="18"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13</a:t>
            </a:fld>
            <a:endParaRPr lang="en-US" dirty="0"/>
          </a:p>
        </p:txBody>
      </p:sp>
      <p:sp>
        <p:nvSpPr>
          <p:cNvPr id="4" name="Rectangle 3"/>
          <p:cNvSpPr/>
          <p:nvPr/>
        </p:nvSpPr>
        <p:spPr>
          <a:xfrm>
            <a:off x="1533525" y="942975"/>
            <a:ext cx="5687776" cy="707886"/>
          </a:xfrm>
          <a:prstGeom prst="rect">
            <a:avLst/>
          </a:prstGeom>
        </p:spPr>
        <p:txBody>
          <a:bodyPr wrap="none">
            <a:spAutoFit/>
          </a:bodyPr>
          <a:lstStyle/>
          <a:p>
            <a:r>
              <a:rPr lang="en-IN" sz="4000" b="1" dirty="0" smtClean="0">
                <a:solidFill>
                  <a:srgbClr val="0000FF"/>
                </a:solidFill>
                <a:latin typeface="Arial" pitchFamily="34" charset="0"/>
                <a:cs typeface="Arial" pitchFamily="34" charset="0"/>
              </a:rPr>
              <a:t>Entry of the Presenter </a:t>
            </a:r>
            <a:endParaRPr lang="en-IN" sz="4000" dirty="0">
              <a:solidFill>
                <a:srgbClr val="0000FF"/>
              </a:solidFill>
              <a:latin typeface="Arial" pitchFamily="34" charset="0"/>
              <a:cs typeface="Arial" pitchFamily="34" charset="0"/>
            </a:endParaRPr>
          </a:p>
        </p:txBody>
      </p:sp>
      <p:pic>
        <p:nvPicPr>
          <p:cNvPr id="6" name="Picture 5" descr="Gates_speech_enter05_14425.jpg"/>
          <p:cNvPicPr>
            <a:picLocks noChangeAspect="1"/>
          </p:cNvPicPr>
          <p:nvPr/>
        </p:nvPicPr>
        <p:blipFill>
          <a:blip r:embed="rId2"/>
          <a:stretch>
            <a:fillRect/>
          </a:stretch>
        </p:blipFill>
        <p:spPr>
          <a:xfrm>
            <a:off x="1809750" y="1679575"/>
            <a:ext cx="4704379" cy="3130550"/>
          </a:xfrm>
          <a:prstGeom prst="rect">
            <a:avLst/>
          </a:prstGeom>
        </p:spPr>
      </p:pic>
      <p:sp>
        <p:nvSpPr>
          <p:cNvPr id="7" name="Rectangle 6"/>
          <p:cNvSpPr/>
          <p:nvPr/>
        </p:nvSpPr>
        <p:spPr>
          <a:xfrm>
            <a:off x="520700" y="4810125"/>
            <a:ext cx="8010525" cy="2062103"/>
          </a:xfrm>
          <a:prstGeom prst="rect">
            <a:avLst/>
          </a:prstGeom>
        </p:spPr>
        <p:txBody>
          <a:bodyPr wrap="square">
            <a:spAutoFit/>
          </a:bodyPr>
          <a:lstStyle/>
          <a:p>
            <a:r>
              <a:rPr lang="en-IN" sz="3200" dirty="0" smtClean="0">
                <a:latin typeface="Arial" pitchFamily="34" charset="0"/>
                <a:cs typeface="Arial" pitchFamily="34" charset="0"/>
              </a:rPr>
              <a:t>Option 2 - Presenter makes an entry when the audience is settled. </a:t>
            </a:r>
          </a:p>
          <a:p>
            <a:endParaRPr lang="en-IN" sz="3200" dirty="0" smtClean="0">
              <a:latin typeface="Arial" pitchFamily="34" charset="0"/>
              <a:cs typeface="Arial" pitchFamily="34" charset="0"/>
            </a:endParaRPr>
          </a:p>
          <a:p>
            <a:endParaRPr lang="en-IN" sz="3200" dirty="0" smtClean="0">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linds(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checkerboard(across)">
                                      <p:cBhvr>
                                        <p:cTn id="18"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00FF"/>
                </a:solidFill>
              </a:rPr>
              <a:t>Which option do you consider better?</a:t>
            </a:r>
            <a:endParaRPr lang="en-US" dirty="0">
              <a:solidFill>
                <a:srgbClr val="0000FF"/>
              </a:solidFill>
            </a:endParaRPr>
          </a:p>
        </p:txBody>
      </p:sp>
      <p:sp>
        <p:nvSpPr>
          <p:cNvPr id="3" name="Content Placeholder 2"/>
          <p:cNvSpPr>
            <a:spLocks noGrp="1"/>
          </p:cNvSpPr>
          <p:nvPr>
            <p:ph idx="1"/>
          </p:nvPr>
        </p:nvSpPr>
        <p:spPr/>
        <p:txBody>
          <a:bodyPr/>
          <a:lstStyle/>
          <a:p>
            <a:endParaRPr lang="en-US" dirty="0"/>
          </a:p>
        </p:txBody>
      </p:sp>
      <p:sp>
        <p:nvSpPr>
          <p:cNvPr id="5" name="Footer Placeholder 4"/>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6" name="Slide Number Placeholder 5"/>
          <p:cNvSpPr>
            <a:spLocks noGrp="1"/>
          </p:cNvSpPr>
          <p:nvPr>
            <p:ph type="sldNum" sz="quarter" idx="11"/>
          </p:nvPr>
        </p:nvSpPr>
        <p:spPr/>
        <p:txBody>
          <a:bodyPr/>
          <a:lstStyle/>
          <a:p>
            <a:pPr>
              <a:defRPr/>
            </a:pPr>
            <a:fld id="{45B19E41-EA3B-4DF8-9BBB-1ADCF207DC4C}" type="slidenum">
              <a:rPr lang="en-US" smtClean="0"/>
              <a:pPr>
                <a:defRPr/>
              </a:pPr>
              <a:t>14</a:t>
            </a:fld>
            <a:endParaRPr lang="en-US" dirty="0"/>
          </a:p>
        </p:txBody>
      </p:sp>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0000FF"/>
                </a:solidFill>
              </a:rPr>
              <a:t>Lets see now.</a:t>
            </a:r>
            <a:endParaRPr lang="en-US" dirty="0">
              <a:solidFill>
                <a:srgbClr val="0000FF"/>
              </a:solidFill>
            </a:endParaRPr>
          </a:p>
        </p:txBody>
      </p:sp>
      <p:sp>
        <p:nvSpPr>
          <p:cNvPr id="3" name="Content Placeholder 2"/>
          <p:cNvSpPr>
            <a:spLocks noGrp="1"/>
          </p:cNvSpPr>
          <p:nvPr>
            <p:ph idx="1"/>
          </p:nvPr>
        </p:nvSpPr>
        <p:spPr/>
        <p:txBody>
          <a:bodyPr/>
          <a:lstStyle/>
          <a:p>
            <a:r>
              <a:rPr lang="en-US" dirty="0" smtClean="0"/>
              <a:t>Training session to students.</a:t>
            </a:r>
          </a:p>
          <a:p>
            <a:r>
              <a:rPr lang="en-US" dirty="0" smtClean="0"/>
              <a:t>Board Meeting/Presentation to your Boss(MD).</a:t>
            </a:r>
          </a:p>
          <a:p>
            <a:r>
              <a:rPr lang="en-US" dirty="0" smtClean="0"/>
              <a:t>Marketing</a:t>
            </a:r>
          </a:p>
          <a:p>
            <a:pPr lvl="1"/>
            <a:r>
              <a:rPr lang="en-US" dirty="0" smtClean="0"/>
              <a:t>Insurance selling AGENT.</a:t>
            </a:r>
          </a:p>
          <a:p>
            <a:pPr lvl="1"/>
            <a:r>
              <a:rPr lang="en-US" dirty="0" smtClean="0"/>
              <a:t>Bill Gates marketing WINDOWS.</a:t>
            </a:r>
          </a:p>
          <a:p>
            <a:endParaRPr lang="en-US" dirty="0"/>
          </a:p>
        </p:txBody>
      </p:sp>
      <p:sp>
        <p:nvSpPr>
          <p:cNvPr id="5" name="Footer Placeholder 4"/>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6" name="Slide Number Placeholder 5"/>
          <p:cNvSpPr>
            <a:spLocks noGrp="1"/>
          </p:cNvSpPr>
          <p:nvPr>
            <p:ph type="sldNum" sz="quarter" idx="11"/>
          </p:nvPr>
        </p:nvSpPr>
        <p:spPr/>
        <p:txBody>
          <a:bodyPr/>
          <a:lstStyle/>
          <a:p>
            <a:pPr>
              <a:defRPr/>
            </a:pPr>
            <a:fld id="{45B19E41-EA3B-4DF8-9BBB-1ADCF207DC4C}" type="slidenum">
              <a:rPr lang="en-US" smtClean="0"/>
              <a:pPr>
                <a:defRPr/>
              </a:pPr>
              <a:t>15</a:t>
            </a:fld>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925" y="2416175"/>
            <a:ext cx="7772400" cy="1362075"/>
          </a:xfrm>
        </p:spPr>
        <p:txBody>
          <a:bodyPr/>
          <a:lstStyle/>
          <a:p>
            <a:r>
              <a:rPr lang="en-US" sz="8000" dirty="0" smtClean="0"/>
              <a:t>You have 1 minute.</a:t>
            </a:r>
            <a:endParaRPr lang="en-US" sz="8000" dirty="0"/>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p:txBody>
          <a:bodyPr/>
          <a:lstStyle/>
          <a:p>
            <a:pPr>
              <a:defRPr/>
            </a:pPr>
            <a:fld id="{2C2E6CF7-5C7B-42C2-93E8-9533938CF007}" type="slidenum">
              <a:rPr lang="en-US" smtClean="0"/>
              <a:pPr>
                <a:defRPr/>
              </a:pPr>
              <a:t>16</a:t>
            </a:fld>
            <a:endParaRPr lang="en-US" dirty="0"/>
          </a:p>
        </p:txBody>
      </p:sp>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925" y="2416175"/>
            <a:ext cx="7772400" cy="1362075"/>
          </a:xfrm>
        </p:spPr>
        <p:txBody>
          <a:bodyPr/>
          <a:lstStyle/>
          <a:p>
            <a:endParaRPr lang="en-US" sz="8000" dirty="0"/>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p:txBody>
          <a:bodyPr/>
          <a:lstStyle/>
          <a:p>
            <a:pPr>
              <a:defRPr/>
            </a:pPr>
            <a:fld id="{2C2E6CF7-5C7B-42C2-93E8-9533938CF007}" type="slidenum">
              <a:rPr lang="en-US" smtClean="0"/>
              <a:pPr>
                <a:defRPr/>
              </a:pPr>
              <a:t>17</a:t>
            </a:fld>
            <a:endParaRPr lang="en-US" dirty="0"/>
          </a:p>
        </p:txBody>
      </p:sp>
      <p:pic>
        <p:nvPicPr>
          <p:cNvPr id="1026" name="Picture 2"/>
          <p:cNvPicPr>
            <a:picLocks noChangeAspect="1" noChangeArrowheads="1"/>
          </p:cNvPicPr>
          <p:nvPr/>
        </p:nvPicPr>
        <p:blipFill>
          <a:blip r:embed="rId2"/>
          <a:srcRect/>
          <a:stretch>
            <a:fillRect/>
          </a:stretch>
        </p:blipFill>
        <p:spPr bwMode="auto">
          <a:xfrm>
            <a:off x="1717675" y="1955800"/>
            <a:ext cx="5697537" cy="3943350"/>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18</a:t>
            </a:fld>
            <a:endParaRPr lang="en-US" dirty="0"/>
          </a:p>
        </p:txBody>
      </p:sp>
      <p:sp>
        <p:nvSpPr>
          <p:cNvPr id="4" name="Rectangle 3"/>
          <p:cNvSpPr/>
          <p:nvPr/>
        </p:nvSpPr>
        <p:spPr>
          <a:xfrm>
            <a:off x="336550" y="482600"/>
            <a:ext cx="8255000" cy="584775"/>
          </a:xfrm>
          <a:prstGeom prst="rect">
            <a:avLst/>
          </a:prstGeom>
        </p:spPr>
        <p:txBody>
          <a:bodyPr wrap="square">
            <a:spAutoFit/>
          </a:bodyPr>
          <a:lstStyle/>
          <a:p>
            <a:pPr algn="ctr"/>
            <a:r>
              <a:rPr lang="en-IN" sz="3200" b="1" dirty="0" smtClean="0">
                <a:solidFill>
                  <a:srgbClr val="0000FF"/>
                </a:solidFill>
                <a:latin typeface="Arial" pitchFamily="34" charset="0"/>
                <a:cs typeface="Arial" pitchFamily="34" charset="0"/>
              </a:rPr>
              <a:t>In first 1 minute-</a:t>
            </a:r>
          </a:p>
        </p:txBody>
      </p:sp>
      <p:sp>
        <p:nvSpPr>
          <p:cNvPr id="5" name="Rectangle 4"/>
          <p:cNvSpPr/>
          <p:nvPr/>
        </p:nvSpPr>
        <p:spPr>
          <a:xfrm>
            <a:off x="612775" y="1679576"/>
            <a:ext cx="7918450" cy="4401205"/>
          </a:xfrm>
          <a:prstGeom prst="rect">
            <a:avLst/>
          </a:prstGeom>
        </p:spPr>
        <p:txBody>
          <a:bodyPr wrap="square">
            <a:spAutoFit/>
          </a:bodyPr>
          <a:lstStyle/>
          <a:p>
            <a:r>
              <a:rPr lang="en-IN" sz="2400" b="1" dirty="0" smtClean="0">
                <a:latin typeface="Arial" pitchFamily="34" charset="0"/>
                <a:cs typeface="Arial" pitchFamily="34" charset="0"/>
              </a:rPr>
              <a:t>Audience decides to </a:t>
            </a:r>
          </a:p>
          <a:p>
            <a:pPr algn="ctr"/>
            <a:r>
              <a:rPr lang="en-IN" sz="3200" b="1" dirty="0" smtClean="0">
                <a:latin typeface="Arial" pitchFamily="34" charset="0"/>
                <a:cs typeface="Arial" pitchFamily="34" charset="0"/>
              </a:rPr>
              <a:t>Hear you </a:t>
            </a:r>
          </a:p>
          <a:p>
            <a:pPr algn="ctr"/>
            <a:r>
              <a:rPr lang="en-IN" sz="3200" b="1" dirty="0" smtClean="0">
                <a:latin typeface="Arial" pitchFamily="34" charset="0"/>
                <a:cs typeface="Arial" pitchFamily="34" charset="0"/>
              </a:rPr>
              <a:t>Fear you</a:t>
            </a:r>
          </a:p>
          <a:p>
            <a:pPr algn="ctr"/>
            <a:r>
              <a:rPr lang="en-IN" sz="3200" b="1" dirty="0" smtClean="0">
                <a:latin typeface="Arial" pitchFamily="34" charset="0"/>
                <a:cs typeface="Arial" pitchFamily="34" charset="0"/>
              </a:rPr>
              <a:t>Leave You</a:t>
            </a:r>
            <a:endParaRPr lang="en-IN" sz="3200" dirty="0" smtClean="0">
              <a:latin typeface="Arial" pitchFamily="34" charset="0"/>
              <a:cs typeface="Arial" pitchFamily="34" charset="0"/>
            </a:endParaRPr>
          </a:p>
          <a:p>
            <a:pPr>
              <a:buFont typeface="Arial" pitchFamily="34" charset="0"/>
              <a:buChar char="•"/>
            </a:pPr>
            <a:endParaRPr lang="en-IN" sz="2000" dirty="0" smtClean="0">
              <a:latin typeface="Arial" pitchFamily="34" charset="0"/>
              <a:cs typeface="Arial" pitchFamily="34" charset="0"/>
            </a:endParaRPr>
          </a:p>
          <a:p>
            <a:r>
              <a:rPr lang="en-IN" sz="2400" i="1" dirty="0" smtClean="0">
                <a:latin typeface="Arial" pitchFamily="34" charset="0"/>
                <a:cs typeface="Arial" pitchFamily="34" charset="0"/>
              </a:rPr>
              <a:t>GIVE THEM. - -- - - - - - - -</a:t>
            </a:r>
          </a:p>
          <a:p>
            <a:pPr marL="1371600" lvl="2" indent="-457200">
              <a:buFont typeface="+mj-lt"/>
              <a:buAutoNum type="arabicPeriod"/>
            </a:pPr>
            <a:r>
              <a:rPr lang="en-IN" sz="2400" dirty="0" smtClean="0">
                <a:latin typeface="Arial" pitchFamily="34" charset="0"/>
                <a:cs typeface="Arial" pitchFamily="34" charset="0"/>
              </a:rPr>
              <a:t>WHY</a:t>
            </a:r>
          </a:p>
          <a:p>
            <a:pPr marL="1371600" lvl="2" indent="-457200">
              <a:buFont typeface="+mj-lt"/>
              <a:buAutoNum type="arabicPeriod"/>
            </a:pPr>
            <a:r>
              <a:rPr lang="en-IN" sz="2400" dirty="0" smtClean="0">
                <a:latin typeface="Arial" pitchFamily="34" charset="0"/>
                <a:cs typeface="Arial" pitchFamily="34" charset="0"/>
              </a:rPr>
              <a:t>First few sentences should be well-rehearsed</a:t>
            </a:r>
          </a:p>
          <a:p>
            <a:pPr marL="1371600" lvl="2" indent="-457200">
              <a:buFont typeface="+mj-lt"/>
              <a:buAutoNum type="arabicPeriod"/>
            </a:pPr>
            <a:r>
              <a:rPr lang="en-IN" sz="2400" dirty="0" smtClean="0">
                <a:latin typeface="Arial" pitchFamily="34" charset="0"/>
                <a:cs typeface="Arial" pitchFamily="34" charset="0"/>
              </a:rPr>
              <a:t>Hook them.</a:t>
            </a:r>
          </a:p>
          <a:p>
            <a:pPr marL="1371600" lvl="2" indent="-457200">
              <a:buFont typeface="+mj-lt"/>
              <a:buAutoNum type="arabicPeriod"/>
            </a:pPr>
            <a:r>
              <a:rPr lang="en-US" sz="2400" dirty="0" smtClean="0">
                <a:latin typeface="Arial" pitchFamily="34" charset="0"/>
                <a:cs typeface="Arial" pitchFamily="34" charset="0"/>
              </a:rPr>
              <a:t>Provide an outline </a:t>
            </a:r>
            <a:endParaRPr lang="en-IN" sz="2400" dirty="0" smtClean="0">
              <a:latin typeface="Arial" pitchFamily="34" charset="0"/>
              <a:cs typeface="Arial" pitchFamily="34" charset="0"/>
            </a:endParaRPr>
          </a:p>
          <a:p>
            <a:pPr>
              <a:buFont typeface="Arial" pitchFamily="34" charset="0"/>
              <a:buChar char="•"/>
            </a:pPr>
            <a:endParaRPr lang="en-IN" sz="2000" dirty="0" smtClean="0">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linds(horizontal)">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linds(horizont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blinds(horizontal)">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ox(in)">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blinds(horizontal)">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checkerboard(across)">
                                      <p:cBhvr>
                                        <p:cTn id="5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0181493">
            <a:off x="467641" y="2075949"/>
            <a:ext cx="7772400" cy="1362075"/>
          </a:xfrm>
        </p:spPr>
        <p:txBody>
          <a:bodyPr/>
          <a:lstStyle/>
          <a:p>
            <a:r>
              <a:rPr lang="en-US" sz="13800" dirty="0" smtClean="0">
                <a:solidFill>
                  <a:srgbClr val="0000FF"/>
                </a:solidFill>
              </a:rPr>
              <a:t>SIMPLE</a:t>
            </a:r>
            <a:endParaRPr lang="en-US" sz="13800" dirty="0">
              <a:solidFill>
                <a:srgbClr val="0000FF"/>
              </a:solidFill>
            </a:endParaRPr>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p:txBody>
          <a:bodyPr/>
          <a:lstStyle/>
          <a:p>
            <a:pPr>
              <a:defRPr/>
            </a:pPr>
            <a:fld id="{2C2E6CF7-5C7B-42C2-93E8-9533938CF007}" type="slidenum">
              <a:rPr lang="en-US" smtClean="0"/>
              <a:pPr>
                <a:defRPr/>
              </a:pPr>
              <a:t>19</a:t>
            </a:fld>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925" y="3613150"/>
            <a:ext cx="7772400" cy="1362075"/>
          </a:xfrm>
        </p:spPr>
        <p:txBody>
          <a:bodyPr/>
          <a:lstStyle/>
          <a:p>
            <a:r>
              <a:rPr lang="en-US" sz="13800" dirty="0" smtClean="0"/>
              <a:t>FEAR</a:t>
            </a:r>
            <a:endParaRPr lang="en-US" sz="13800" dirty="0"/>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a:xfrm>
            <a:off x="5584825" y="6245225"/>
            <a:ext cx="2949575" cy="476250"/>
          </a:xfrm>
        </p:spPr>
        <p:txBody>
          <a:bodyPr/>
          <a:lstStyle/>
          <a:p>
            <a:pPr>
              <a:defRPr/>
            </a:pPr>
            <a:r>
              <a:rPr lang="en-US" sz="2800" dirty="0" smtClean="0">
                <a:solidFill>
                  <a:schemeClr val="accent1"/>
                </a:solidFill>
              </a:rPr>
              <a:t>Slide no. </a:t>
            </a:r>
            <a:fld id="{2C2E6CF7-5C7B-42C2-93E8-9533938CF007}" type="slidenum">
              <a:rPr lang="en-US" sz="2800" smtClean="0">
                <a:solidFill>
                  <a:schemeClr val="accent1"/>
                </a:solidFill>
              </a:rPr>
              <a:pPr>
                <a:defRPr/>
              </a:pPr>
              <a:t>2</a:t>
            </a:fld>
            <a:endParaRPr lang="en-US" sz="2800" dirty="0">
              <a:solidFill>
                <a:schemeClr val="accent1"/>
              </a:solidFill>
            </a:endParaRPr>
          </a:p>
        </p:txBody>
      </p:sp>
      <p:pic>
        <p:nvPicPr>
          <p:cNvPr id="1026" name="Picture 2"/>
          <p:cNvPicPr>
            <a:picLocks noChangeAspect="1" noChangeArrowheads="1"/>
          </p:cNvPicPr>
          <p:nvPr/>
        </p:nvPicPr>
        <p:blipFill>
          <a:blip r:embed="rId2"/>
          <a:srcRect/>
          <a:stretch>
            <a:fillRect/>
          </a:stretch>
        </p:blipFill>
        <p:spPr bwMode="auto">
          <a:xfrm>
            <a:off x="520700" y="206375"/>
            <a:ext cx="7340600" cy="4051300"/>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6"/>
                                        </p:tgtEl>
                                        <p:attrNameLst>
                                          <p:attrName>style.visibility</p:attrName>
                                        </p:attrNameLst>
                                      </p:cBhvr>
                                      <p:to>
                                        <p:strVal val="visible"/>
                                      </p:to>
                                    </p:set>
                                    <p:anim calcmode="lin" valueType="num">
                                      <p:cBhvr additive="base">
                                        <p:cTn id="13" dur="500" fill="hold"/>
                                        <p:tgtEl>
                                          <p:spTgt spid="1026"/>
                                        </p:tgtEl>
                                        <p:attrNameLst>
                                          <p:attrName>ppt_x</p:attrName>
                                        </p:attrNameLst>
                                      </p:cBhvr>
                                      <p:tavLst>
                                        <p:tav tm="0">
                                          <p:val>
                                            <p:strVal val="#ppt_x"/>
                                          </p:val>
                                        </p:tav>
                                        <p:tav tm="100000">
                                          <p:val>
                                            <p:strVal val="#ppt_x"/>
                                          </p:val>
                                        </p:tav>
                                      </p:tavLst>
                                    </p:anim>
                                    <p:anim calcmode="lin" valueType="num">
                                      <p:cBhvr additive="base">
                                        <p:cTn id="14"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lstStyle/>
          <a:p>
            <a:pPr>
              <a:buNone/>
            </a:pPr>
            <a:r>
              <a:rPr lang="en-US" dirty="0" smtClean="0"/>
              <a:t>"Simplicity is the ultimate sophistication.“ </a:t>
            </a:r>
            <a:br>
              <a:rPr lang="en-US" dirty="0" smtClean="0"/>
            </a:br>
            <a:r>
              <a:rPr lang="en-US" dirty="0" smtClean="0"/>
              <a:t>  --  </a:t>
            </a:r>
            <a:r>
              <a:rPr lang="en-US" sz="2000" b="1" dirty="0" smtClean="0"/>
              <a:t>Leonardo </a:t>
            </a:r>
            <a:r>
              <a:rPr lang="en-US" sz="2000" b="1" dirty="0" err="1" smtClean="0"/>
              <a:t>da</a:t>
            </a:r>
            <a:r>
              <a:rPr lang="en-US" sz="2000" b="1" dirty="0" smtClean="0"/>
              <a:t> Vinci</a:t>
            </a:r>
            <a:r>
              <a:rPr lang="en-US" sz="2000" dirty="0" smtClean="0"/>
              <a:t> </a:t>
            </a:r>
            <a:endParaRPr lang="en-US" dirty="0" smtClean="0">
              <a:latin typeface="Arial" pitchFamily="34" charset="0"/>
              <a:cs typeface="Arial" pitchFamily="34" charset="0"/>
            </a:endParaRPr>
          </a:p>
          <a:p>
            <a:pPr>
              <a:buNone/>
            </a:pPr>
            <a:endParaRPr lang="en-US" dirty="0" smtClean="0">
              <a:latin typeface="Arial" pitchFamily="34" charset="0"/>
              <a:cs typeface="Arial" pitchFamily="34" charset="0"/>
            </a:endParaRPr>
          </a:p>
          <a:p>
            <a:pPr>
              <a:buNone/>
            </a:pPr>
            <a:r>
              <a:rPr lang="en-US" dirty="0" smtClean="0">
                <a:latin typeface="Arial" pitchFamily="34" charset="0"/>
                <a:cs typeface="Arial" pitchFamily="34" charset="0"/>
              </a:rPr>
              <a:t>Make things EASY.</a:t>
            </a:r>
          </a:p>
          <a:p>
            <a:pPr>
              <a:buNone/>
            </a:pPr>
            <a:endParaRPr lang="en-IN" dirty="0">
              <a:latin typeface="Arial" pitchFamily="34" charset="0"/>
              <a:cs typeface="Arial" pitchFamily="34" charset="0"/>
            </a:endParaRPr>
          </a:p>
        </p:txBody>
      </p:sp>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20</a:t>
            </a:fld>
            <a:endParaRPr lang="en-US" dirty="0"/>
          </a:p>
        </p:txBody>
      </p:sp>
      <p:sp>
        <p:nvSpPr>
          <p:cNvPr id="4" name="Rectangle 3"/>
          <p:cNvSpPr/>
          <p:nvPr/>
        </p:nvSpPr>
        <p:spPr>
          <a:xfrm>
            <a:off x="3098800" y="1035050"/>
            <a:ext cx="1529586" cy="584775"/>
          </a:xfrm>
          <a:prstGeom prst="rect">
            <a:avLst/>
          </a:prstGeom>
        </p:spPr>
        <p:txBody>
          <a:bodyPr wrap="none">
            <a:spAutoFit/>
          </a:bodyPr>
          <a:lstStyle/>
          <a:p>
            <a:r>
              <a:rPr lang="en-US" sz="3200" b="1" dirty="0" smtClean="0">
                <a:solidFill>
                  <a:srgbClr val="0000FF"/>
                </a:solidFill>
                <a:latin typeface="Arial" pitchFamily="34" charset="0"/>
                <a:cs typeface="Arial" pitchFamily="34" charset="0"/>
              </a:rPr>
              <a:t>Simple</a:t>
            </a:r>
            <a:endParaRPr lang="en-IN" sz="3200" b="1" dirty="0">
              <a:solidFill>
                <a:srgbClr val="0000FF"/>
              </a:solidFill>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linds(horizontal)">
                                      <p:cBhvr>
                                        <p:cTn id="1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0369071">
            <a:off x="236679" y="1985516"/>
            <a:ext cx="7772400" cy="1362075"/>
          </a:xfrm>
        </p:spPr>
        <p:txBody>
          <a:bodyPr/>
          <a:lstStyle/>
          <a:p>
            <a:r>
              <a:rPr lang="en-US" sz="7200" dirty="0" smtClean="0">
                <a:solidFill>
                  <a:srgbClr val="0000FF"/>
                </a:solidFill>
                <a:latin typeface="Arial" pitchFamily="34" charset="0"/>
                <a:cs typeface="Arial" pitchFamily="34" charset="0"/>
              </a:rPr>
              <a:t>GIVE MEANING TO NUMBERS.</a:t>
            </a:r>
            <a:endParaRPr lang="en-US" sz="7200" dirty="0">
              <a:solidFill>
                <a:srgbClr val="0000FF"/>
              </a:solidFill>
            </a:endParaRPr>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p:txBody>
          <a:bodyPr/>
          <a:lstStyle/>
          <a:p>
            <a:pPr>
              <a:defRPr/>
            </a:pPr>
            <a:fld id="{2C2E6CF7-5C7B-42C2-93E8-9533938CF007}" type="slidenum">
              <a:rPr lang="en-US" smtClean="0"/>
              <a:pPr>
                <a:defRPr/>
              </a:pPr>
              <a:t>21</a:t>
            </a:fld>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22</a:t>
            </a:fld>
            <a:endParaRPr lang="en-US" dirty="0"/>
          </a:p>
        </p:txBody>
      </p:sp>
      <p:sp>
        <p:nvSpPr>
          <p:cNvPr id="4" name="Rectangle 3"/>
          <p:cNvSpPr/>
          <p:nvPr/>
        </p:nvSpPr>
        <p:spPr>
          <a:xfrm>
            <a:off x="1717675" y="1035050"/>
            <a:ext cx="6196505" cy="584775"/>
          </a:xfrm>
          <a:prstGeom prst="rect">
            <a:avLst/>
          </a:prstGeom>
        </p:spPr>
        <p:txBody>
          <a:bodyPr wrap="none">
            <a:spAutoFit/>
          </a:bodyPr>
          <a:lstStyle/>
          <a:p>
            <a:r>
              <a:rPr lang="en-US" sz="3200" b="1" dirty="0" smtClean="0">
                <a:solidFill>
                  <a:srgbClr val="0000FF"/>
                </a:solidFill>
                <a:latin typeface="Arial" pitchFamily="34" charset="0"/>
                <a:cs typeface="Arial" pitchFamily="34" charset="0"/>
              </a:rPr>
              <a:t>GIVE MEANING TO NUMBERS.</a:t>
            </a:r>
            <a:endParaRPr lang="en-IN" sz="3200" b="1" dirty="0">
              <a:solidFill>
                <a:srgbClr val="0000FF"/>
              </a:solidFill>
              <a:latin typeface="Arial" pitchFamily="34" charset="0"/>
              <a:cs typeface="Arial" pitchFamily="34" charset="0"/>
            </a:endParaRPr>
          </a:p>
        </p:txBody>
      </p:sp>
      <p:sp>
        <p:nvSpPr>
          <p:cNvPr id="5" name="Rectangle 4"/>
          <p:cNvSpPr/>
          <p:nvPr/>
        </p:nvSpPr>
        <p:spPr>
          <a:xfrm>
            <a:off x="612775" y="1997839"/>
            <a:ext cx="8286750" cy="1384995"/>
          </a:xfrm>
          <a:prstGeom prst="rect">
            <a:avLst/>
          </a:prstGeom>
        </p:spPr>
        <p:txBody>
          <a:bodyPr wrap="square">
            <a:spAutoFit/>
          </a:bodyPr>
          <a:lstStyle/>
          <a:p>
            <a:pPr>
              <a:buFont typeface="Arial" pitchFamily="34" charset="0"/>
              <a:buChar char="•"/>
            </a:pPr>
            <a:r>
              <a:rPr lang="en-US" sz="2800" dirty="0" smtClean="0">
                <a:latin typeface="Arial" pitchFamily="34" charset="0"/>
                <a:cs typeface="Arial" pitchFamily="34" charset="0"/>
              </a:rPr>
              <a:t>Selling – MP3 player – 12 Gigabyte.</a:t>
            </a:r>
          </a:p>
          <a:p>
            <a:pPr>
              <a:buFont typeface="Arial" pitchFamily="34" charset="0"/>
              <a:buChar char="•"/>
            </a:pPr>
            <a:endParaRPr lang="en-US" sz="2800" dirty="0" smtClean="0">
              <a:latin typeface="Arial" pitchFamily="34" charset="0"/>
              <a:cs typeface="Arial" pitchFamily="34" charset="0"/>
            </a:endParaRPr>
          </a:p>
          <a:p>
            <a:endParaRPr lang="en-US" sz="2800" dirty="0" smtClean="0">
              <a:latin typeface="Arial" pitchFamily="34" charset="0"/>
              <a:cs typeface="Arial" pitchFamily="34" charset="0"/>
            </a:endParaRPr>
          </a:p>
        </p:txBody>
      </p:sp>
      <p:pic>
        <p:nvPicPr>
          <p:cNvPr id="6" name="Picture 5" descr="samsung-p3-media-player-photo.jpg"/>
          <p:cNvPicPr>
            <a:picLocks noChangeAspect="1"/>
          </p:cNvPicPr>
          <p:nvPr/>
        </p:nvPicPr>
        <p:blipFill>
          <a:blip r:embed="rId2"/>
          <a:stretch>
            <a:fillRect/>
          </a:stretch>
        </p:blipFill>
        <p:spPr>
          <a:xfrm>
            <a:off x="2730500" y="2876550"/>
            <a:ext cx="2800865" cy="2590800"/>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23</a:t>
            </a:fld>
            <a:endParaRPr lang="en-US" dirty="0"/>
          </a:p>
        </p:txBody>
      </p:sp>
      <p:sp>
        <p:nvSpPr>
          <p:cNvPr id="4" name="Rectangle 3"/>
          <p:cNvSpPr/>
          <p:nvPr/>
        </p:nvSpPr>
        <p:spPr>
          <a:xfrm>
            <a:off x="520700" y="1679576"/>
            <a:ext cx="8102600" cy="2308324"/>
          </a:xfrm>
          <a:prstGeom prst="rect">
            <a:avLst/>
          </a:prstGeom>
        </p:spPr>
        <p:txBody>
          <a:bodyPr wrap="square">
            <a:spAutoFit/>
          </a:bodyPr>
          <a:lstStyle/>
          <a:p>
            <a:r>
              <a:rPr lang="en-US" sz="3200" dirty="0" smtClean="0">
                <a:latin typeface="Arial" pitchFamily="34" charset="0"/>
                <a:cs typeface="Arial" pitchFamily="34" charset="0"/>
              </a:rPr>
              <a:t>Knowledge based - New Schedule VI – Only 2 pages of BS &amp; P &amp; L. </a:t>
            </a:r>
          </a:p>
          <a:p>
            <a:endParaRPr lang="en-US" sz="3200" dirty="0" smtClean="0">
              <a:latin typeface="Arial" pitchFamily="34" charset="0"/>
              <a:cs typeface="Arial" pitchFamily="34" charset="0"/>
            </a:endParaRPr>
          </a:p>
          <a:p>
            <a:r>
              <a:rPr lang="en-US" sz="2400" dirty="0" smtClean="0">
                <a:latin typeface="Arial" pitchFamily="34" charset="0"/>
                <a:cs typeface="Arial" pitchFamily="34" charset="0"/>
              </a:rPr>
              <a:t>It took u 10 days to prepare a 20 pages of BS &amp; P &amp; L</a:t>
            </a:r>
          </a:p>
          <a:p>
            <a:r>
              <a:rPr lang="en-US" sz="2400" dirty="0" smtClean="0">
                <a:latin typeface="Arial" pitchFamily="34" charset="0"/>
                <a:cs typeface="Arial" pitchFamily="34" charset="0"/>
              </a:rPr>
              <a:t>Now it will take you 1 DAY. You can save 9 days.</a:t>
            </a:r>
          </a:p>
        </p:txBody>
      </p:sp>
      <p:sp>
        <p:nvSpPr>
          <p:cNvPr id="5" name="Rectangle 4"/>
          <p:cNvSpPr/>
          <p:nvPr/>
        </p:nvSpPr>
        <p:spPr>
          <a:xfrm>
            <a:off x="1257300" y="942975"/>
            <a:ext cx="6196505" cy="584775"/>
          </a:xfrm>
          <a:prstGeom prst="rect">
            <a:avLst/>
          </a:prstGeom>
        </p:spPr>
        <p:txBody>
          <a:bodyPr wrap="none">
            <a:spAutoFit/>
          </a:bodyPr>
          <a:lstStyle/>
          <a:p>
            <a:r>
              <a:rPr lang="en-US" sz="3200" b="1" dirty="0" smtClean="0">
                <a:solidFill>
                  <a:srgbClr val="0000FF"/>
                </a:solidFill>
                <a:latin typeface="Arial" pitchFamily="34" charset="0"/>
                <a:cs typeface="Arial" pitchFamily="34" charset="0"/>
              </a:rPr>
              <a:t>GIVE MEANING TO NUMBERS.</a:t>
            </a:r>
            <a:endParaRPr lang="en-IN" sz="3200" b="1" dirty="0">
              <a:solidFill>
                <a:srgbClr val="0000FF"/>
              </a:solidFill>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amond(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checkerboard(across)">
                                      <p:cBhvr>
                                        <p:cTn id="12" dur="500"/>
                                        <p:tgtEl>
                                          <p:spTgt spid="4">
                                            <p:txEl>
                                              <p:pRg st="2" end="2"/>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checkerboard(across)">
                                      <p:cBhvr>
                                        <p:cTn id="15"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745002">
            <a:off x="410518" y="3014803"/>
            <a:ext cx="7772400" cy="1362075"/>
          </a:xfrm>
        </p:spPr>
        <p:txBody>
          <a:bodyPr/>
          <a:lstStyle/>
          <a:p>
            <a:r>
              <a:rPr lang="en-US" sz="5400" dirty="0" smtClean="0">
                <a:solidFill>
                  <a:srgbClr val="0000FF"/>
                </a:solidFill>
                <a:latin typeface="Arial" pitchFamily="34" charset="0"/>
                <a:cs typeface="Arial" pitchFamily="34" charset="0"/>
              </a:rPr>
              <a:t>Pictures or TEXT</a:t>
            </a:r>
            <a:endParaRPr lang="en-US" sz="5400" dirty="0">
              <a:solidFill>
                <a:srgbClr val="0000FF"/>
              </a:solidFill>
            </a:endParaRPr>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p:txBody>
          <a:bodyPr/>
          <a:lstStyle/>
          <a:p>
            <a:pPr>
              <a:defRPr/>
            </a:pPr>
            <a:fld id="{2C2E6CF7-5C7B-42C2-93E8-9533938CF007}" type="slidenum">
              <a:rPr lang="en-US" smtClean="0"/>
              <a:pPr>
                <a:defRPr/>
              </a:pPr>
              <a:t>24</a:t>
            </a:fld>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74675" y="304800"/>
            <a:ext cx="8001000" cy="5886450"/>
          </a:xfrm>
        </p:spPr>
        <p:txBody>
          <a:bodyPr/>
          <a:lstStyle/>
          <a:p>
            <a:pPr>
              <a:lnSpc>
                <a:spcPct val="100000"/>
              </a:lnSpc>
            </a:pPr>
            <a:r>
              <a:rPr lang="en-US" sz="1600" dirty="0" smtClean="0"/>
              <a:t>Raj Malhotra and </a:t>
            </a:r>
            <a:r>
              <a:rPr lang="en-US" sz="1600" dirty="0" err="1" smtClean="0"/>
              <a:t>Simran</a:t>
            </a:r>
            <a:r>
              <a:rPr lang="en-US" sz="1600" dirty="0" smtClean="0"/>
              <a:t> Singh are young first generation </a:t>
            </a:r>
            <a:r>
              <a:rPr lang="en-US" sz="1600" dirty="0" smtClean="0">
                <a:hlinkClick r:id="rId2" tooltip="British Indian"/>
              </a:rPr>
              <a:t>British Indians</a:t>
            </a:r>
            <a:r>
              <a:rPr lang="en-US" sz="1600" dirty="0" smtClean="0"/>
              <a:t> brought up and living in </a:t>
            </a:r>
            <a:r>
              <a:rPr lang="en-US" sz="1600" dirty="0" smtClean="0">
                <a:hlinkClick r:id="rId3"/>
              </a:rPr>
              <a:t>London</a:t>
            </a:r>
            <a:r>
              <a:rPr lang="en-US" sz="1600" dirty="0" smtClean="0"/>
              <a:t>. Raj is the only child of wealthy widower </a:t>
            </a:r>
            <a:r>
              <a:rPr lang="en-US" sz="1600" dirty="0" err="1" smtClean="0"/>
              <a:t>Dharamvir</a:t>
            </a:r>
            <a:r>
              <a:rPr lang="en-US" sz="1600" dirty="0" smtClean="0"/>
              <a:t> Malhotra, who spoils his son excessively. Raj is a free-wheeling party boy, who is the first student at his tertiary institution to fail. </a:t>
            </a:r>
            <a:r>
              <a:rPr lang="en-US" sz="1600" dirty="0" err="1" smtClean="0"/>
              <a:t>Simran</a:t>
            </a:r>
            <a:r>
              <a:rPr lang="en-US" sz="1600" dirty="0" smtClean="0"/>
              <a:t> is the elder daughter of petrol station/</a:t>
            </a:r>
            <a:r>
              <a:rPr lang="en-US" sz="1600" dirty="0" smtClean="0">
                <a:hlinkClick r:id="rId4"/>
              </a:rPr>
              <a:t>convenience store</a:t>
            </a:r>
            <a:r>
              <a:rPr lang="en-US" sz="1600" dirty="0" smtClean="0"/>
              <a:t> owner </a:t>
            </a:r>
            <a:r>
              <a:rPr lang="en-US" sz="1600" dirty="0" err="1" smtClean="0"/>
              <a:t>Chaudhry</a:t>
            </a:r>
            <a:r>
              <a:rPr lang="en-US" sz="1600" dirty="0" smtClean="0"/>
              <a:t> </a:t>
            </a:r>
            <a:r>
              <a:rPr lang="en-US" sz="1600" dirty="0" err="1" smtClean="0"/>
              <a:t>Baldev</a:t>
            </a:r>
            <a:r>
              <a:rPr lang="en-US" sz="1600" dirty="0" smtClean="0"/>
              <a:t> Singh, a very socially conservative </a:t>
            </a:r>
            <a:r>
              <a:rPr lang="en-US" sz="1600" dirty="0" smtClean="0">
                <a:hlinkClick r:id="rId5" tooltip="Punjabi people"/>
              </a:rPr>
              <a:t>Punjabi</a:t>
            </a:r>
            <a:r>
              <a:rPr lang="en-US" sz="1600" dirty="0" smtClean="0"/>
              <a:t> Indian man whose only dream is to one day go back to his native </a:t>
            </a:r>
            <a:r>
              <a:rPr lang="en-US" sz="1600" dirty="0" smtClean="0">
                <a:hlinkClick r:id="rId6" tooltip="Punjab region"/>
              </a:rPr>
              <a:t>Punjab</a:t>
            </a:r>
            <a:r>
              <a:rPr lang="en-US" sz="1600" dirty="0" smtClean="0"/>
              <a:t>. </a:t>
            </a:r>
            <a:br>
              <a:rPr lang="en-US" sz="1600" dirty="0" smtClean="0"/>
            </a:br>
            <a:r>
              <a:rPr lang="en-US" sz="1600" dirty="0" smtClean="0"/>
              <a:t>One day a letter comes from </a:t>
            </a:r>
            <a:r>
              <a:rPr lang="en-US" sz="1600" dirty="0" err="1" smtClean="0"/>
              <a:t>Ajit</a:t>
            </a:r>
            <a:r>
              <a:rPr lang="en-US" sz="1600" dirty="0" smtClean="0"/>
              <a:t>, </a:t>
            </a:r>
            <a:r>
              <a:rPr lang="en-US" sz="1600" dirty="0" err="1" smtClean="0"/>
              <a:t>Baldev's</a:t>
            </a:r>
            <a:r>
              <a:rPr lang="en-US" sz="1600" dirty="0" smtClean="0"/>
              <a:t> best friend in India, saying that his son, </a:t>
            </a:r>
            <a:r>
              <a:rPr lang="en-US" sz="1600" smtClean="0"/>
              <a:t>Kuljeet, </a:t>
            </a:r>
            <a:r>
              <a:rPr lang="en-US" sz="1600" dirty="0" smtClean="0"/>
              <a:t>and </a:t>
            </a:r>
            <a:r>
              <a:rPr lang="en-US" sz="1600" dirty="0" err="1" smtClean="0"/>
              <a:t>Baldev's</a:t>
            </a:r>
            <a:r>
              <a:rPr lang="en-US" sz="1600" dirty="0" smtClean="0"/>
              <a:t> daughter, </a:t>
            </a:r>
            <a:r>
              <a:rPr lang="en-US" sz="1600" dirty="0" err="1" smtClean="0"/>
              <a:t>Simran</a:t>
            </a:r>
            <a:r>
              <a:rPr lang="en-US" sz="1600" dirty="0" smtClean="0"/>
              <a:t>, should marry each other, in accordance with a promise the two fathers had made to each other when their children were infants. </a:t>
            </a:r>
            <a:r>
              <a:rPr lang="en-US" sz="1600" dirty="0" err="1" smtClean="0"/>
              <a:t>Simran</a:t>
            </a:r>
            <a:r>
              <a:rPr lang="en-US" sz="1600" dirty="0" smtClean="0"/>
              <a:t> agrees to marry him out of respect for her father, but before the wedding, she begs her father to allow her to go on a trip to </a:t>
            </a:r>
            <a:r>
              <a:rPr lang="en-US" sz="1600" dirty="0" smtClean="0">
                <a:hlinkClick r:id="rId7"/>
              </a:rPr>
              <a:t>Europe</a:t>
            </a:r>
            <a:r>
              <a:rPr lang="en-US" sz="1600" dirty="0" smtClean="0"/>
              <a:t> with her female friends; her last chance to see the world before her marriage to a complete stranger and relocation to India. Even though he is very strict, </a:t>
            </a:r>
            <a:r>
              <a:rPr lang="en-US" sz="1600" dirty="0" err="1" smtClean="0"/>
              <a:t>Baldev</a:t>
            </a:r>
            <a:r>
              <a:rPr lang="en-US" sz="1600" dirty="0" smtClean="0"/>
              <a:t> relents and permits her to go, on the condition that she promises never to betray his trust. He says that he is allowing </a:t>
            </a:r>
            <a:r>
              <a:rPr lang="en-US" sz="1600" dirty="0" err="1" smtClean="0"/>
              <a:t>Simran</a:t>
            </a:r>
            <a:r>
              <a:rPr lang="en-US" sz="1600" dirty="0" smtClean="0"/>
              <a:t> to go as she has always respected and obeyed him.</a:t>
            </a:r>
            <a:br>
              <a:rPr lang="en-US" sz="1600" dirty="0" smtClean="0"/>
            </a:br>
            <a:r>
              <a:rPr lang="en-US" sz="1600" dirty="0" smtClean="0"/>
              <a:t>During the trip, </a:t>
            </a:r>
            <a:r>
              <a:rPr lang="en-US" sz="1600" dirty="0" err="1" smtClean="0"/>
              <a:t>Simran</a:t>
            </a:r>
            <a:r>
              <a:rPr lang="en-US" sz="1600" dirty="0" smtClean="0"/>
              <a:t> bumps into Raj, who is on the same </a:t>
            </a:r>
            <a:r>
              <a:rPr lang="en-US" sz="1600" dirty="0" err="1" smtClean="0"/>
              <a:t>Eurorail</a:t>
            </a:r>
            <a:r>
              <a:rPr lang="en-US" sz="1600" dirty="0" smtClean="0"/>
              <a:t> package tour with some friends. After some initial misadventures, mainly due to disrespectful and raucous </a:t>
            </a:r>
            <a:r>
              <a:rPr lang="en-US" sz="1600" dirty="0" err="1" smtClean="0"/>
              <a:t>behaviour</a:t>
            </a:r>
            <a:r>
              <a:rPr lang="en-US" sz="1600" dirty="0" smtClean="0"/>
              <a:t> on the part of Raj, he falls in love with </a:t>
            </a:r>
            <a:r>
              <a:rPr lang="en-US" sz="1600" dirty="0" err="1" smtClean="0"/>
              <a:t>Simran</a:t>
            </a:r>
            <a:r>
              <a:rPr lang="en-US" sz="1600" dirty="0" smtClean="0"/>
              <a:t>. Only after sometime at their moment of parting at the railway station in London does </a:t>
            </a:r>
            <a:r>
              <a:rPr lang="en-US" sz="1600" dirty="0" err="1" smtClean="0"/>
              <a:t>Simran</a:t>
            </a:r>
            <a:r>
              <a:rPr lang="en-US" sz="1600" dirty="0" smtClean="0"/>
              <a:t> realize that she too has fallen in love with Raj.</a:t>
            </a:r>
            <a:br>
              <a:rPr lang="en-US" sz="1600" dirty="0" smtClean="0"/>
            </a:br>
            <a:r>
              <a:rPr lang="en-US" sz="1600" dirty="0" err="1" smtClean="0"/>
              <a:t>Simran</a:t>
            </a:r>
            <a:r>
              <a:rPr lang="en-US" sz="1600" dirty="0" smtClean="0"/>
              <a:t> goes home and tells her mother that she loves someone else and cannot go through with her wedding to </a:t>
            </a:r>
            <a:r>
              <a:rPr lang="en-US" sz="1600" dirty="0" err="1" smtClean="0"/>
              <a:t>Kuljeet</a:t>
            </a:r>
            <a:r>
              <a:rPr lang="en-US" sz="1600" dirty="0" smtClean="0"/>
              <a:t>. </a:t>
            </a:r>
            <a:r>
              <a:rPr lang="en-US" sz="1600" dirty="0" err="1" smtClean="0"/>
              <a:t>Baldev</a:t>
            </a:r>
            <a:r>
              <a:rPr lang="en-US" sz="1600" dirty="0" smtClean="0"/>
              <a:t> overhears their conversation, and is furious that </a:t>
            </a:r>
            <a:r>
              <a:rPr lang="en-US" sz="1600" dirty="0" err="1" smtClean="0"/>
              <a:t>Simran</a:t>
            </a:r>
            <a:r>
              <a:rPr lang="en-US" sz="1600" dirty="0" smtClean="0"/>
              <a:t> broke her promise that she would never betray his trust. He is adamant that she will marry </a:t>
            </a:r>
            <a:r>
              <a:rPr lang="en-US" sz="1600" dirty="0" err="1" smtClean="0"/>
              <a:t>Kuljeet</a:t>
            </a:r>
            <a:r>
              <a:rPr lang="en-US" sz="1600" dirty="0" smtClean="0"/>
              <a:t> as planned, and that her heartbreak is of her own doing, and they will leave for India as soon as possible.</a:t>
            </a:r>
            <a:endParaRPr lang="en-US" sz="1600" dirty="0"/>
          </a:p>
        </p:txBody>
      </p:sp>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25</a:t>
            </a:fld>
            <a:endParaRPr lang="en-US" dirty="0"/>
          </a:p>
        </p:txBody>
      </p:sp>
    </p:spTree>
  </p:cSld>
  <p:clrMapOvr>
    <a:masterClrMapping/>
  </p:clrMapOvr>
  <p:transition>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74675" y="304800"/>
            <a:ext cx="8001000" cy="5886450"/>
          </a:xfrm>
        </p:spPr>
        <p:txBody>
          <a:bodyPr/>
          <a:lstStyle/>
          <a:p>
            <a:pPr>
              <a:lnSpc>
                <a:spcPct val="100000"/>
              </a:lnSpc>
            </a:pPr>
            <a:r>
              <a:rPr lang="en-US" sz="1600" dirty="0" smtClean="0"/>
              <a:t/>
            </a:r>
            <a:br>
              <a:rPr lang="en-US" sz="1600" dirty="0" smtClean="0"/>
            </a:br>
            <a:r>
              <a:rPr lang="en-US" sz="1600" dirty="0" smtClean="0"/>
              <a:t>Even though </a:t>
            </a:r>
            <a:r>
              <a:rPr lang="en-US" sz="1600" dirty="0" err="1" smtClean="0"/>
              <a:t>Simran</a:t>
            </a:r>
            <a:r>
              <a:rPr lang="en-US" sz="1600" dirty="0" smtClean="0"/>
              <a:t> does not want to marry </a:t>
            </a:r>
            <a:r>
              <a:rPr lang="en-US" sz="1600" dirty="0" err="1" smtClean="0"/>
              <a:t>Kuljeet</a:t>
            </a:r>
            <a:r>
              <a:rPr lang="en-US" sz="1600" dirty="0" smtClean="0"/>
              <a:t>, her family returns to </a:t>
            </a:r>
            <a:r>
              <a:rPr lang="en-US" sz="1600" dirty="0" smtClean="0">
                <a:hlinkClick r:id="rId2" tooltip="Punjab (India)"/>
              </a:rPr>
              <a:t>Punjab</a:t>
            </a:r>
            <a:r>
              <a:rPr lang="en-US" sz="1600" dirty="0" smtClean="0"/>
              <a:t>. As it turns out, </a:t>
            </a:r>
            <a:r>
              <a:rPr lang="en-US" sz="1600" dirty="0" err="1" smtClean="0"/>
              <a:t>Kuljeet</a:t>
            </a:r>
            <a:r>
              <a:rPr lang="en-US" sz="1600" dirty="0" smtClean="0"/>
              <a:t> is an arrogant alpha male who takes pride in being a hunter and boasts to his macho friends that he will engage in marital infidelity. </a:t>
            </a:r>
            <a:r>
              <a:rPr lang="en-US" sz="1600" dirty="0" err="1" smtClean="0"/>
              <a:t>Lajo</a:t>
            </a:r>
            <a:r>
              <a:rPr lang="en-US" sz="1600" dirty="0" smtClean="0"/>
              <a:t> tries to spare her daughter's feelings, but cannot stand up to her domineering husband. Both </a:t>
            </a:r>
            <a:r>
              <a:rPr lang="en-US" sz="1600" dirty="0" err="1" smtClean="0"/>
              <a:t>Simran</a:t>
            </a:r>
            <a:r>
              <a:rPr lang="en-US" sz="1600" dirty="0" smtClean="0"/>
              <a:t> and her sister </a:t>
            </a:r>
            <a:r>
              <a:rPr lang="en-US" sz="1600" dirty="0" err="1" smtClean="0"/>
              <a:t>Chutki</a:t>
            </a:r>
            <a:r>
              <a:rPr lang="en-US" sz="1600" dirty="0" smtClean="0"/>
              <a:t> are completely unimpressed with </a:t>
            </a:r>
            <a:r>
              <a:rPr lang="en-US" sz="1600" dirty="0" err="1" smtClean="0"/>
              <a:t>Kuljeet</a:t>
            </a:r>
            <a:r>
              <a:rPr lang="en-US" sz="1600" dirty="0" smtClean="0"/>
              <a:t> and his brash friends.</a:t>
            </a:r>
            <a:br>
              <a:rPr lang="en-US" sz="1600" dirty="0" smtClean="0"/>
            </a:br>
            <a:r>
              <a:rPr lang="en-US" sz="1600" dirty="0" smtClean="0"/>
              <a:t>Raj, however, does not give up so easily. He follows </a:t>
            </a:r>
            <a:r>
              <a:rPr lang="en-US" sz="1600" dirty="0" err="1" smtClean="0"/>
              <a:t>Simran</a:t>
            </a:r>
            <a:r>
              <a:rPr lang="en-US" sz="1600" dirty="0" smtClean="0"/>
              <a:t> to Punjab at the urging of his bold father, meets her privately, and assures her that he will save her from the arranged marriage, and marry her with the consent of her father. Raj befriends </a:t>
            </a:r>
            <a:r>
              <a:rPr lang="en-US" sz="1600" dirty="0" err="1" smtClean="0"/>
              <a:t>Kuljeet</a:t>
            </a:r>
            <a:r>
              <a:rPr lang="en-US" sz="1600" dirty="0" smtClean="0"/>
              <a:t> and pretends to be a friend of the family. He helps with the wedding preparations and soon gains everyone's friendship. </a:t>
            </a:r>
            <a:br>
              <a:rPr lang="en-US" sz="1600" dirty="0" smtClean="0"/>
            </a:br>
            <a:r>
              <a:rPr lang="en-US" sz="1600" dirty="0" err="1" smtClean="0"/>
              <a:t>Simran's</a:t>
            </a:r>
            <a:r>
              <a:rPr lang="en-US" sz="1600" dirty="0" smtClean="0"/>
              <a:t> mom, </a:t>
            </a:r>
            <a:r>
              <a:rPr lang="en-US" sz="1600" dirty="0" err="1" smtClean="0"/>
              <a:t>Lajo</a:t>
            </a:r>
            <a:r>
              <a:rPr lang="en-US" sz="1600" dirty="0" smtClean="0"/>
              <a:t> catches </a:t>
            </a:r>
            <a:r>
              <a:rPr lang="en-US" sz="1600" dirty="0" err="1" smtClean="0"/>
              <a:t>Simran</a:t>
            </a:r>
            <a:r>
              <a:rPr lang="en-US" sz="1600" dirty="0" smtClean="0"/>
              <a:t> and Raj feeding each other and realizes that Raj is the boy that </a:t>
            </a:r>
            <a:r>
              <a:rPr lang="en-US" sz="1600" dirty="0" err="1" smtClean="0"/>
              <a:t>Simran</a:t>
            </a:r>
            <a:r>
              <a:rPr lang="en-US" sz="1600" dirty="0" smtClean="0"/>
              <a:t> met on her trip. She calls them both and gives all her jewelry and belongings and tells Raj to run away with </a:t>
            </a:r>
            <a:r>
              <a:rPr lang="en-US" sz="1600" dirty="0" err="1" smtClean="0"/>
              <a:t>Simran</a:t>
            </a:r>
            <a:r>
              <a:rPr lang="en-US" sz="1600" dirty="0" smtClean="0"/>
              <a:t> because no one will understand their love here. Raj tells </a:t>
            </a:r>
            <a:r>
              <a:rPr lang="en-US" sz="1600" dirty="0" err="1" smtClean="0"/>
              <a:t>Lajo</a:t>
            </a:r>
            <a:r>
              <a:rPr lang="en-US" sz="1600" dirty="0" smtClean="0"/>
              <a:t> that everything will be fine and that he will only take </a:t>
            </a:r>
            <a:r>
              <a:rPr lang="en-US" sz="1600" dirty="0" err="1" smtClean="0"/>
              <a:t>Simran</a:t>
            </a:r>
            <a:r>
              <a:rPr lang="en-US" sz="1600" dirty="0" smtClean="0"/>
              <a:t> if her dad </a:t>
            </a:r>
            <a:r>
              <a:rPr lang="en-US" sz="1600" dirty="0" err="1" smtClean="0"/>
              <a:t>Baldev</a:t>
            </a:r>
            <a:r>
              <a:rPr lang="en-US" sz="1600" dirty="0" smtClean="0"/>
              <a:t> says so.</a:t>
            </a:r>
            <a:br>
              <a:rPr lang="en-US" sz="1600" dirty="0" smtClean="0"/>
            </a:br>
            <a:r>
              <a:rPr lang="en-US" sz="1600" dirty="0" smtClean="0"/>
              <a:t>However, everything comes crashing down when </a:t>
            </a:r>
            <a:r>
              <a:rPr lang="en-US" sz="1600" dirty="0" err="1" smtClean="0"/>
              <a:t>Baldev</a:t>
            </a:r>
            <a:r>
              <a:rPr lang="en-US" sz="1600" dirty="0" smtClean="0"/>
              <a:t> sees a photograph of Raj and </a:t>
            </a:r>
            <a:r>
              <a:rPr lang="en-US" sz="1600" dirty="0" err="1" smtClean="0"/>
              <a:t>Simran</a:t>
            </a:r>
            <a:r>
              <a:rPr lang="en-US" sz="1600" dirty="0" smtClean="0"/>
              <a:t> together when they were on their trip across Europe. He exposes Raj's true identity in front of everybody, slaps him repeatedly, and angrily tells him to leave immediately, as </a:t>
            </a:r>
            <a:r>
              <a:rPr lang="en-US" sz="1600" dirty="0" err="1" smtClean="0"/>
              <a:t>Simran</a:t>
            </a:r>
            <a:r>
              <a:rPr lang="en-US" sz="1600" dirty="0" smtClean="0"/>
              <a:t> will marry </a:t>
            </a:r>
            <a:r>
              <a:rPr lang="en-US" sz="1600" dirty="0" err="1" smtClean="0"/>
              <a:t>Kuljeet</a:t>
            </a:r>
            <a:r>
              <a:rPr lang="en-US" sz="1600" dirty="0" smtClean="0"/>
              <a:t> regardless of what anybody thinks. As Raj leaves and is sitting at the railway station, </a:t>
            </a:r>
            <a:r>
              <a:rPr lang="en-US" sz="1600" dirty="0" err="1" smtClean="0"/>
              <a:t>Kuljeet</a:t>
            </a:r>
            <a:r>
              <a:rPr lang="en-US" sz="1600" dirty="0" smtClean="0"/>
              <a:t> and his friends follow him and nearly beat him senseless with sticks for his deception. When they also attack his father, Raj is rejuvenated and flies into a rage and single-handedly beats </a:t>
            </a:r>
            <a:r>
              <a:rPr lang="en-US" sz="1600" dirty="0" err="1" smtClean="0"/>
              <a:t>Kuljeet</a:t>
            </a:r>
            <a:r>
              <a:rPr lang="en-US" sz="1600" dirty="0" smtClean="0"/>
              <a:t> and his friends. </a:t>
            </a:r>
            <a:r>
              <a:rPr lang="en-US" sz="1600" dirty="0" err="1" smtClean="0"/>
              <a:t>Baldev</a:t>
            </a:r>
            <a:r>
              <a:rPr lang="en-US" sz="1600" dirty="0" smtClean="0"/>
              <a:t> and </a:t>
            </a:r>
            <a:r>
              <a:rPr lang="en-US" sz="1600" dirty="0" err="1" smtClean="0"/>
              <a:t>Ajit</a:t>
            </a:r>
            <a:r>
              <a:rPr lang="en-US" sz="1600" dirty="0" smtClean="0"/>
              <a:t> arrive, stop Raj, and tell him and his father to go on their way. Raj and his father board a train out of the village. However, as the train begins to pull out of the station, all the females in the family arrive. </a:t>
            </a:r>
            <a:r>
              <a:rPr lang="en-US" sz="1600" dirty="0" err="1" smtClean="0"/>
              <a:t>Simran</a:t>
            </a:r>
            <a:r>
              <a:rPr lang="en-US" sz="1600" dirty="0" smtClean="0"/>
              <a:t> tries to follow, and is stopped by </a:t>
            </a:r>
            <a:r>
              <a:rPr lang="en-US" sz="1600" dirty="0" err="1" smtClean="0"/>
              <a:t>Baldev</a:t>
            </a:r>
            <a:r>
              <a:rPr lang="en-US" sz="1600" dirty="0" smtClean="0"/>
              <a:t>. She begs him to let her go, and he eventually comes to his senses and realizes that no one will ever love his daughter as much as Raj does. He tells </a:t>
            </a:r>
            <a:r>
              <a:rPr lang="en-US" sz="1600" dirty="0" err="1" smtClean="0"/>
              <a:t>Simran</a:t>
            </a:r>
            <a:r>
              <a:rPr lang="en-US" sz="1600" dirty="0" smtClean="0"/>
              <a:t> to join Raj on the train, and she enthusiastically does so.</a:t>
            </a:r>
            <a:endParaRPr lang="en-US" sz="1600" dirty="0"/>
          </a:p>
        </p:txBody>
      </p:sp>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26</a:t>
            </a:fld>
            <a:endParaRPr lang="en-US" dirty="0"/>
          </a:p>
        </p:txBody>
      </p:sp>
    </p:spTree>
  </p:cSld>
  <p:clrMapOvr>
    <a:masterClrMapping/>
  </p:clrMapOvr>
  <p:transition>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74675" y="304800"/>
            <a:ext cx="8001000" cy="5886450"/>
          </a:xfrm>
        </p:spPr>
        <p:txBody>
          <a:bodyPr/>
          <a:lstStyle/>
          <a:p>
            <a:pPr>
              <a:lnSpc>
                <a:spcPct val="100000"/>
              </a:lnSpc>
            </a:pPr>
            <a:endParaRPr lang="en-US" sz="1400" dirty="0"/>
          </a:p>
        </p:txBody>
      </p:sp>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27</a:t>
            </a:fld>
            <a:endParaRPr lang="en-US" dirty="0"/>
          </a:p>
        </p:txBody>
      </p:sp>
      <p:pic>
        <p:nvPicPr>
          <p:cNvPr id="1026" name="Picture 2"/>
          <p:cNvPicPr>
            <a:picLocks noChangeAspect="1" noChangeArrowheads="1"/>
          </p:cNvPicPr>
          <p:nvPr/>
        </p:nvPicPr>
        <p:blipFill>
          <a:blip r:embed="rId2"/>
          <a:srcRect/>
          <a:stretch>
            <a:fillRect/>
          </a:stretch>
        </p:blipFill>
        <p:spPr bwMode="auto">
          <a:xfrm>
            <a:off x="612775" y="1495425"/>
            <a:ext cx="8253413" cy="4699000"/>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28</a:t>
            </a:fld>
            <a:endParaRPr lang="en-US" dirty="0"/>
          </a:p>
        </p:txBody>
      </p:sp>
      <p:sp>
        <p:nvSpPr>
          <p:cNvPr id="5" name="Rectangle 4"/>
          <p:cNvSpPr/>
          <p:nvPr/>
        </p:nvSpPr>
        <p:spPr>
          <a:xfrm>
            <a:off x="-1" y="0"/>
            <a:ext cx="9144001" cy="6247864"/>
          </a:xfrm>
          <a:prstGeom prst="rect">
            <a:avLst/>
          </a:prstGeom>
        </p:spPr>
        <p:txBody>
          <a:bodyPr wrap="square">
            <a:spAutoFit/>
          </a:bodyPr>
          <a:lstStyle/>
          <a:p>
            <a:r>
              <a:rPr lang="en-US" sz="1600" b="1" dirty="0" smtClean="0">
                <a:latin typeface="Arial" pitchFamily="34" charset="0"/>
                <a:cs typeface="Arial" pitchFamily="34" charset="0"/>
              </a:rPr>
              <a:t>Section 5. Definition of subsidiary and holding company.</a:t>
            </a:r>
            <a:br>
              <a:rPr lang="en-US" sz="1600" b="1" dirty="0" smtClean="0">
                <a:latin typeface="Arial" pitchFamily="34" charset="0"/>
                <a:cs typeface="Arial" pitchFamily="34" charset="0"/>
              </a:rPr>
            </a:br>
            <a:r>
              <a:rPr lang="en-US" sz="1600" b="1" dirty="0" smtClean="0">
                <a:latin typeface="Arial" pitchFamily="34" charset="0"/>
                <a:cs typeface="Arial" pitchFamily="34" charset="0"/>
              </a:rPr>
              <a:t>(1) For the purposes of this Act, a corporation shall, subject to subsection (3), be deemed to be a subsidiary of another corporation, if—</a:t>
            </a:r>
            <a:br>
              <a:rPr lang="en-US" sz="1600" b="1" dirty="0" smtClean="0">
                <a:latin typeface="Arial" pitchFamily="34" charset="0"/>
                <a:cs typeface="Arial" pitchFamily="34" charset="0"/>
              </a:rPr>
            </a:br>
            <a:r>
              <a:rPr lang="en-US" sz="1600" b="1" i="1" dirty="0" smtClean="0">
                <a:latin typeface="Arial" pitchFamily="34" charset="0"/>
                <a:cs typeface="Arial" pitchFamily="34" charset="0"/>
              </a:rPr>
              <a:t>(a) that other corporation</a:t>
            </a:r>
            <a:r>
              <a:rPr lang="en-US" sz="1600" b="1" dirty="0" smtClean="0">
                <a:latin typeface="Arial" pitchFamily="34" charset="0"/>
                <a:cs typeface="Arial" pitchFamily="34" charset="0"/>
              </a:rPr>
              <a:t>—</a:t>
            </a:r>
            <a:br>
              <a:rPr lang="en-US" sz="1600" b="1" dirty="0" smtClean="0">
                <a:latin typeface="Arial" pitchFamily="34" charset="0"/>
                <a:cs typeface="Arial" pitchFamily="34" charset="0"/>
              </a:rPr>
            </a:br>
            <a:r>
              <a:rPr lang="en-US" sz="1600" b="1" dirty="0" smtClean="0">
                <a:latin typeface="Arial" pitchFamily="34" charset="0"/>
                <a:cs typeface="Arial" pitchFamily="34" charset="0"/>
              </a:rPr>
              <a:t>(i) controls the composition of the board of directors of the first-mentioned corporation;</a:t>
            </a:r>
            <a:br>
              <a:rPr lang="en-US" sz="1600" b="1" dirty="0" smtClean="0">
                <a:latin typeface="Arial" pitchFamily="34" charset="0"/>
                <a:cs typeface="Arial" pitchFamily="34" charset="0"/>
              </a:rPr>
            </a:br>
            <a:r>
              <a:rPr lang="en-US" sz="1600" b="1" dirty="0" smtClean="0">
                <a:latin typeface="Arial" pitchFamily="34" charset="0"/>
                <a:cs typeface="Arial" pitchFamily="34" charset="0"/>
              </a:rPr>
              <a:t>(ii) controls more than half of the voting power of the first-mentioned corporation; or</a:t>
            </a:r>
          </a:p>
          <a:p>
            <a:r>
              <a:rPr lang="en-US" sz="1600" b="1" dirty="0" smtClean="0">
                <a:latin typeface="Arial" pitchFamily="34" charset="0"/>
                <a:cs typeface="Arial" pitchFamily="34" charset="0"/>
              </a:rPr>
              <a:t>(iii) holds more than half of the issued share capital of the first-mentioned corporation (excluding any part thereof which consists of preference shares); </a:t>
            </a:r>
          </a:p>
          <a:p>
            <a:r>
              <a:rPr lang="en-US" sz="1600" b="1" i="1" dirty="0" smtClean="0">
                <a:latin typeface="Arial" pitchFamily="34" charset="0"/>
                <a:cs typeface="Arial" pitchFamily="34" charset="0"/>
              </a:rPr>
              <a:t>(b) </a:t>
            </a:r>
            <a:r>
              <a:rPr lang="en-US" sz="1600" b="1" dirty="0" smtClean="0">
                <a:latin typeface="Arial" pitchFamily="34" charset="0"/>
                <a:cs typeface="Arial" pitchFamily="34" charset="0"/>
              </a:rPr>
              <a:t>the first-mentioned corporation is a subsidiary of any corporation which is that other corporation's subsidiary.</a:t>
            </a:r>
          </a:p>
          <a:p>
            <a:r>
              <a:rPr lang="en-US" sz="1600" b="1" dirty="0" smtClean="0">
                <a:latin typeface="Arial" pitchFamily="34" charset="0"/>
                <a:cs typeface="Arial" pitchFamily="34" charset="0"/>
              </a:rPr>
              <a:t>(2) For the purposes of subsection (1), the composition of a corporation's board of directors shall be deemed to be controlled by another corporation if that other corporation by the exercise of some power exercisable by it without the consent or concurrence of any other person can appoint or remove all or a majority of the directors, and for the purposes of this provision that other corporation shall be deemed to have power to make such an appointment if—</a:t>
            </a:r>
          </a:p>
          <a:p>
            <a:r>
              <a:rPr lang="en-US" sz="1600" b="1" dirty="0" smtClean="0">
                <a:latin typeface="Arial" pitchFamily="34" charset="0"/>
                <a:cs typeface="Arial" pitchFamily="34" charset="0"/>
              </a:rPr>
              <a:t>3) </a:t>
            </a:r>
            <a:r>
              <a:rPr lang="en-US" sz="1600" b="1" i="1" dirty="0" smtClean="0">
                <a:latin typeface="Arial" pitchFamily="34" charset="0"/>
                <a:cs typeface="Arial" pitchFamily="34" charset="0"/>
              </a:rPr>
              <a:t>In determining whether one corporation is a subsidiary of another corporation—</a:t>
            </a:r>
            <a:r>
              <a:rPr lang="en-US" sz="1600" b="1" dirty="0" smtClean="0">
                <a:latin typeface="Arial" pitchFamily="34" charset="0"/>
                <a:cs typeface="Arial" pitchFamily="34" charset="0"/>
              </a:rPr>
              <a:t/>
            </a:r>
            <a:br>
              <a:rPr lang="en-US" sz="1600" b="1" dirty="0" smtClean="0">
                <a:latin typeface="Arial" pitchFamily="34" charset="0"/>
                <a:cs typeface="Arial" pitchFamily="34" charset="0"/>
              </a:rPr>
            </a:br>
            <a:r>
              <a:rPr lang="en-US" sz="1600" b="1" i="1" dirty="0" smtClean="0">
                <a:latin typeface="Arial" pitchFamily="34" charset="0"/>
                <a:cs typeface="Arial" pitchFamily="34" charset="0"/>
              </a:rPr>
              <a:t>(a) </a:t>
            </a:r>
            <a:r>
              <a:rPr lang="en-US" sz="1600" b="1" dirty="0" smtClean="0">
                <a:latin typeface="Arial" pitchFamily="34" charset="0"/>
                <a:cs typeface="Arial" pitchFamily="34" charset="0"/>
              </a:rPr>
              <a:t>any shares held or power exercisable by that other corporation in a fiduciary capacity shall be treated as not held or exercisable by it;</a:t>
            </a:r>
            <a:br>
              <a:rPr lang="en-US" sz="1600" b="1" dirty="0" smtClean="0">
                <a:latin typeface="Arial" pitchFamily="34" charset="0"/>
                <a:cs typeface="Arial" pitchFamily="34" charset="0"/>
              </a:rPr>
            </a:br>
            <a:r>
              <a:rPr lang="en-US" sz="1600" b="1" i="1" dirty="0" smtClean="0">
                <a:latin typeface="Arial" pitchFamily="34" charset="0"/>
                <a:cs typeface="Arial" pitchFamily="34" charset="0"/>
              </a:rPr>
              <a:t>(b) </a:t>
            </a:r>
            <a:r>
              <a:rPr lang="en-US" sz="1600" b="1" dirty="0" smtClean="0">
                <a:latin typeface="Arial" pitchFamily="34" charset="0"/>
                <a:cs typeface="Arial" pitchFamily="34" charset="0"/>
              </a:rPr>
              <a:t>subject to paragraphs </a:t>
            </a:r>
            <a:r>
              <a:rPr lang="en-US" sz="1600" b="1" i="1" dirty="0" smtClean="0">
                <a:latin typeface="Arial" pitchFamily="34" charset="0"/>
                <a:cs typeface="Arial" pitchFamily="34" charset="0"/>
              </a:rPr>
              <a:t>(c) </a:t>
            </a:r>
            <a:r>
              <a:rPr lang="en-US" sz="1600" b="1" dirty="0" smtClean="0">
                <a:latin typeface="Arial" pitchFamily="34" charset="0"/>
                <a:cs typeface="Arial" pitchFamily="34" charset="0"/>
              </a:rPr>
              <a:t>and </a:t>
            </a:r>
            <a:r>
              <a:rPr lang="en-US" sz="1600" b="1" i="1" dirty="0" smtClean="0">
                <a:latin typeface="Arial" pitchFamily="34" charset="0"/>
                <a:cs typeface="Arial" pitchFamily="34" charset="0"/>
              </a:rPr>
              <a:t>(d)</a:t>
            </a:r>
            <a:r>
              <a:rPr lang="en-US" sz="1600" b="1" dirty="0" smtClean="0">
                <a:latin typeface="Arial" pitchFamily="34" charset="0"/>
                <a:cs typeface="Arial" pitchFamily="34" charset="0"/>
              </a:rPr>
              <a:t>, any shares held or power exercisable—</a:t>
            </a:r>
          </a:p>
          <a:p>
            <a:pPr marL="342900" indent="-342900">
              <a:buAutoNum type="romanLcParenBoth"/>
            </a:pPr>
            <a:r>
              <a:rPr lang="en-US" sz="1600" b="1" i="1" dirty="0" smtClean="0">
                <a:latin typeface="Arial" pitchFamily="34" charset="0"/>
                <a:cs typeface="Arial" pitchFamily="34" charset="0"/>
              </a:rPr>
              <a:t>by any person as a nominee for that other corporation (except where that</a:t>
            </a:r>
          </a:p>
          <a:p>
            <a:pPr marL="342900" indent="-342900"/>
            <a:r>
              <a:rPr lang="en-US" sz="1600" b="1" i="1" dirty="0" smtClean="0">
                <a:latin typeface="Arial" pitchFamily="34" charset="0"/>
                <a:cs typeface="Arial" pitchFamily="34" charset="0"/>
              </a:rPr>
              <a:t>other corporation is concerned only in a fiduciary capacity)</a:t>
            </a:r>
          </a:p>
          <a:p>
            <a:r>
              <a:rPr lang="en-US" sz="1600" b="1" i="1" dirty="0" smtClean="0">
                <a:latin typeface="Arial" pitchFamily="34" charset="0"/>
                <a:cs typeface="Arial" pitchFamily="34" charset="0"/>
              </a:rPr>
              <a:t>(ii) by, or by a nominee for, a subsidiary of that other corporation, not being a subsidiary which is concerned only in a fiduciary capacity, shall be treated as held or exercisable by that other corporation;</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linds(horizontal)">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linds(horizontal)">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linds(horizontal)">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linds(horizontal)">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linds(horizontal)">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blinds(horizontal)">
                                      <p:cBhvr>
                                        <p:cTn id="42"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rgbClr val="0000FF"/>
                </a:solidFill>
                <a:latin typeface="Arial" pitchFamily="34" charset="0"/>
                <a:cs typeface="Arial" pitchFamily="34" charset="0"/>
              </a:rPr>
              <a:t>PICTURE AND VIDEOS : Work better than TEXT</a:t>
            </a:r>
            <a:endParaRPr lang="en-US" sz="3200" dirty="0">
              <a:solidFill>
                <a:srgbClr val="0000FF"/>
              </a:solidFill>
            </a:endParaRPr>
          </a:p>
        </p:txBody>
      </p:sp>
      <p:graphicFrame>
        <p:nvGraphicFramePr>
          <p:cNvPr id="4" name="Content Placeholder 3"/>
          <p:cNvGraphicFramePr>
            <a:graphicFrameLocks noGrp="1"/>
          </p:cNvGraphicFramePr>
          <p:nvPr>
            <p:ph idx="1"/>
          </p:nvPr>
        </p:nvGraphicFramePr>
        <p:xfrm>
          <a:off x="566738" y="1752600"/>
          <a:ext cx="80010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latin typeface="Arial" pitchFamily="34" charset="0"/>
                <a:cs typeface="Arial" pitchFamily="34" charset="0"/>
              </a:rPr>
              <a:t>                       </a:t>
            </a:r>
            <a:r>
              <a:rPr lang="en-US" b="1" dirty="0" smtClean="0">
                <a:solidFill>
                  <a:srgbClr val="0000FF"/>
                </a:solidFill>
                <a:latin typeface="Arial" pitchFamily="34" charset="0"/>
                <a:cs typeface="Arial" pitchFamily="34" charset="0"/>
              </a:rPr>
              <a:t>FEAR</a:t>
            </a:r>
            <a:endParaRPr lang="en-IN" b="1" dirty="0">
              <a:solidFill>
                <a:srgbClr val="0000FF"/>
              </a:solidFill>
              <a:latin typeface="Arial" pitchFamily="34" charset="0"/>
              <a:cs typeface="Arial" pitchFamily="34" charset="0"/>
            </a:endParaRPr>
          </a:p>
        </p:txBody>
      </p:sp>
      <p:sp>
        <p:nvSpPr>
          <p:cNvPr id="5" name="Content Placeholder 4"/>
          <p:cNvSpPr>
            <a:spLocks noGrp="1"/>
          </p:cNvSpPr>
          <p:nvPr>
            <p:ph sz="half" idx="2"/>
          </p:nvPr>
        </p:nvSpPr>
        <p:spPr>
          <a:xfrm>
            <a:off x="457199" y="2174875"/>
            <a:ext cx="8074025" cy="2359025"/>
          </a:xfrm>
        </p:spPr>
        <p:txBody>
          <a:bodyPr/>
          <a:lstStyle/>
          <a:p>
            <a:pPr algn="just">
              <a:buNone/>
            </a:pPr>
            <a:r>
              <a:rPr lang="en-US" sz="2000" b="1" dirty="0" smtClean="0">
                <a:latin typeface="Arial" pitchFamily="34" charset="0"/>
                <a:cs typeface="Arial" pitchFamily="34" charset="0"/>
              </a:rPr>
              <a:t>ESCALATOR                  ELEVATOR              DARKNESS</a:t>
            </a:r>
          </a:p>
          <a:p>
            <a:pPr algn="just">
              <a:buNone/>
            </a:pPr>
            <a:r>
              <a:rPr lang="en-US" sz="2000" b="1" dirty="0" smtClean="0">
                <a:latin typeface="Arial" pitchFamily="34" charset="0"/>
                <a:cs typeface="Arial" pitchFamily="34" charset="0"/>
              </a:rPr>
              <a:t>DRIVING IN THE CAR       DOGS             LONLINESS</a:t>
            </a:r>
          </a:p>
          <a:p>
            <a:pPr algn="just">
              <a:buNone/>
            </a:pPr>
            <a:r>
              <a:rPr lang="en-US" sz="2000" b="1" dirty="0" smtClean="0">
                <a:latin typeface="Arial" pitchFamily="34" charset="0"/>
                <a:cs typeface="Arial" pitchFamily="34" charset="0"/>
              </a:rPr>
              <a:t>SICKNESS                    DEEP WATER    FINANCIAL PROBLEM</a:t>
            </a:r>
          </a:p>
          <a:p>
            <a:pPr algn="just">
              <a:buNone/>
            </a:pPr>
            <a:r>
              <a:rPr lang="en-US" sz="2000" b="1" dirty="0" smtClean="0">
                <a:latin typeface="Arial" pitchFamily="34" charset="0"/>
                <a:cs typeface="Arial" pitchFamily="34" charset="0"/>
              </a:rPr>
              <a:t>INSECTS                            HEIGHTS                   FLYING</a:t>
            </a:r>
          </a:p>
          <a:p>
            <a:pPr algn="just">
              <a:buNone/>
            </a:pPr>
            <a:endParaRPr lang="en-US" sz="2000" b="1" dirty="0" smtClean="0">
              <a:latin typeface="Arial" pitchFamily="34" charset="0"/>
              <a:cs typeface="Arial" pitchFamily="34" charset="0"/>
            </a:endParaRPr>
          </a:p>
        </p:txBody>
      </p:sp>
      <p:sp>
        <p:nvSpPr>
          <p:cNvPr id="8" name="Content Placeholder 7"/>
          <p:cNvSpPr>
            <a:spLocks noGrp="1"/>
          </p:cNvSpPr>
          <p:nvPr>
            <p:ph sz="quarter" idx="4"/>
          </p:nvPr>
        </p:nvSpPr>
        <p:spPr/>
        <p:txBody>
          <a:bodyPr/>
          <a:lstStyle/>
          <a:p>
            <a:pPr>
              <a:buNone/>
            </a:pPr>
            <a:endParaRPr lang="en-US" sz="1800" b="1" dirty="0" smtClean="0">
              <a:latin typeface="Arial" pitchFamily="34" charset="0"/>
              <a:cs typeface="Arial" pitchFamily="34" charset="0"/>
            </a:endParaRPr>
          </a:p>
          <a:p>
            <a:pPr>
              <a:buNone/>
            </a:pPr>
            <a:r>
              <a:rPr lang="en-US" sz="1800" b="1" dirty="0" smtClean="0">
                <a:latin typeface="Arial" pitchFamily="34" charset="0"/>
                <a:cs typeface="Arial" pitchFamily="34" charset="0"/>
              </a:rPr>
              <a:t> </a:t>
            </a:r>
          </a:p>
        </p:txBody>
      </p:sp>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endParaRPr lang="en-US" dirty="0"/>
          </a:p>
        </p:txBody>
      </p:sp>
      <p:sp>
        <p:nvSpPr>
          <p:cNvPr id="9" name="Rectangle 8"/>
          <p:cNvSpPr/>
          <p:nvPr/>
        </p:nvSpPr>
        <p:spPr>
          <a:xfrm>
            <a:off x="520700" y="1679575"/>
            <a:ext cx="8194675" cy="523220"/>
          </a:xfrm>
          <a:prstGeom prst="rect">
            <a:avLst/>
          </a:prstGeom>
        </p:spPr>
        <p:txBody>
          <a:bodyPr wrap="square">
            <a:spAutoFit/>
          </a:bodyPr>
          <a:lstStyle/>
          <a:p>
            <a:pPr algn="ctr">
              <a:buNone/>
            </a:pPr>
            <a:r>
              <a:rPr lang="en-US" sz="2800" b="1" dirty="0" smtClean="0">
                <a:latin typeface="Arial" pitchFamily="34" charset="0"/>
                <a:cs typeface="Arial" pitchFamily="34" charset="0"/>
              </a:rPr>
              <a:t>Survey in 1973</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blinds(horizontal)">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diamond(in)">
                                      <p:cBhvr>
                                        <p:cTn id="17" dur="2000"/>
                                        <p:tgtEl>
                                          <p:spTgt spid="5">
                                            <p:txEl>
                                              <p:pRg st="0" end="0"/>
                                            </p:txEl>
                                          </p:spTgt>
                                        </p:tgtEl>
                                      </p:cBhvr>
                                    </p:animEffect>
                                  </p:childTnLst>
                                </p:cTn>
                              </p:par>
                              <p:par>
                                <p:cTn id="18" presetID="8" presetClass="entr" presetSubtype="16" fill="hold"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diamond(in)">
                                      <p:cBhvr>
                                        <p:cTn id="20" dur="2000"/>
                                        <p:tgtEl>
                                          <p:spTgt spid="5">
                                            <p:txEl>
                                              <p:pRg st="1" end="1"/>
                                            </p:txEl>
                                          </p:spTgt>
                                        </p:tgtEl>
                                      </p:cBhvr>
                                    </p:animEffect>
                                  </p:childTnLst>
                                </p:cTn>
                              </p:par>
                              <p:par>
                                <p:cTn id="21" presetID="8" presetClass="entr" presetSubtype="16" fill="hold"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diamond(in)">
                                      <p:cBhvr>
                                        <p:cTn id="23" dur="2000"/>
                                        <p:tgtEl>
                                          <p:spTgt spid="5">
                                            <p:txEl>
                                              <p:pRg st="2" end="2"/>
                                            </p:txEl>
                                          </p:spTgt>
                                        </p:tgtEl>
                                      </p:cBhvr>
                                    </p:animEffect>
                                  </p:childTnLst>
                                </p:cTn>
                              </p:par>
                              <p:par>
                                <p:cTn id="24" presetID="8" presetClass="entr" presetSubtype="16" fill="hold" nodeType="with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diamond(in)">
                                      <p:cBhvr>
                                        <p:cTn id="26"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rgbClr val="0000FF"/>
                </a:solidFill>
                <a:latin typeface="Arial" pitchFamily="34" charset="0"/>
                <a:cs typeface="Arial" pitchFamily="34" charset="0"/>
              </a:rPr>
              <a:t>PICTURE AND VIDEOS : Work better than TEXT</a:t>
            </a:r>
            <a:endParaRPr lang="en-US" sz="3200" dirty="0">
              <a:solidFill>
                <a:srgbClr val="0000FF"/>
              </a:solidFill>
            </a:endParaRPr>
          </a:p>
        </p:txBody>
      </p:sp>
      <p:graphicFrame>
        <p:nvGraphicFramePr>
          <p:cNvPr id="4" name="Content Placeholder 3"/>
          <p:cNvGraphicFramePr>
            <a:graphicFrameLocks noGrp="1"/>
          </p:cNvGraphicFramePr>
          <p:nvPr>
            <p:ph idx="1"/>
          </p:nvPr>
        </p:nvGraphicFramePr>
        <p:xfrm>
          <a:off x="566738" y="1752600"/>
          <a:ext cx="80010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b="1" dirty="0" smtClean="0">
                <a:solidFill>
                  <a:srgbClr val="0000FF"/>
                </a:solidFill>
                <a:latin typeface="Arial" pitchFamily="34" charset="0"/>
                <a:cs typeface="Arial" pitchFamily="34" charset="0"/>
              </a:rPr>
              <a:t>PICTURE AND VIDEOS : Work better than TEXT</a:t>
            </a:r>
            <a:endParaRPr lang="en-US" sz="3200" dirty="0">
              <a:solidFill>
                <a:srgbClr val="0000FF"/>
              </a:solidFill>
            </a:endParaRPr>
          </a:p>
        </p:txBody>
      </p:sp>
      <p:graphicFrame>
        <p:nvGraphicFramePr>
          <p:cNvPr id="4" name="Content Placeholder 3"/>
          <p:cNvGraphicFramePr>
            <a:graphicFrameLocks noGrp="1"/>
          </p:cNvGraphicFramePr>
          <p:nvPr>
            <p:ph idx="1"/>
          </p:nvPr>
        </p:nvGraphicFramePr>
        <p:xfrm>
          <a:off x="566738" y="1752600"/>
          <a:ext cx="8001000" cy="4267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dissolv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741076">
            <a:off x="593052" y="2201784"/>
            <a:ext cx="7772400" cy="1362075"/>
          </a:xfrm>
        </p:spPr>
        <p:txBody>
          <a:bodyPr/>
          <a:lstStyle/>
          <a:p>
            <a:r>
              <a:rPr lang="en-US" sz="8000" dirty="0" smtClean="0">
                <a:solidFill>
                  <a:srgbClr val="0000FF"/>
                </a:solidFill>
                <a:latin typeface="Arial" pitchFamily="34" charset="0"/>
                <a:cs typeface="Arial" pitchFamily="34" charset="0"/>
              </a:rPr>
              <a:t>Dress code</a:t>
            </a:r>
            <a:endParaRPr lang="en-US" sz="8000" dirty="0">
              <a:solidFill>
                <a:srgbClr val="0000FF"/>
              </a:solidFill>
            </a:endParaRPr>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p:txBody>
          <a:bodyPr/>
          <a:lstStyle/>
          <a:p>
            <a:pPr>
              <a:defRPr/>
            </a:pPr>
            <a:fld id="{2C2E6CF7-5C7B-42C2-93E8-9533938CF007}" type="slidenum">
              <a:rPr lang="en-US" smtClean="0"/>
              <a:pPr>
                <a:defRPr/>
              </a:pPr>
              <a:t>32</a:t>
            </a:fld>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33</a:t>
            </a:fld>
            <a:endParaRPr lang="en-US" dirty="0"/>
          </a:p>
        </p:txBody>
      </p:sp>
      <p:sp>
        <p:nvSpPr>
          <p:cNvPr id="4" name="Rectangle 3"/>
          <p:cNvSpPr/>
          <p:nvPr/>
        </p:nvSpPr>
        <p:spPr>
          <a:xfrm>
            <a:off x="2822575" y="1127125"/>
            <a:ext cx="2183611" cy="523220"/>
          </a:xfrm>
          <a:prstGeom prst="rect">
            <a:avLst/>
          </a:prstGeom>
        </p:spPr>
        <p:txBody>
          <a:bodyPr wrap="none">
            <a:spAutoFit/>
          </a:bodyPr>
          <a:lstStyle/>
          <a:p>
            <a:r>
              <a:rPr lang="en-US" sz="2800" b="1" dirty="0" smtClean="0">
                <a:solidFill>
                  <a:srgbClr val="0000FF"/>
                </a:solidFill>
                <a:latin typeface="Arial" pitchFamily="34" charset="0"/>
                <a:cs typeface="Arial" pitchFamily="34" charset="0"/>
              </a:rPr>
              <a:t>Dress Code</a:t>
            </a:r>
            <a:endParaRPr lang="en-IN" sz="2800" b="1" dirty="0">
              <a:solidFill>
                <a:srgbClr val="0000FF"/>
              </a:solidFill>
              <a:latin typeface="Arial" pitchFamily="34" charset="0"/>
              <a:cs typeface="Arial" pitchFamily="34" charset="0"/>
            </a:endParaRPr>
          </a:p>
        </p:txBody>
      </p:sp>
      <p:sp>
        <p:nvSpPr>
          <p:cNvPr id="5" name="Rectangle 4"/>
          <p:cNvSpPr/>
          <p:nvPr/>
        </p:nvSpPr>
        <p:spPr>
          <a:xfrm>
            <a:off x="704850" y="1679575"/>
            <a:ext cx="4572000" cy="2308324"/>
          </a:xfrm>
          <a:prstGeom prst="rect">
            <a:avLst/>
          </a:prstGeom>
        </p:spPr>
        <p:txBody>
          <a:bodyPr>
            <a:spAutoFit/>
          </a:bodyPr>
          <a:lstStyle/>
          <a:p>
            <a:r>
              <a:rPr lang="en-US" sz="2400" dirty="0" smtClean="0">
                <a:latin typeface="Arial" pitchFamily="34" charset="0"/>
                <a:cs typeface="Arial" pitchFamily="34" charset="0"/>
              </a:rPr>
              <a:t>Suit – Better</a:t>
            </a:r>
          </a:p>
          <a:p>
            <a:endParaRPr lang="en-US" sz="2400" dirty="0" smtClean="0">
              <a:latin typeface="Arial" pitchFamily="34" charset="0"/>
              <a:cs typeface="Arial" pitchFamily="34" charset="0"/>
            </a:endParaRPr>
          </a:p>
          <a:p>
            <a:endParaRPr lang="en-US" sz="2400" dirty="0" smtClean="0">
              <a:latin typeface="Arial" pitchFamily="34" charset="0"/>
              <a:cs typeface="Arial" pitchFamily="34" charset="0"/>
            </a:endParaRPr>
          </a:p>
          <a:p>
            <a:endParaRPr lang="en-US" sz="2400" dirty="0" smtClean="0">
              <a:latin typeface="Arial" pitchFamily="34" charset="0"/>
              <a:cs typeface="Arial" pitchFamily="34" charset="0"/>
            </a:endParaRPr>
          </a:p>
          <a:p>
            <a:endParaRPr lang="en-US" sz="2400" dirty="0" smtClean="0">
              <a:latin typeface="Arial" pitchFamily="34" charset="0"/>
              <a:cs typeface="Arial" pitchFamily="34" charset="0"/>
            </a:endParaRPr>
          </a:p>
          <a:p>
            <a:endParaRPr lang="en-US" sz="2400" dirty="0" smtClean="0">
              <a:latin typeface="Arial" pitchFamily="34" charset="0"/>
              <a:cs typeface="Arial" pitchFamily="34" charset="0"/>
            </a:endParaRPr>
          </a:p>
        </p:txBody>
      </p:sp>
      <p:pic>
        <p:nvPicPr>
          <p:cNvPr id="23554" name="Picture 2" descr="http://t2.gstatic.com/images?q=tbn:ANd9GcSWgJo5EMb33qj_yKSNPALw-fmtlk31U3WH-6i2D05ze_L-xrYq"/>
          <p:cNvPicPr>
            <a:picLocks noChangeAspect="1" noChangeArrowheads="1"/>
          </p:cNvPicPr>
          <p:nvPr/>
        </p:nvPicPr>
        <p:blipFill>
          <a:blip r:embed="rId2"/>
          <a:srcRect/>
          <a:stretch>
            <a:fillRect/>
          </a:stretch>
        </p:blipFill>
        <p:spPr bwMode="auto">
          <a:xfrm>
            <a:off x="796926" y="2139951"/>
            <a:ext cx="1841500" cy="1841500"/>
          </a:xfrm>
          <a:prstGeom prst="rect">
            <a:avLst/>
          </a:prstGeom>
          <a:noFill/>
        </p:spPr>
      </p:pic>
      <p:pic>
        <p:nvPicPr>
          <p:cNvPr id="8" name="Picture 7" descr="10-serious-man-black-suit300mc122606.jpg"/>
          <p:cNvPicPr>
            <a:picLocks noChangeAspect="1"/>
          </p:cNvPicPr>
          <p:nvPr/>
        </p:nvPicPr>
        <p:blipFill>
          <a:blip r:embed="rId3"/>
          <a:stretch>
            <a:fillRect/>
          </a:stretch>
        </p:blipFill>
        <p:spPr>
          <a:xfrm>
            <a:off x="2730500" y="4073525"/>
            <a:ext cx="1450181" cy="1933575"/>
          </a:xfrm>
          <a:prstGeom prst="rect">
            <a:avLst/>
          </a:prstGeom>
        </p:spPr>
      </p:pic>
      <p:pic>
        <p:nvPicPr>
          <p:cNvPr id="9" name="Picture 8" descr="5758811-businessman-wearing-grey-suit-and-glasses-sitting-on-couch-with-laptop-computer-in-office-lobby-smil.jpg"/>
          <p:cNvPicPr>
            <a:picLocks noChangeAspect="1"/>
          </p:cNvPicPr>
          <p:nvPr/>
        </p:nvPicPr>
        <p:blipFill>
          <a:blip r:embed="rId4"/>
          <a:stretch>
            <a:fillRect/>
          </a:stretch>
        </p:blipFill>
        <p:spPr>
          <a:xfrm>
            <a:off x="3651250" y="2047875"/>
            <a:ext cx="2549525" cy="1912144"/>
          </a:xfrm>
          <a:prstGeom prst="rect">
            <a:avLst/>
          </a:prstGeom>
        </p:spPr>
      </p:pic>
      <p:pic>
        <p:nvPicPr>
          <p:cNvPr id="10" name="Picture 9" descr="Men-s-Office-Uniform-Suit.jpg"/>
          <p:cNvPicPr>
            <a:picLocks noChangeAspect="1"/>
          </p:cNvPicPr>
          <p:nvPr/>
        </p:nvPicPr>
        <p:blipFill>
          <a:blip r:embed="rId5" cstate="print"/>
          <a:stretch>
            <a:fillRect/>
          </a:stretch>
        </p:blipFill>
        <p:spPr>
          <a:xfrm>
            <a:off x="6321425" y="3797300"/>
            <a:ext cx="1594286" cy="2301875"/>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3554"/>
                                        </p:tgtEl>
                                        <p:attrNameLst>
                                          <p:attrName>style.visibility</p:attrName>
                                        </p:attrNameLst>
                                      </p:cBhvr>
                                      <p:to>
                                        <p:strVal val="visible"/>
                                      </p:to>
                                    </p:set>
                                    <p:animEffect transition="in" filter="blinds(horizontal)">
                                      <p:cBhvr>
                                        <p:cTn id="17" dur="500"/>
                                        <p:tgtEl>
                                          <p:spTgt spid="23554"/>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box(in)">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box(in)">
                                      <p:cBhvr>
                                        <p:cTn id="3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34</a:t>
            </a:fld>
            <a:endParaRPr lang="en-US" dirty="0"/>
          </a:p>
        </p:txBody>
      </p:sp>
      <p:sp>
        <p:nvSpPr>
          <p:cNvPr id="4" name="Rectangle 3"/>
          <p:cNvSpPr/>
          <p:nvPr/>
        </p:nvSpPr>
        <p:spPr>
          <a:xfrm>
            <a:off x="428625" y="1771650"/>
            <a:ext cx="3623108" cy="1015663"/>
          </a:xfrm>
          <a:prstGeom prst="rect">
            <a:avLst/>
          </a:prstGeom>
        </p:spPr>
        <p:txBody>
          <a:bodyPr wrap="none">
            <a:spAutoFit/>
          </a:bodyPr>
          <a:lstStyle/>
          <a:p>
            <a:r>
              <a:rPr lang="en-US" sz="2400" dirty="0" smtClean="0">
                <a:latin typeface="Arial" pitchFamily="34" charset="0"/>
                <a:cs typeface="Arial" pitchFamily="34" charset="0"/>
              </a:rPr>
              <a:t>Shirt &amp; trouser –works ok</a:t>
            </a:r>
          </a:p>
          <a:p>
            <a:r>
              <a:rPr lang="en-US" dirty="0" smtClean="0">
                <a:latin typeface="Arial" pitchFamily="34" charset="0"/>
                <a:cs typeface="Arial" pitchFamily="34" charset="0"/>
              </a:rPr>
              <a:t> </a:t>
            </a:r>
          </a:p>
          <a:p>
            <a:endParaRPr lang="en-US" dirty="0" smtClean="0">
              <a:latin typeface="Arial" pitchFamily="34" charset="0"/>
              <a:cs typeface="Arial" pitchFamily="34" charset="0"/>
            </a:endParaRPr>
          </a:p>
        </p:txBody>
      </p:sp>
      <p:pic>
        <p:nvPicPr>
          <p:cNvPr id="5" name="Picture 4" descr="http://t2.gstatic.com/images?q=tbn:ANd9GcSGFlThom6RyEfJd3Bg0guaCXGktP8YGZcgcqS8dVTJj8Cy5uMHkQ"/>
          <p:cNvPicPr>
            <a:picLocks noChangeAspect="1" noChangeArrowheads="1"/>
          </p:cNvPicPr>
          <p:nvPr/>
        </p:nvPicPr>
        <p:blipFill>
          <a:blip r:embed="rId2"/>
          <a:srcRect/>
          <a:stretch>
            <a:fillRect/>
          </a:stretch>
        </p:blipFill>
        <p:spPr bwMode="auto">
          <a:xfrm>
            <a:off x="981075" y="2324100"/>
            <a:ext cx="1473200" cy="1799771"/>
          </a:xfrm>
          <a:prstGeom prst="rect">
            <a:avLst/>
          </a:prstGeom>
          <a:noFill/>
        </p:spPr>
      </p:pic>
      <p:sp>
        <p:nvSpPr>
          <p:cNvPr id="6" name="Rectangle 5"/>
          <p:cNvSpPr/>
          <p:nvPr/>
        </p:nvSpPr>
        <p:spPr>
          <a:xfrm>
            <a:off x="2638425" y="1035050"/>
            <a:ext cx="2183611" cy="523220"/>
          </a:xfrm>
          <a:prstGeom prst="rect">
            <a:avLst/>
          </a:prstGeom>
        </p:spPr>
        <p:txBody>
          <a:bodyPr wrap="none">
            <a:spAutoFit/>
          </a:bodyPr>
          <a:lstStyle/>
          <a:p>
            <a:r>
              <a:rPr lang="en-US" sz="2800" b="1" dirty="0" smtClean="0">
                <a:solidFill>
                  <a:srgbClr val="0000FF"/>
                </a:solidFill>
                <a:latin typeface="Arial" pitchFamily="34" charset="0"/>
                <a:cs typeface="Arial" pitchFamily="34" charset="0"/>
              </a:rPr>
              <a:t>Dress Code</a:t>
            </a:r>
            <a:endParaRPr lang="en-IN" sz="2800" b="1" dirty="0">
              <a:solidFill>
                <a:srgbClr val="0000FF"/>
              </a:solidFill>
              <a:latin typeface="Arial" pitchFamily="34" charset="0"/>
              <a:cs typeface="Arial" pitchFamily="34" charset="0"/>
            </a:endParaRPr>
          </a:p>
        </p:txBody>
      </p:sp>
      <p:pic>
        <p:nvPicPr>
          <p:cNvPr id="7" name="Picture 6" descr="images.jpg"/>
          <p:cNvPicPr>
            <a:picLocks noChangeAspect="1"/>
          </p:cNvPicPr>
          <p:nvPr/>
        </p:nvPicPr>
        <p:blipFill>
          <a:blip r:embed="rId3"/>
          <a:stretch>
            <a:fillRect/>
          </a:stretch>
        </p:blipFill>
        <p:spPr>
          <a:xfrm>
            <a:off x="5216525" y="2324100"/>
            <a:ext cx="2143125" cy="2143125"/>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linds(horizont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ox(i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35</a:t>
            </a:fld>
            <a:endParaRPr lang="en-US" dirty="0"/>
          </a:p>
        </p:txBody>
      </p:sp>
      <p:sp>
        <p:nvSpPr>
          <p:cNvPr id="5" name="TextBox 4"/>
          <p:cNvSpPr txBox="1"/>
          <p:nvPr/>
        </p:nvSpPr>
        <p:spPr>
          <a:xfrm>
            <a:off x="981075" y="1863725"/>
            <a:ext cx="3959225" cy="369332"/>
          </a:xfrm>
          <a:prstGeom prst="rect">
            <a:avLst/>
          </a:prstGeom>
          <a:noFill/>
        </p:spPr>
        <p:txBody>
          <a:bodyPr wrap="square" rtlCol="0">
            <a:spAutoFit/>
          </a:bodyPr>
          <a:lstStyle/>
          <a:p>
            <a:r>
              <a:rPr lang="en-US" dirty="0" smtClean="0"/>
              <a:t>Casuals –not an appropriate</a:t>
            </a:r>
            <a:endParaRPr lang="en-US" dirty="0"/>
          </a:p>
        </p:txBody>
      </p:sp>
      <p:pic>
        <p:nvPicPr>
          <p:cNvPr id="49154" name="Picture 2" descr="http://t2.gstatic.com/images?q=tbn:ANd9GcTx6OpZIDmCTQpBYkXgG9I6YVBcBIkEc4xWMOQqFY8F90M1keLS5g"/>
          <p:cNvPicPr>
            <a:picLocks noChangeAspect="1" noChangeArrowheads="1"/>
          </p:cNvPicPr>
          <p:nvPr/>
        </p:nvPicPr>
        <p:blipFill>
          <a:blip r:embed="rId2"/>
          <a:srcRect/>
          <a:stretch>
            <a:fillRect/>
          </a:stretch>
        </p:blipFill>
        <p:spPr bwMode="auto">
          <a:xfrm>
            <a:off x="2362200" y="2416175"/>
            <a:ext cx="2393950" cy="3672538"/>
          </a:xfrm>
          <a:prstGeom prst="rect">
            <a:avLst/>
          </a:prstGeom>
          <a:noFill/>
        </p:spPr>
      </p:pic>
      <p:pic>
        <p:nvPicPr>
          <p:cNvPr id="49156" name="Picture 4" descr="http://t0.gstatic.com/images?q=tbn:ANd9GcQYnc8jPf5JfffXskIUFyUvQiP9GC0TTH6APzHzdTMAFmy49F7E"/>
          <p:cNvPicPr>
            <a:picLocks noChangeAspect="1" noChangeArrowheads="1"/>
          </p:cNvPicPr>
          <p:nvPr/>
        </p:nvPicPr>
        <p:blipFill>
          <a:blip r:embed="rId3"/>
          <a:srcRect/>
          <a:stretch>
            <a:fillRect/>
          </a:stretch>
        </p:blipFill>
        <p:spPr bwMode="auto">
          <a:xfrm>
            <a:off x="5676900" y="2232025"/>
            <a:ext cx="2393950" cy="3597466"/>
          </a:xfrm>
          <a:prstGeom prst="rect">
            <a:avLst/>
          </a:prstGeom>
          <a:noFill/>
        </p:spPr>
      </p:pic>
      <p:sp>
        <p:nvSpPr>
          <p:cNvPr id="7" name="Rectangle 6"/>
          <p:cNvSpPr/>
          <p:nvPr/>
        </p:nvSpPr>
        <p:spPr>
          <a:xfrm>
            <a:off x="2914650" y="1127125"/>
            <a:ext cx="2462534" cy="584775"/>
          </a:xfrm>
          <a:prstGeom prst="rect">
            <a:avLst/>
          </a:prstGeom>
        </p:spPr>
        <p:txBody>
          <a:bodyPr wrap="none">
            <a:spAutoFit/>
          </a:bodyPr>
          <a:lstStyle/>
          <a:p>
            <a:r>
              <a:rPr lang="en-US" sz="3200" b="1" dirty="0" smtClean="0">
                <a:solidFill>
                  <a:srgbClr val="0000FF"/>
                </a:solidFill>
                <a:latin typeface="Arial" pitchFamily="34" charset="0"/>
                <a:cs typeface="Arial" pitchFamily="34" charset="0"/>
              </a:rPr>
              <a:t>Dress Code</a:t>
            </a:r>
            <a:endParaRPr lang="en-IN" sz="3200" b="1" dirty="0">
              <a:solidFill>
                <a:srgbClr val="0000FF"/>
              </a:solidFill>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ox(in)">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9154"/>
                                        </p:tgtEl>
                                        <p:attrNameLst>
                                          <p:attrName>style.visibility</p:attrName>
                                        </p:attrNameLst>
                                      </p:cBhvr>
                                      <p:to>
                                        <p:strVal val="visible"/>
                                      </p:to>
                                    </p:set>
                                    <p:anim calcmode="lin" valueType="num">
                                      <p:cBhvr additive="base">
                                        <p:cTn id="17" dur="500" fill="hold"/>
                                        <p:tgtEl>
                                          <p:spTgt spid="49154"/>
                                        </p:tgtEl>
                                        <p:attrNameLst>
                                          <p:attrName>ppt_x</p:attrName>
                                        </p:attrNameLst>
                                      </p:cBhvr>
                                      <p:tavLst>
                                        <p:tav tm="0">
                                          <p:val>
                                            <p:strVal val="#ppt_x"/>
                                          </p:val>
                                        </p:tav>
                                        <p:tav tm="100000">
                                          <p:val>
                                            <p:strVal val="#ppt_x"/>
                                          </p:val>
                                        </p:tav>
                                      </p:tavLst>
                                    </p:anim>
                                    <p:anim calcmode="lin" valueType="num">
                                      <p:cBhvr additive="base">
                                        <p:cTn id="18" dur="500" fill="hold"/>
                                        <p:tgtEl>
                                          <p:spTgt spid="4915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49156"/>
                                        </p:tgtEl>
                                        <p:attrNameLst>
                                          <p:attrName>style.visibility</p:attrName>
                                        </p:attrNameLst>
                                      </p:cBhvr>
                                      <p:to>
                                        <p:strVal val="visible"/>
                                      </p:to>
                                    </p:set>
                                    <p:anim calcmode="lin" valueType="num">
                                      <p:cBhvr additive="base">
                                        <p:cTn id="23" dur="500" fill="hold"/>
                                        <p:tgtEl>
                                          <p:spTgt spid="49156"/>
                                        </p:tgtEl>
                                        <p:attrNameLst>
                                          <p:attrName>ppt_x</p:attrName>
                                        </p:attrNameLst>
                                      </p:cBhvr>
                                      <p:tavLst>
                                        <p:tav tm="0">
                                          <p:val>
                                            <p:strVal val="#ppt_x"/>
                                          </p:val>
                                        </p:tav>
                                        <p:tav tm="100000">
                                          <p:val>
                                            <p:strVal val="#ppt_x"/>
                                          </p:val>
                                        </p:tav>
                                      </p:tavLst>
                                    </p:anim>
                                    <p:anim calcmode="lin" valueType="num">
                                      <p:cBhvr additive="base">
                                        <p:cTn id="24" dur="500" fill="hold"/>
                                        <p:tgtEl>
                                          <p:spTgt spid="491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820607">
            <a:off x="394280" y="2903420"/>
            <a:ext cx="7772400" cy="1362075"/>
          </a:xfrm>
        </p:spPr>
        <p:txBody>
          <a:bodyPr/>
          <a:lstStyle/>
          <a:p>
            <a:r>
              <a:rPr lang="en-US" sz="8000" dirty="0" smtClean="0">
                <a:solidFill>
                  <a:srgbClr val="0000FF"/>
                </a:solidFill>
                <a:latin typeface="Arial" pitchFamily="34" charset="0"/>
                <a:cs typeface="Arial" pitchFamily="34" charset="0"/>
              </a:rPr>
              <a:t>EYE contact</a:t>
            </a:r>
            <a:endParaRPr lang="en-US" sz="8000" dirty="0">
              <a:solidFill>
                <a:srgbClr val="0000FF"/>
              </a:solidFill>
            </a:endParaRPr>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p:txBody>
          <a:bodyPr/>
          <a:lstStyle/>
          <a:p>
            <a:pPr>
              <a:defRPr/>
            </a:pPr>
            <a:fld id="{2C2E6CF7-5C7B-42C2-93E8-9533938CF007}" type="slidenum">
              <a:rPr lang="en-US" smtClean="0"/>
              <a:pPr>
                <a:defRPr/>
              </a:pPr>
              <a:t>36</a:t>
            </a:fld>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37</a:t>
            </a:fld>
            <a:endParaRPr lang="en-US" dirty="0"/>
          </a:p>
        </p:txBody>
      </p:sp>
      <p:sp>
        <p:nvSpPr>
          <p:cNvPr id="4" name="Rectangle 3"/>
          <p:cNvSpPr/>
          <p:nvPr/>
        </p:nvSpPr>
        <p:spPr>
          <a:xfrm>
            <a:off x="3190875" y="1127125"/>
            <a:ext cx="2263761" cy="523220"/>
          </a:xfrm>
          <a:prstGeom prst="rect">
            <a:avLst/>
          </a:prstGeom>
        </p:spPr>
        <p:txBody>
          <a:bodyPr wrap="none">
            <a:spAutoFit/>
          </a:bodyPr>
          <a:lstStyle/>
          <a:p>
            <a:r>
              <a:rPr lang="en-US" sz="2800" b="1" dirty="0" smtClean="0">
                <a:solidFill>
                  <a:srgbClr val="0000FF"/>
                </a:solidFill>
                <a:latin typeface="Arial" pitchFamily="34" charset="0"/>
                <a:cs typeface="Arial" pitchFamily="34" charset="0"/>
              </a:rPr>
              <a:t>Eye Contact</a:t>
            </a:r>
            <a:endParaRPr lang="en-IN" sz="2800" b="1" dirty="0">
              <a:solidFill>
                <a:srgbClr val="0000FF"/>
              </a:solidFill>
              <a:latin typeface="Arial" pitchFamily="34" charset="0"/>
              <a:cs typeface="Arial" pitchFamily="34" charset="0"/>
            </a:endParaRPr>
          </a:p>
        </p:txBody>
      </p:sp>
      <p:pic>
        <p:nvPicPr>
          <p:cNvPr id="21506" name="Picture 2" descr="http://t2.gstatic.com/images?q=tbn:ANd9GcQBXEmv8irh4D4-qZeEW4iV6m0Vamkgj2v_qRbZRkDOzOjoVuaTOw"/>
          <p:cNvPicPr>
            <a:picLocks noChangeAspect="1" noChangeArrowheads="1"/>
          </p:cNvPicPr>
          <p:nvPr/>
        </p:nvPicPr>
        <p:blipFill>
          <a:blip r:embed="rId2"/>
          <a:srcRect/>
          <a:stretch>
            <a:fillRect/>
          </a:stretch>
        </p:blipFill>
        <p:spPr bwMode="auto">
          <a:xfrm>
            <a:off x="796924" y="2324100"/>
            <a:ext cx="2117725" cy="2647158"/>
          </a:xfrm>
          <a:prstGeom prst="rect">
            <a:avLst/>
          </a:prstGeom>
          <a:noFill/>
        </p:spPr>
      </p:pic>
      <p:sp>
        <p:nvSpPr>
          <p:cNvPr id="7" name="TextBox 6"/>
          <p:cNvSpPr txBox="1"/>
          <p:nvPr/>
        </p:nvSpPr>
        <p:spPr>
          <a:xfrm>
            <a:off x="704850" y="1863725"/>
            <a:ext cx="1289050" cy="368300"/>
          </a:xfrm>
          <a:prstGeom prst="rect">
            <a:avLst/>
          </a:prstGeom>
          <a:noFill/>
        </p:spPr>
        <p:txBody>
          <a:bodyPr wrap="square" rtlCol="0">
            <a:spAutoFit/>
          </a:bodyPr>
          <a:lstStyle/>
          <a:p>
            <a:r>
              <a:rPr lang="en-US" b="1" i="1" u="sng" dirty="0" smtClean="0"/>
              <a:t>DO’s</a:t>
            </a:r>
            <a:endParaRPr lang="en-US" b="1" i="1" u="sng" dirty="0"/>
          </a:p>
        </p:txBody>
      </p:sp>
      <p:pic>
        <p:nvPicPr>
          <p:cNvPr id="1026" name="Picture 2"/>
          <p:cNvPicPr>
            <a:picLocks noChangeAspect="1" noChangeArrowheads="1"/>
          </p:cNvPicPr>
          <p:nvPr/>
        </p:nvPicPr>
        <p:blipFill>
          <a:blip r:embed="rId3"/>
          <a:srcRect/>
          <a:stretch>
            <a:fillRect/>
          </a:stretch>
        </p:blipFill>
        <p:spPr bwMode="auto">
          <a:xfrm>
            <a:off x="3282950" y="2232025"/>
            <a:ext cx="5022785" cy="3314700"/>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linds(horizontal)">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1506"/>
                                        </p:tgtEl>
                                        <p:attrNameLst>
                                          <p:attrName>style.visibility</p:attrName>
                                        </p:attrNameLst>
                                      </p:cBhvr>
                                      <p:to>
                                        <p:strVal val="visible"/>
                                      </p:to>
                                    </p:set>
                                    <p:animEffect transition="in" filter="box(in)">
                                      <p:cBhvr>
                                        <p:cTn id="17" dur="500"/>
                                        <p:tgtEl>
                                          <p:spTgt spid="2150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 calcmode="lin" valueType="num">
                                      <p:cBhvr additive="base">
                                        <p:cTn id="22" dur="500" fill="hold"/>
                                        <p:tgtEl>
                                          <p:spTgt spid="1026"/>
                                        </p:tgtEl>
                                        <p:attrNameLst>
                                          <p:attrName>ppt_x</p:attrName>
                                        </p:attrNameLst>
                                      </p:cBhvr>
                                      <p:tavLst>
                                        <p:tav tm="0">
                                          <p:val>
                                            <p:strVal val="#ppt_x"/>
                                          </p:val>
                                        </p:tav>
                                        <p:tav tm="100000">
                                          <p:val>
                                            <p:strVal val="#ppt_x"/>
                                          </p:val>
                                        </p:tav>
                                      </p:tavLst>
                                    </p:anim>
                                    <p:anim calcmode="lin" valueType="num">
                                      <p:cBhvr additive="base">
                                        <p:cTn id="23"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38</a:t>
            </a:fld>
            <a:endParaRPr lang="en-US" dirty="0"/>
          </a:p>
        </p:txBody>
      </p:sp>
      <p:sp>
        <p:nvSpPr>
          <p:cNvPr id="4" name="Rectangle 3"/>
          <p:cNvSpPr/>
          <p:nvPr/>
        </p:nvSpPr>
        <p:spPr>
          <a:xfrm>
            <a:off x="704850" y="1679575"/>
            <a:ext cx="1138453" cy="1477328"/>
          </a:xfrm>
          <a:prstGeom prst="rect">
            <a:avLst/>
          </a:prstGeom>
        </p:spPr>
        <p:txBody>
          <a:bodyPr wrap="none">
            <a:spAutoFit/>
          </a:bodyPr>
          <a:lstStyle/>
          <a:p>
            <a:r>
              <a:rPr lang="en-US" b="1" i="1" u="sng" dirty="0" smtClean="0"/>
              <a:t>DON’Ts</a:t>
            </a:r>
          </a:p>
          <a:p>
            <a:endParaRPr lang="en-US" b="1" i="1" u="sng" dirty="0" smtClean="0"/>
          </a:p>
          <a:p>
            <a:endParaRPr lang="en-US" b="1" i="1" u="sng" dirty="0" smtClean="0"/>
          </a:p>
          <a:p>
            <a:endParaRPr lang="en-US" b="1" i="1" u="sng" dirty="0" smtClean="0"/>
          </a:p>
          <a:p>
            <a:endParaRPr lang="en-IN" dirty="0"/>
          </a:p>
        </p:txBody>
      </p:sp>
      <p:sp>
        <p:nvSpPr>
          <p:cNvPr id="5" name="Rectangle 4"/>
          <p:cNvSpPr/>
          <p:nvPr/>
        </p:nvSpPr>
        <p:spPr>
          <a:xfrm>
            <a:off x="2730500" y="1127125"/>
            <a:ext cx="2263761" cy="523220"/>
          </a:xfrm>
          <a:prstGeom prst="rect">
            <a:avLst/>
          </a:prstGeom>
        </p:spPr>
        <p:txBody>
          <a:bodyPr wrap="none">
            <a:spAutoFit/>
          </a:bodyPr>
          <a:lstStyle/>
          <a:p>
            <a:r>
              <a:rPr lang="en-US" sz="2800" b="1" dirty="0" smtClean="0">
                <a:solidFill>
                  <a:srgbClr val="0000FF"/>
                </a:solidFill>
                <a:latin typeface="Arial" pitchFamily="34" charset="0"/>
                <a:cs typeface="Arial" pitchFamily="34" charset="0"/>
              </a:rPr>
              <a:t>Eye Contact</a:t>
            </a:r>
            <a:endParaRPr lang="en-IN" sz="2800" b="1" dirty="0">
              <a:solidFill>
                <a:srgbClr val="0000FF"/>
              </a:solidFill>
              <a:latin typeface="Arial" pitchFamily="34" charset="0"/>
              <a:cs typeface="Arial" pitchFamily="34" charset="0"/>
            </a:endParaRPr>
          </a:p>
        </p:txBody>
      </p:sp>
      <p:pic>
        <p:nvPicPr>
          <p:cNvPr id="9" name="Picture 8" descr="images (1).jpg"/>
          <p:cNvPicPr>
            <a:picLocks noChangeAspect="1"/>
          </p:cNvPicPr>
          <p:nvPr/>
        </p:nvPicPr>
        <p:blipFill>
          <a:blip r:embed="rId2"/>
          <a:stretch>
            <a:fillRect/>
          </a:stretch>
        </p:blipFill>
        <p:spPr>
          <a:xfrm>
            <a:off x="1901825" y="2139950"/>
            <a:ext cx="3775075" cy="3860098"/>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blinds(horizontal)">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606927">
            <a:off x="796925" y="2250920"/>
            <a:ext cx="7772400" cy="1362075"/>
          </a:xfrm>
        </p:spPr>
        <p:txBody>
          <a:bodyPr/>
          <a:lstStyle/>
          <a:p>
            <a:r>
              <a:rPr lang="en-US" sz="8000" dirty="0" smtClean="0">
                <a:solidFill>
                  <a:srgbClr val="0000FF"/>
                </a:solidFill>
                <a:latin typeface="Arial" pitchFamily="34" charset="0"/>
                <a:cs typeface="Arial" pitchFamily="34" charset="0"/>
              </a:rPr>
              <a:t>Headings</a:t>
            </a:r>
            <a:endParaRPr lang="en-US" sz="8000" dirty="0">
              <a:solidFill>
                <a:srgbClr val="0000FF"/>
              </a:solidFill>
            </a:endParaRPr>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p:txBody>
          <a:bodyPr/>
          <a:lstStyle/>
          <a:p>
            <a:pPr>
              <a:defRPr/>
            </a:pPr>
            <a:fld id="{2C2E6CF7-5C7B-42C2-93E8-9533938CF007}" type="slidenum">
              <a:rPr lang="en-US" smtClean="0"/>
              <a:pPr>
                <a:defRPr/>
              </a:pPr>
              <a:t>39</a:t>
            </a:fld>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Arial" pitchFamily="34" charset="0"/>
                <a:cs typeface="Arial" pitchFamily="34" charset="0"/>
              </a:rPr>
              <a:t>                     </a:t>
            </a:r>
            <a:r>
              <a:rPr lang="en-US" b="1" dirty="0" smtClean="0">
                <a:solidFill>
                  <a:srgbClr val="0000FF"/>
                </a:solidFill>
                <a:latin typeface="Arial" pitchFamily="34" charset="0"/>
                <a:cs typeface="Arial" pitchFamily="34" charset="0"/>
              </a:rPr>
              <a:t>FEAR</a:t>
            </a:r>
            <a:endParaRPr lang="en-IN" b="1" dirty="0">
              <a:solidFill>
                <a:srgbClr val="0000FF"/>
              </a:solidFill>
              <a:latin typeface="Arial" pitchFamily="34" charset="0"/>
              <a:cs typeface="Arial" pitchFamily="34" charset="0"/>
            </a:endParaRPr>
          </a:p>
        </p:txBody>
      </p:sp>
      <p:sp>
        <p:nvSpPr>
          <p:cNvPr id="3" name="Content Placeholder 2"/>
          <p:cNvSpPr>
            <a:spLocks noGrp="1"/>
          </p:cNvSpPr>
          <p:nvPr>
            <p:ph sz="half" idx="1"/>
          </p:nvPr>
        </p:nvSpPr>
        <p:spPr/>
        <p:txBody>
          <a:bodyPr/>
          <a:lstStyle/>
          <a:p>
            <a:pPr>
              <a:buNone/>
            </a:pPr>
            <a:r>
              <a:rPr lang="en-US" sz="1800" b="1" dirty="0" smtClean="0">
                <a:latin typeface="Arial" pitchFamily="34" charset="0"/>
                <a:cs typeface="Arial" pitchFamily="34" charset="0"/>
              </a:rPr>
              <a:t>DEATH</a:t>
            </a:r>
          </a:p>
          <a:p>
            <a:pPr>
              <a:buNone/>
            </a:pPr>
            <a:r>
              <a:rPr lang="en-US" sz="2000" b="1" dirty="0" smtClean="0">
                <a:solidFill>
                  <a:srgbClr val="FF0000"/>
                </a:solidFill>
                <a:latin typeface="Arial" pitchFamily="34" charset="0"/>
                <a:cs typeface="Arial" pitchFamily="34" charset="0"/>
              </a:rPr>
              <a:t>SPEAKING BEFORE A GROUP</a:t>
            </a:r>
            <a:endParaRPr lang="en-IN" sz="2000" b="1" dirty="0">
              <a:solidFill>
                <a:srgbClr val="FF0000"/>
              </a:solidFill>
              <a:latin typeface="Arial" pitchFamily="34" charset="0"/>
              <a:cs typeface="Arial" pitchFamily="34" charset="0"/>
            </a:endParaRPr>
          </a:p>
        </p:txBody>
      </p:sp>
      <p:sp>
        <p:nvSpPr>
          <p:cNvPr id="4" name="Content Placeholder 3"/>
          <p:cNvSpPr>
            <a:spLocks noGrp="1"/>
          </p:cNvSpPr>
          <p:nvPr>
            <p:ph sz="half" idx="2"/>
          </p:nvPr>
        </p:nvSpPr>
        <p:spPr/>
        <p:txBody>
          <a:bodyPr/>
          <a:lstStyle/>
          <a:p>
            <a:pPr>
              <a:buNone/>
            </a:pPr>
            <a:r>
              <a:rPr lang="en-US" sz="1800" b="1" dirty="0" smtClean="0">
                <a:latin typeface="Arial" pitchFamily="34" charset="0"/>
                <a:cs typeface="Arial" pitchFamily="34" charset="0"/>
              </a:rPr>
              <a:t>18.7</a:t>
            </a:r>
          </a:p>
          <a:p>
            <a:pPr>
              <a:buNone/>
            </a:pPr>
            <a:r>
              <a:rPr lang="en-US" sz="2400" b="1" dirty="0" smtClean="0">
                <a:solidFill>
                  <a:srgbClr val="FF0000"/>
                </a:solidFill>
                <a:latin typeface="Arial" pitchFamily="34" charset="0"/>
                <a:cs typeface="Arial" pitchFamily="34" charset="0"/>
              </a:rPr>
              <a:t>40.6</a:t>
            </a:r>
            <a:endParaRPr lang="en-IN" sz="2400" b="1" dirty="0">
              <a:solidFill>
                <a:srgbClr val="FF0000"/>
              </a:solidFill>
              <a:latin typeface="Arial" pitchFamily="34" charset="0"/>
              <a:cs typeface="Arial" pitchFamily="34" charset="0"/>
            </a:endParaRPr>
          </a:p>
        </p:txBody>
      </p:sp>
      <p:sp>
        <p:nvSpPr>
          <p:cNvPr id="5" name="Footer Placeholder 4"/>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6" name="Slide Number Placeholder 5"/>
          <p:cNvSpPr>
            <a:spLocks noGrp="1"/>
          </p:cNvSpPr>
          <p:nvPr>
            <p:ph type="sldNum" sz="quarter" idx="11"/>
          </p:nvPr>
        </p:nvSpPr>
        <p:spPr/>
        <p:txBody>
          <a:bodyPr/>
          <a:lstStyle/>
          <a:p>
            <a:pPr>
              <a:defRPr/>
            </a:pPr>
            <a:fld id="{45B19E41-EA3B-4DF8-9BBB-1ADCF207DC4C}" type="slidenum">
              <a:rPr lang="en-US" smtClean="0"/>
              <a:pPr>
                <a:defRPr/>
              </a:pPr>
              <a:t>4</a:t>
            </a:fld>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 presetClass="entr" presetSubtype="16"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box(in)">
                                      <p:cBhvr>
                                        <p:cTn id="23" dur="500"/>
                                        <p:tgtEl>
                                          <p:spTgt spid="4">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nodeType="clickEffect">
                                  <p:stCondLst>
                                    <p:cond delay="0"/>
                                  </p:stCondLst>
                                  <p:childTnLst>
                                    <p:set>
                                      <p:cBhvr>
                                        <p:cTn id="27" dur="1" fill="hold">
                                          <p:stCondLst>
                                            <p:cond delay="0"/>
                                          </p:stCondLst>
                                        </p:cTn>
                                        <p:tgtEl>
                                          <p:spTgt spid="4">
                                            <p:txEl>
                                              <p:pRg st="1" end="1"/>
                                            </p:txEl>
                                          </p:spTgt>
                                        </p:tgtEl>
                                        <p:attrNameLst>
                                          <p:attrName>style.visibility</p:attrName>
                                        </p:attrNameLst>
                                      </p:cBhvr>
                                      <p:to>
                                        <p:strVal val="visible"/>
                                      </p:to>
                                    </p:set>
                                    <p:animEffect transition="in" filter="box(in)">
                                      <p:cBhvr>
                                        <p:cTn id="28"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40</a:t>
            </a:fld>
            <a:endParaRPr lang="en-US" dirty="0"/>
          </a:p>
        </p:txBody>
      </p:sp>
      <p:sp>
        <p:nvSpPr>
          <p:cNvPr id="5" name="Rectangle 4"/>
          <p:cNvSpPr/>
          <p:nvPr/>
        </p:nvSpPr>
        <p:spPr>
          <a:xfrm>
            <a:off x="889000" y="1863725"/>
            <a:ext cx="4572000" cy="1569660"/>
          </a:xfrm>
          <a:prstGeom prst="rect">
            <a:avLst/>
          </a:prstGeom>
        </p:spPr>
        <p:txBody>
          <a:bodyPr>
            <a:spAutoFit/>
          </a:bodyPr>
          <a:lstStyle/>
          <a:p>
            <a:pPr>
              <a:buNone/>
            </a:pPr>
            <a:endParaRPr lang="en-US" sz="2400" dirty="0" smtClean="0">
              <a:latin typeface="Arial" pitchFamily="34" charset="0"/>
              <a:cs typeface="Arial" pitchFamily="34" charset="0"/>
            </a:endParaRPr>
          </a:p>
          <a:p>
            <a:pPr>
              <a:buNone/>
            </a:pPr>
            <a:r>
              <a:rPr lang="en-US" sz="2400" dirty="0" smtClean="0">
                <a:latin typeface="Arial" pitchFamily="34" charset="0"/>
                <a:cs typeface="Arial" pitchFamily="34" charset="0"/>
              </a:rPr>
              <a:t>140 Characters.</a:t>
            </a:r>
          </a:p>
          <a:p>
            <a:pPr>
              <a:buNone/>
            </a:pPr>
            <a:endParaRPr lang="en-US" sz="2400" dirty="0" smtClean="0">
              <a:latin typeface="Arial" pitchFamily="34" charset="0"/>
              <a:cs typeface="Arial" pitchFamily="34" charset="0"/>
            </a:endParaRPr>
          </a:p>
          <a:p>
            <a:endParaRPr lang="en-US" sz="2400" dirty="0">
              <a:latin typeface="Arial" pitchFamily="34" charset="0"/>
              <a:cs typeface="Arial" pitchFamily="34" charset="0"/>
            </a:endParaRPr>
          </a:p>
        </p:txBody>
      </p:sp>
      <p:sp>
        <p:nvSpPr>
          <p:cNvPr id="6" name="Rectangle 5"/>
          <p:cNvSpPr/>
          <p:nvPr/>
        </p:nvSpPr>
        <p:spPr>
          <a:xfrm>
            <a:off x="2178050" y="1035050"/>
            <a:ext cx="3499676" cy="584775"/>
          </a:xfrm>
          <a:prstGeom prst="rect">
            <a:avLst/>
          </a:prstGeom>
        </p:spPr>
        <p:txBody>
          <a:bodyPr wrap="none">
            <a:spAutoFit/>
          </a:bodyPr>
          <a:lstStyle/>
          <a:p>
            <a:r>
              <a:rPr lang="en-US" sz="3200" b="1" dirty="0" smtClean="0">
                <a:solidFill>
                  <a:srgbClr val="0000FF"/>
                </a:solidFill>
                <a:latin typeface="Arial" pitchFamily="34" charset="0"/>
                <a:cs typeface="Arial" pitchFamily="34" charset="0"/>
              </a:rPr>
              <a:t>Twitter headlines</a:t>
            </a:r>
            <a:endParaRPr lang="en-IN" sz="3200" b="1" dirty="0">
              <a:solidFill>
                <a:srgbClr val="0000FF"/>
              </a:solidFill>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heckerboard(across)">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in)">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0651679">
            <a:off x="654295" y="2852620"/>
            <a:ext cx="7734301" cy="3406775"/>
          </a:xfrm>
        </p:spPr>
        <p:txBody>
          <a:bodyPr/>
          <a:lstStyle/>
          <a:p>
            <a:r>
              <a:rPr lang="en-US" sz="5400" dirty="0" smtClean="0">
                <a:solidFill>
                  <a:srgbClr val="0000FF"/>
                </a:solidFill>
                <a:latin typeface="Arial" pitchFamily="34" charset="0"/>
                <a:cs typeface="Arial" pitchFamily="34" charset="0"/>
              </a:rPr>
              <a:t>Standing postures</a:t>
            </a:r>
            <a:endParaRPr lang="en-US" sz="5400" dirty="0">
              <a:solidFill>
                <a:srgbClr val="0000FF"/>
              </a:solidFill>
            </a:endParaRPr>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p:txBody>
          <a:bodyPr/>
          <a:lstStyle/>
          <a:p>
            <a:pPr>
              <a:defRPr/>
            </a:pPr>
            <a:fld id="{2C2E6CF7-5C7B-42C2-93E8-9533938CF007}" type="slidenum">
              <a:rPr lang="en-US" smtClean="0"/>
              <a:pPr>
                <a:defRPr/>
              </a:pPr>
              <a:t>41</a:t>
            </a:fld>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latin typeface="Arial" pitchFamily="34" charset="0"/>
                <a:cs typeface="Arial" pitchFamily="34" charset="0"/>
              </a:rPr>
              <a:t/>
            </a:r>
            <a:br>
              <a:rPr lang="en-US" sz="4000" dirty="0" smtClean="0">
                <a:latin typeface="Arial" pitchFamily="34" charset="0"/>
                <a:cs typeface="Arial" pitchFamily="34" charset="0"/>
              </a:rPr>
            </a:br>
            <a:r>
              <a:rPr lang="en-US" sz="4000" dirty="0" smtClean="0">
                <a:latin typeface="Arial" pitchFamily="34" charset="0"/>
                <a:cs typeface="Arial" pitchFamily="34" charset="0"/>
              </a:rPr>
              <a:t/>
            </a:r>
            <a:br>
              <a:rPr lang="en-US" sz="4000" dirty="0" smtClean="0">
                <a:latin typeface="Arial" pitchFamily="34" charset="0"/>
                <a:cs typeface="Arial" pitchFamily="34" charset="0"/>
              </a:rPr>
            </a:br>
            <a:endParaRPr lang="en-IN" dirty="0"/>
          </a:p>
        </p:txBody>
      </p:sp>
      <p:sp>
        <p:nvSpPr>
          <p:cNvPr id="3" name="Text Placeholder 2"/>
          <p:cNvSpPr>
            <a:spLocks noGrp="1"/>
          </p:cNvSpPr>
          <p:nvPr>
            <p:ph type="body" idx="1"/>
          </p:nvPr>
        </p:nvSpPr>
        <p:spPr/>
        <p:txBody>
          <a:bodyPr/>
          <a:lstStyle/>
          <a:p>
            <a:r>
              <a:rPr lang="en-US" dirty="0" smtClean="0"/>
              <a:t>                            Do’s</a:t>
            </a:r>
            <a:endParaRPr lang="en-IN" dirty="0"/>
          </a:p>
        </p:txBody>
      </p:sp>
      <p:sp>
        <p:nvSpPr>
          <p:cNvPr id="7" name="Footer Placeholder 6"/>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8" name="Slide Number Placeholder 7"/>
          <p:cNvSpPr>
            <a:spLocks noGrp="1"/>
          </p:cNvSpPr>
          <p:nvPr>
            <p:ph type="sldNum" sz="quarter" idx="11"/>
          </p:nvPr>
        </p:nvSpPr>
        <p:spPr/>
        <p:txBody>
          <a:bodyPr/>
          <a:lstStyle/>
          <a:p>
            <a:pPr>
              <a:defRPr/>
            </a:pPr>
            <a:fld id="{980B5B3A-B3A3-4DAF-85D6-7650A48991D7}" type="slidenum">
              <a:rPr lang="en-US" smtClean="0"/>
              <a:pPr>
                <a:defRPr/>
              </a:pPr>
              <a:t>42</a:t>
            </a:fld>
            <a:endParaRPr lang="en-US" dirty="0"/>
          </a:p>
        </p:txBody>
      </p:sp>
      <p:sp>
        <p:nvSpPr>
          <p:cNvPr id="9" name="Rectangle 8"/>
          <p:cNvSpPr/>
          <p:nvPr/>
        </p:nvSpPr>
        <p:spPr>
          <a:xfrm>
            <a:off x="2638425" y="1035050"/>
            <a:ext cx="3340979" cy="523220"/>
          </a:xfrm>
          <a:prstGeom prst="rect">
            <a:avLst/>
          </a:prstGeom>
        </p:spPr>
        <p:txBody>
          <a:bodyPr wrap="none">
            <a:spAutoFit/>
          </a:bodyPr>
          <a:lstStyle/>
          <a:p>
            <a:r>
              <a:rPr lang="en-US" sz="2800" b="1" dirty="0" smtClean="0">
                <a:solidFill>
                  <a:srgbClr val="0000FF"/>
                </a:solidFill>
                <a:latin typeface="Arial" pitchFamily="34" charset="0"/>
                <a:cs typeface="Arial" pitchFamily="34" charset="0"/>
              </a:rPr>
              <a:t>Standing postures</a:t>
            </a:r>
            <a:endParaRPr lang="en-IN" sz="2800" b="1" dirty="0">
              <a:solidFill>
                <a:srgbClr val="0000FF"/>
              </a:solidFill>
              <a:latin typeface="Arial" pitchFamily="34" charset="0"/>
              <a:cs typeface="Arial" pitchFamily="34" charset="0"/>
            </a:endParaRPr>
          </a:p>
        </p:txBody>
      </p:sp>
      <p:pic>
        <p:nvPicPr>
          <p:cNvPr id="12" name="Picture 11" descr="images.jpg"/>
          <p:cNvPicPr>
            <a:picLocks noChangeAspect="1"/>
          </p:cNvPicPr>
          <p:nvPr/>
        </p:nvPicPr>
        <p:blipFill>
          <a:blip r:embed="rId2"/>
          <a:stretch>
            <a:fillRect/>
          </a:stretch>
        </p:blipFill>
        <p:spPr>
          <a:xfrm>
            <a:off x="981075" y="2232025"/>
            <a:ext cx="1529861" cy="1657350"/>
          </a:xfrm>
          <a:prstGeom prst="rect">
            <a:avLst/>
          </a:prstGeom>
        </p:spPr>
      </p:pic>
      <p:pic>
        <p:nvPicPr>
          <p:cNvPr id="13" name="Picture 12" descr="images (2).jpg"/>
          <p:cNvPicPr>
            <a:picLocks noChangeAspect="1"/>
          </p:cNvPicPr>
          <p:nvPr/>
        </p:nvPicPr>
        <p:blipFill>
          <a:blip r:embed="rId3"/>
          <a:stretch>
            <a:fillRect/>
          </a:stretch>
        </p:blipFill>
        <p:spPr>
          <a:xfrm>
            <a:off x="5584825" y="2139950"/>
            <a:ext cx="1813498" cy="1565275"/>
          </a:xfrm>
          <a:prstGeom prst="rect">
            <a:avLst/>
          </a:prstGeom>
        </p:spPr>
      </p:pic>
      <p:pic>
        <p:nvPicPr>
          <p:cNvPr id="18434" name="Picture 2" descr="http://t0.gstatic.com/images?q=tbn:ANd9GcQR1bR0kjau854PicI747oj9H6N-YN5qs69VeDnZZKlx7WKrnbW"/>
          <p:cNvPicPr>
            <a:picLocks noChangeAspect="1" noChangeArrowheads="1"/>
          </p:cNvPicPr>
          <p:nvPr/>
        </p:nvPicPr>
        <p:blipFill>
          <a:blip r:embed="rId4"/>
          <a:srcRect/>
          <a:stretch>
            <a:fillRect/>
          </a:stretch>
        </p:blipFill>
        <p:spPr bwMode="auto">
          <a:xfrm>
            <a:off x="2914650" y="4257675"/>
            <a:ext cx="2352188" cy="1565275"/>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blinds(horizontal)">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additive="base">
                                        <p:cTn id="17" dur="500" fill="hold"/>
                                        <p:tgtEl>
                                          <p:spTgt spid="12"/>
                                        </p:tgtEl>
                                        <p:attrNameLst>
                                          <p:attrName>ppt_x</p:attrName>
                                        </p:attrNameLst>
                                      </p:cBhvr>
                                      <p:tavLst>
                                        <p:tav tm="0">
                                          <p:val>
                                            <p:strVal val="#ppt_x"/>
                                          </p:val>
                                        </p:tav>
                                        <p:tav tm="100000">
                                          <p:val>
                                            <p:strVal val="#ppt_x"/>
                                          </p:val>
                                        </p:tav>
                                      </p:tavLst>
                                    </p:anim>
                                    <p:anim calcmode="lin" valueType="num">
                                      <p:cBhvr additive="base">
                                        <p:cTn id="1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additive="base">
                                        <p:cTn id="23" dur="500" fill="hold"/>
                                        <p:tgtEl>
                                          <p:spTgt spid="13"/>
                                        </p:tgtEl>
                                        <p:attrNameLst>
                                          <p:attrName>ppt_x</p:attrName>
                                        </p:attrNameLst>
                                      </p:cBhvr>
                                      <p:tavLst>
                                        <p:tav tm="0">
                                          <p:val>
                                            <p:strVal val="#ppt_x"/>
                                          </p:val>
                                        </p:tav>
                                        <p:tav tm="100000">
                                          <p:val>
                                            <p:strVal val="#ppt_x"/>
                                          </p:val>
                                        </p:tav>
                                      </p:tavLst>
                                    </p:anim>
                                    <p:anim calcmode="lin" valueType="num">
                                      <p:cBhvr additive="base">
                                        <p:cTn id="2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18434"/>
                                        </p:tgtEl>
                                        <p:attrNameLst>
                                          <p:attrName>style.visibility</p:attrName>
                                        </p:attrNameLst>
                                      </p:cBhvr>
                                      <p:to>
                                        <p:strVal val="visible"/>
                                      </p:to>
                                    </p:set>
                                    <p:animEffect transition="in" filter="checkerboard(across)">
                                      <p:cBhvr>
                                        <p:cTn id="29" dur="5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625" y="1035050"/>
            <a:ext cx="8229600" cy="658813"/>
          </a:xfrm>
        </p:spPr>
        <p:txBody>
          <a:bodyPr/>
          <a:lstStyle/>
          <a:p>
            <a:r>
              <a:rPr lang="en-US" sz="4000" b="1" dirty="0" smtClean="0">
                <a:solidFill>
                  <a:srgbClr val="0000FF"/>
                </a:solidFill>
                <a:latin typeface="Arial" pitchFamily="34" charset="0"/>
                <a:cs typeface="Arial" pitchFamily="34" charset="0"/>
              </a:rPr>
              <a:t/>
            </a:r>
            <a:br>
              <a:rPr lang="en-US" sz="4000" b="1" dirty="0" smtClean="0">
                <a:solidFill>
                  <a:srgbClr val="0000FF"/>
                </a:solidFill>
                <a:latin typeface="Arial" pitchFamily="34" charset="0"/>
                <a:cs typeface="Arial" pitchFamily="34" charset="0"/>
              </a:rPr>
            </a:br>
            <a:r>
              <a:rPr lang="en-US" sz="4000" b="1" dirty="0" smtClean="0">
                <a:solidFill>
                  <a:srgbClr val="0000FF"/>
                </a:solidFill>
                <a:latin typeface="Arial" pitchFamily="34" charset="0"/>
                <a:cs typeface="Arial" pitchFamily="34" charset="0"/>
              </a:rPr>
              <a:t/>
            </a:r>
            <a:br>
              <a:rPr lang="en-US" sz="4000" b="1" dirty="0" smtClean="0">
                <a:solidFill>
                  <a:srgbClr val="0000FF"/>
                </a:solidFill>
                <a:latin typeface="Arial" pitchFamily="34" charset="0"/>
                <a:cs typeface="Arial" pitchFamily="34" charset="0"/>
              </a:rPr>
            </a:br>
            <a:r>
              <a:rPr lang="en-US" sz="4000" b="1" dirty="0" smtClean="0">
                <a:solidFill>
                  <a:srgbClr val="0000FF"/>
                </a:solidFill>
                <a:latin typeface="Arial" pitchFamily="34" charset="0"/>
                <a:cs typeface="Arial" pitchFamily="34" charset="0"/>
              </a:rPr>
              <a:t/>
            </a:r>
            <a:br>
              <a:rPr lang="en-US" sz="4000" b="1" dirty="0" smtClean="0">
                <a:solidFill>
                  <a:srgbClr val="0000FF"/>
                </a:solidFill>
                <a:latin typeface="Arial" pitchFamily="34" charset="0"/>
                <a:cs typeface="Arial" pitchFamily="34" charset="0"/>
              </a:rPr>
            </a:br>
            <a:r>
              <a:rPr lang="en-US" sz="4000" b="1" dirty="0" smtClean="0">
                <a:solidFill>
                  <a:srgbClr val="0000FF"/>
                </a:solidFill>
                <a:latin typeface="Arial" pitchFamily="34" charset="0"/>
                <a:cs typeface="Arial" pitchFamily="34" charset="0"/>
              </a:rPr>
              <a:t/>
            </a:r>
            <a:br>
              <a:rPr lang="en-US" sz="4000" b="1" dirty="0" smtClean="0">
                <a:solidFill>
                  <a:srgbClr val="0000FF"/>
                </a:solidFill>
                <a:latin typeface="Arial" pitchFamily="34" charset="0"/>
                <a:cs typeface="Arial" pitchFamily="34" charset="0"/>
              </a:rPr>
            </a:br>
            <a:r>
              <a:rPr lang="en-IN" sz="4000" b="1" dirty="0" smtClean="0">
                <a:solidFill>
                  <a:srgbClr val="0000FF"/>
                </a:solidFill>
                <a:latin typeface="Arial" pitchFamily="34" charset="0"/>
                <a:cs typeface="Arial" pitchFamily="34" charset="0"/>
              </a:rPr>
              <a:t/>
            </a:r>
            <a:br>
              <a:rPr lang="en-IN" sz="4000" b="1" dirty="0" smtClean="0">
                <a:solidFill>
                  <a:srgbClr val="0000FF"/>
                </a:solidFill>
                <a:latin typeface="Arial" pitchFamily="34" charset="0"/>
                <a:cs typeface="Arial" pitchFamily="34" charset="0"/>
              </a:rPr>
            </a:br>
            <a:r>
              <a:rPr lang="en-IN" sz="4000" b="1" dirty="0" smtClean="0">
                <a:solidFill>
                  <a:srgbClr val="0000FF"/>
                </a:solidFill>
                <a:latin typeface="Arial" pitchFamily="34" charset="0"/>
                <a:cs typeface="Arial" pitchFamily="34" charset="0"/>
              </a:rPr>
              <a:t>           </a:t>
            </a:r>
            <a:r>
              <a:rPr lang="en-US" sz="3600" b="1" dirty="0" smtClean="0">
                <a:solidFill>
                  <a:srgbClr val="0000FF"/>
                </a:solidFill>
                <a:latin typeface="Arial" pitchFamily="34" charset="0"/>
                <a:cs typeface="Arial" pitchFamily="34" charset="0"/>
              </a:rPr>
              <a:t> Standing postures</a:t>
            </a:r>
            <a:endParaRPr lang="en-IN" dirty="0">
              <a:solidFill>
                <a:srgbClr val="0000FF"/>
              </a:solidFill>
            </a:endParaRPr>
          </a:p>
        </p:txBody>
      </p:sp>
      <p:sp>
        <p:nvSpPr>
          <p:cNvPr id="5" name="Text Placeholder 4"/>
          <p:cNvSpPr>
            <a:spLocks noGrp="1"/>
          </p:cNvSpPr>
          <p:nvPr>
            <p:ph type="body" idx="1"/>
          </p:nvPr>
        </p:nvSpPr>
        <p:spPr>
          <a:xfrm>
            <a:off x="2638425" y="1587500"/>
            <a:ext cx="4041775" cy="639762"/>
          </a:xfrm>
        </p:spPr>
        <p:txBody>
          <a:bodyPr/>
          <a:lstStyle/>
          <a:p>
            <a:r>
              <a:rPr lang="en-US" dirty="0" smtClean="0"/>
              <a:t> Don'ts</a:t>
            </a:r>
            <a:endParaRPr lang="en-IN" dirty="0"/>
          </a:p>
        </p:txBody>
      </p:sp>
      <p:pic>
        <p:nvPicPr>
          <p:cNvPr id="15" name="Content Placeholder 14" descr="body-lauguage.jpg"/>
          <p:cNvPicPr>
            <a:picLocks noGrp="1" noChangeAspect="1"/>
          </p:cNvPicPr>
          <p:nvPr>
            <p:ph sz="half" idx="2"/>
          </p:nvPr>
        </p:nvPicPr>
        <p:blipFill>
          <a:blip r:embed="rId2"/>
          <a:stretch>
            <a:fillRect/>
          </a:stretch>
        </p:blipFill>
        <p:spPr>
          <a:xfrm>
            <a:off x="5584825" y="1587500"/>
            <a:ext cx="2328862" cy="4231527"/>
          </a:xfrm>
        </p:spPr>
      </p:pic>
      <p:sp>
        <p:nvSpPr>
          <p:cNvPr id="7" name="Footer Placeholder 6"/>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8" name="Slide Number Placeholder 7"/>
          <p:cNvSpPr>
            <a:spLocks noGrp="1"/>
          </p:cNvSpPr>
          <p:nvPr>
            <p:ph type="sldNum" sz="quarter" idx="11"/>
          </p:nvPr>
        </p:nvSpPr>
        <p:spPr/>
        <p:txBody>
          <a:bodyPr/>
          <a:lstStyle/>
          <a:p>
            <a:pPr>
              <a:defRPr/>
            </a:pPr>
            <a:fld id="{980B5B3A-B3A3-4DAF-85D6-7650A48991D7}" type="slidenum">
              <a:rPr lang="en-US" smtClean="0"/>
              <a:pPr>
                <a:defRPr/>
              </a:pPr>
              <a:t>43</a:t>
            </a:fld>
            <a:endParaRPr lang="en-US" dirty="0"/>
          </a:p>
        </p:txBody>
      </p:sp>
      <p:pic>
        <p:nvPicPr>
          <p:cNvPr id="2050" name="Picture 2"/>
          <p:cNvPicPr>
            <a:picLocks noChangeAspect="1" noChangeArrowheads="1"/>
          </p:cNvPicPr>
          <p:nvPr/>
        </p:nvPicPr>
        <p:blipFill>
          <a:blip r:embed="rId3"/>
          <a:srcRect/>
          <a:stretch>
            <a:fillRect/>
          </a:stretch>
        </p:blipFill>
        <p:spPr bwMode="auto">
          <a:xfrm>
            <a:off x="520700" y="2232025"/>
            <a:ext cx="4724400" cy="3133725"/>
          </a:xfrm>
          <a:prstGeom prst="rect">
            <a:avLst/>
          </a:prstGeom>
          <a:noFill/>
          <a:ln w="9525">
            <a:noFill/>
            <a:miter lim="800000"/>
            <a:headEnd/>
            <a:tailEnd/>
          </a:ln>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 calcmode="lin" valueType="num">
                                      <p:cBhvr additive="base">
                                        <p:cTn id="17" dur="500" fill="hold"/>
                                        <p:tgtEl>
                                          <p:spTgt spid="2050"/>
                                        </p:tgtEl>
                                        <p:attrNameLst>
                                          <p:attrName>ppt_x</p:attrName>
                                        </p:attrNameLst>
                                      </p:cBhvr>
                                      <p:tavLst>
                                        <p:tav tm="0">
                                          <p:val>
                                            <p:strVal val="#ppt_x"/>
                                          </p:val>
                                        </p:tav>
                                        <p:tav tm="100000">
                                          <p:val>
                                            <p:strVal val="#ppt_x"/>
                                          </p:val>
                                        </p:tav>
                                      </p:tavLst>
                                    </p:anim>
                                    <p:anim calcmode="lin" valueType="num">
                                      <p:cBhvr additive="base">
                                        <p:cTn id="1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0405258">
            <a:off x="796925" y="2416175"/>
            <a:ext cx="7772400" cy="1362075"/>
          </a:xfrm>
        </p:spPr>
        <p:txBody>
          <a:bodyPr/>
          <a:lstStyle/>
          <a:p>
            <a:r>
              <a:rPr lang="en-US" sz="8000" dirty="0" smtClean="0">
                <a:solidFill>
                  <a:srgbClr val="0000FF"/>
                </a:solidFill>
                <a:latin typeface="Arial" pitchFamily="34" charset="0"/>
                <a:cs typeface="Arial" pitchFamily="34" charset="0"/>
              </a:rPr>
              <a:t>gestures</a:t>
            </a:r>
            <a:endParaRPr lang="en-US" sz="8000" dirty="0">
              <a:solidFill>
                <a:srgbClr val="0000FF"/>
              </a:solidFill>
            </a:endParaRPr>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p:txBody>
          <a:bodyPr/>
          <a:lstStyle/>
          <a:p>
            <a:pPr>
              <a:defRPr/>
            </a:pPr>
            <a:fld id="{2C2E6CF7-5C7B-42C2-93E8-9533938CF007}" type="slidenum">
              <a:rPr lang="en-US" smtClean="0"/>
              <a:pPr>
                <a:defRPr/>
              </a:pPr>
              <a:t>44</a:t>
            </a:fld>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45</a:t>
            </a:fld>
            <a:endParaRPr lang="en-US" dirty="0"/>
          </a:p>
        </p:txBody>
      </p:sp>
      <p:sp>
        <p:nvSpPr>
          <p:cNvPr id="4" name="Rectangle 3"/>
          <p:cNvSpPr/>
          <p:nvPr/>
        </p:nvSpPr>
        <p:spPr>
          <a:xfrm>
            <a:off x="3006725" y="942975"/>
            <a:ext cx="2185214" cy="646331"/>
          </a:xfrm>
          <a:prstGeom prst="rect">
            <a:avLst/>
          </a:prstGeom>
        </p:spPr>
        <p:txBody>
          <a:bodyPr wrap="none">
            <a:spAutoFit/>
          </a:bodyPr>
          <a:lstStyle/>
          <a:p>
            <a:r>
              <a:rPr lang="en-US" sz="3600" b="1" dirty="0" smtClean="0">
                <a:solidFill>
                  <a:srgbClr val="0000FF"/>
                </a:solidFill>
                <a:latin typeface="Arial" pitchFamily="34" charset="0"/>
                <a:cs typeface="Arial" pitchFamily="34" charset="0"/>
              </a:rPr>
              <a:t>Gestures</a:t>
            </a:r>
            <a:endParaRPr lang="en-IN" sz="3600" b="1" dirty="0">
              <a:solidFill>
                <a:srgbClr val="0000FF"/>
              </a:solidFill>
              <a:latin typeface="Arial" pitchFamily="34" charset="0"/>
              <a:cs typeface="Arial" pitchFamily="34" charset="0"/>
            </a:endParaRPr>
          </a:p>
        </p:txBody>
      </p:sp>
      <p:sp>
        <p:nvSpPr>
          <p:cNvPr id="5" name="Rectangle 4"/>
          <p:cNvSpPr/>
          <p:nvPr/>
        </p:nvSpPr>
        <p:spPr>
          <a:xfrm>
            <a:off x="612774" y="1679575"/>
            <a:ext cx="7181851" cy="3108543"/>
          </a:xfrm>
          <a:prstGeom prst="rect">
            <a:avLst/>
          </a:prstGeom>
        </p:spPr>
        <p:txBody>
          <a:bodyPr wrap="square">
            <a:spAutoFit/>
          </a:bodyPr>
          <a:lstStyle/>
          <a:p>
            <a:pPr>
              <a:buFont typeface="Arial" pitchFamily="34" charset="0"/>
              <a:buChar char="•"/>
            </a:pPr>
            <a:r>
              <a:rPr lang="en-IN" sz="2800" dirty="0" smtClean="0">
                <a:latin typeface="Arial" pitchFamily="34" charset="0"/>
                <a:cs typeface="Arial" pitchFamily="34" charset="0"/>
              </a:rPr>
              <a:t>Gestures –Hand and arm gestures are used to emphasize, point, reject, describe.</a:t>
            </a:r>
          </a:p>
          <a:p>
            <a:pPr>
              <a:buFont typeface="Arial" pitchFamily="34" charset="0"/>
              <a:buChar char="•"/>
            </a:pPr>
            <a:endParaRPr lang="en-IN" sz="2800" dirty="0" smtClean="0">
              <a:latin typeface="Arial" pitchFamily="34" charset="0"/>
              <a:cs typeface="Arial" pitchFamily="34" charset="0"/>
            </a:endParaRPr>
          </a:p>
          <a:p>
            <a:pPr>
              <a:buFont typeface="Arial" pitchFamily="34" charset="0"/>
              <a:buChar char="•"/>
            </a:pPr>
            <a:r>
              <a:rPr lang="en-IN" sz="2800" dirty="0" smtClean="0">
                <a:latin typeface="Arial" pitchFamily="34" charset="0"/>
                <a:cs typeface="Arial" pitchFamily="34" charset="0"/>
              </a:rPr>
              <a:t>Avoid continuous gestures</a:t>
            </a:r>
          </a:p>
          <a:p>
            <a:pPr>
              <a:buFont typeface="Arial" pitchFamily="34" charset="0"/>
              <a:buChar char="•"/>
            </a:pPr>
            <a:endParaRPr lang="en-IN" sz="2800" dirty="0" smtClean="0">
              <a:latin typeface="Arial" pitchFamily="34" charset="0"/>
              <a:cs typeface="Arial" pitchFamily="34" charset="0"/>
            </a:endParaRPr>
          </a:p>
          <a:p>
            <a:endParaRPr lang="en-US" sz="2800" dirty="0" smtClean="0">
              <a:latin typeface="Arial" pitchFamily="34" charset="0"/>
              <a:cs typeface="Arial" pitchFamily="34" charset="0"/>
            </a:endParaRPr>
          </a:p>
          <a:p>
            <a:r>
              <a:rPr lang="en-US" sz="2800" dirty="0" smtClean="0">
                <a:latin typeface="Arial" pitchFamily="34" charset="0"/>
                <a:cs typeface="Arial" pitchFamily="34" charset="0"/>
              </a:rPr>
              <a:t>Bill Clinton pointing finger.</a:t>
            </a:r>
            <a:endParaRPr lang="en-US" sz="2800" dirty="0">
              <a:latin typeface="Arial" pitchFamily="34" charset="0"/>
              <a:cs typeface="Arial" pitchFamily="34" charset="0"/>
            </a:endParaRPr>
          </a:p>
        </p:txBody>
      </p:sp>
      <p:pic>
        <p:nvPicPr>
          <p:cNvPr id="16386" name="Picture 2" descr="http://t3.gstatic.com/images?q=tbn:ANd9GcTumWAtcDwQhKtFYh3al7WhpVG2nRjawYQ7oE1OdB8L-KtjQM7W"/>
          <p:cNvPicPr>
            <a:picLocks noChangeAspect="1" noChangeArrowheads="1"/>
          </p:cNvPicPr>
          <p:nvPr/>
        </p:nvPicPr>
        <p:blipFill>
          <a:blip r:embed="rId2"/>
          <a:srcRect/>
          <a:stretch>
            <a:fillRect/>
          </a:stretch>
        </p:blipFill>
        <p:spPr bwMode="auto">
          <a:xfrm>
            <a:off x="5584825" y="3244850"/>
            <a:ext cx="1914525" cy="2381250"/>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checkerboard(across)">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checkerboard(across)">
                                      <p:cBhvr>
                                        <p:cTn id="22" dur="500"/>
                                        <p:tgtEl>
                                          <p:spTgt spid="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6386"/>
                                        </p:tgtEl>
                                        <p:attrNameLst>
                                          <p:attrName>style.visibility</p:attrName>
                                        </p:attrNameLst>
                                      </p:cBhvr>
                                      <p:to>
                                        <p:strVal val="visible"/>
                                      </p:to>
                                    </p:set>
                                    <p:anim calcmode="lin" valueType="num">
                                      <p:cBhvr additive="base">
                                        <p:cTn id="27" dur="500" fill="hold"/>
                                        <p:tgtEl>
                                          <p:spTgt spid="16386"/>
                                        </p:tgtEl>
                                        <p:attrNameLst>
                                          <p:attrName>ppt_x</p:attrName>
                                        </p:attrNameLst>
                                      </p:cBhvr>
                                      <p:tavLst>
                                        <p:tav tm="0">
                                          <p:val>
                                            <p:strVal val="#ppt_x"/>
                                          </p:val>
                                        </p:tav>
                                        <p:tav tm="100000">
                                          <p:val>
                                            <p:strVal val="#ppt_x"/>
                                          </p:val>
                                        </p:tav>
                                      </p:tavLst>
                                    </p:anim>
                                    <p:anim calcmode="lin" valueType="num">
                                      <p:cBhvr additive="base">
                                        <p:cTn id="28"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9713960">
            <a:off x="796925" y="2416175"/>
            <a:ext cx="7772400" cy="1362075"/>
          </a:xfrm>
        </p:spPr>
        <p:txBody>
          <a:bodyPr/>
          <a:lstStyle/>
          <a:p>
            <a:r>
              <a:rPr lang="en-US" sz="8000" dirty="0" smtClean="0">
                <a:solidFill>
                  <a:srgbClr val="0000FF"/>
                </a:solidFill>
                <a:latin typeface="Arial" pitchFamily="34" charset="0"/>
                <a:cs typeface="Arial" pitchFamily="34" charset="0"/>
              </a:rPr>
              <a:t>Some more</a:t>
            </a:r>
            <a:endParaRPr lang="en-US" sz="8000" dirty="0">
              <a:solidFill>
                <a:srgbClr val="0000FF"/>
              </a:solidFill>
            </a:endParaRPr>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p:txBody>
          <a:bodyPr/>
          <a:lstStyle/>
          <a:p>
            <a:pPr>
              <a:defRPr/>
            </a:pPr>
            <a:fld id="{2C2E6CF7-5C7B-42C2-93E8-9533938CF007}" type="slidenum">
              <a:rPr lang="en-US" smtClean="0"/>
              <a:pPr>
                <a:defRPr/>
              </a:pPr>
              <a:t>46</a:t>
            </a:fld>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a:xfrm>
            <a:off x="731838" y="6267450"/>
            <a:ext cx="4114800" cy="476250"/>
          </a:xfrm>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47</a:t>
            </a:fld>
            <a:endParaRPr lang="en-US" dirty="0"/>
          </a:p>
        </p:txBody>
      </p:sp>
      <p:sp>
        <p:nvSpPr>
          <p:cNvPr id="4" name="Rectangle 3"/>
          <p:cNvSpPr/>
          <p:nvPr/>
        </p:nvSpPr>
        <p:spPr>
          <a:xfrm>
            <a:off x="2362200" y="942975"/>
            <a:ext cx="4572000" cy="584775"/>
          </a:xfrm>
          <a:prstGeom prst="rect">
            <a:avLst/>
          </a:prstGeom>
        </p:spPr>
        <p:txBody>
          <a:bodyPr>
            <a:spAutoFit/>
          </a:bodyPr>
          <a:lstStyle/>
          <a:p>
            <a:r>
              <a:rPr lang="en-US" sz="3200" b="1" dirty="0" smtClean="0">
                <a:solidFill>
                  <a:srgbClr val="0000FF"/>
                </a:solidFill>
                <a:latin typeface="Arial" pitchFamily="34" charset="0"/>
                <a:cs typeface="Arial" pitchFamily="34" charset="0"/>
              </a:rPr>
              <a:t>Let them grab it.</a:t>
            </a:r>
            <a:endParaRPr lang="en-IN" sz="3200" b="1" dirty="0">
              <a:solidFill>
                <a:srgbClr val="0000FF"/>
              </a:solidFill>
              <a:latin typeface="Arial" pitchFamily="34" charset="0"/>
              <a:cs typeface="Arial" pitchFamily="34" charset="0"/>
            </a:endParaRPr>
          </a:p>
        </p:txBody>
      </p:sp>
      <p:sp>
        <p:nvSpPr>
          <p:cNvPr id="5" name="Rectangle 4"/>
          <p:cNvSpPr/>
          <p:nvPr/>
        </p:nvSpPr>
        <p:spPr>
          <a:xfrm>
            <a:off x="612775" y="1679575"/>
            <a:ext cx="7918450" cy="3416320"/>
          </a:xfrm>
          <a:prstGeom prst="rect">
            <a:avLst/>
          </a:prstGeom>
        </p:spPr>
        <p:txBody>
          <a:bodyPr wrap="square">
            <a:spAutoFit/>
          </a:bodyPr>
          <a:lstStyle/>
          <a:p>
            <a:pPr>
              <a:buNone/>
            </a:pPr>
            <a:r>
              <a:rPr lang="en-US" sz="4400" dirty="0" smtClean="0">
                <a:latin typeface="Arial" pitchFamily="34" charset="0"/>
                <a:cs typeface="Arial" pitchFamily="34" charset="0"/>
              </a:rPr>
              <a:t>Pause</a:t>
            </a:r>
          </a:p>
          <a:p>
            <a:pPr>
              <a:buNone/>
            </a:pPr>
            <a:endParaRPr lang="en-US" sz="4400" dirty="0" smtClean="0">
              <a:latin typeface="Arial" pitchFamily="34" charset="0"/>
              <a:cs typeface="Arial" pitchFamily="34" charset="0"/>
            </a:endParaRPr>
          </a:p>
          <a:p>
            <a:pPr>
              <a:buNone/>
            </a:pPr>
            <a:r>
              <a:rPr lang="en-US" sz="4400" dirty="0" smtClean="0">
                <a:latin typeface="Arial" pitchFamily="34" charset="0"/>
                <a:cs typeface="Arial" pitchFamily="34" charset="0"/>
              </a:rPr>
              <a:t>Slow is better than fast – Tortoise is better than rabbit</a:t>
            </a:r>
            <a:r>
              <a:rPr lang="en-US" sz="2000" dirty="0" smtClean="0">
                <a:latin typeface="Arial" pitchFamily="34" charset="0"/>
                <a:cs typeface="Arial" pitchFamily="34" charset="0"/>
              </a:rPr>
              <a:t>.</a:t>
            </a:r>
          </a:p>
          <a:p>
            <a:pPr>
              <a:buNone/>
            </a:pPr>
            <a:endParaRPr lang="en-US" sz="2000" dirty="0" smtClean="0">
              <a:latin typeface="Arial" pitchFamily="34" charset="0"/>
              <a:cs typeface="Arial" pitchFamily="34" charset="0"/>
            </a:endParaRPr>
          </a:p>
          <a:p>
            <a:pPr>
              <a:buNone/>
            </a:pPr>
            <a:endParaRPr lang="en-US" sz="2000" dirty="0" smtClean="0">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48</a:t>
            </a:fld>
            <a:endParaRPr lang="en-US" dirty="0"/>
          </a:p>
        </p:txBody>
      </p:sp>
      <p:pic>
        <p:nvPicPr>
          <p:cNvPr id="4" name="hg.mp4">
            <a:hlinkClick r:id="" action="ppaction://media"/>
          </p:cNvPr>
          <p:cNvPicPr>
            <a:picLocks noRot="1" noChangeAspect="1"/>
          </p:cNvPicPr>
          <p:nvPr>
            <a:videoFile r:link="rId1"/>
          </p:nvPr>
        </p:nvPicPr>
        <p:blipFill>
          <a:blip r:embed="rId3"/>
          <a:stretch>
            <a:fillRect/>
          </a:stretch>
        </p:blipFill>
        <p:spPr>
          <a:xfrm>
            <a:off x="0" y="0"/>
            <a:ext cx="9143999" cy="6858000"/>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24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p:cTn id="12"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49</a:t>
            </a:fld>
            <a:endParaRPr lang="en-US" dirty="0"/>
          </a:p>
        </p:txBody>
      </p:sp>
      <p:sp>
        <p:nvSpPr>
          <p:cNvPr id="4" name="Rectangle 3"/>
          <p:cNvSpPr/>
          <p:nvPr/>
        </p:nvSpPr>
        <p:spPr>
          <a:xfrm>
            <a:off x="612775" y="574675"/>
            <a:ext cx="7832593" cy="1015663"/>
          </a:xfrm>
          <a:prstGeom prst="rect">
            <a:avLst/>
          </a:prstGeom>
        </p:spPr>
        <p:txBody>
          <a:bodyPr wrap="none">
            <a:spAutoFit/>
          </a:bodyPr>
          <a:lstStyle/>
          <a:p>
            <a:r>
              <a:rPr lang="en-US" sz="6000" b="1" dirty="0" smtClean="0">
                <a:solidFill>
                  <a:srgbClr val="0000FF"/>
                </a:solidFill>
                <a:latin typeface="Arial" pitchFamily="34" charset="0"/>
                <a:cs typeface="Arial" pitchFamily="34" charset="0"/>
              </a:rPr>
              <a:t>Limit the information</a:t>
            </a:r>
            <a:endParaRPr lang="en-IN" sz="6000" b="1" dirty="0">
              <a:solidFill>
                <a:srgbClr val="0000FF"/>
              </a:solidFill>
              <a:latin typeface="Arial" pitchFamily="34" charset="0"/>
              <a:cs typeface="Arial" pitchFamily="34" charset="0"/>
            </a:endParaRPr>
          </a:p>
        </p:txBody>
      </p:sp>
      <p:sp>
        <p:nvSpPr>
          <p:cNvPr id="5" name="Rectangle 4"/>
          <p:cNvSpPr/>
          <p:nvPr/>
        </p:nvSpPr>
        <p:spPr>
          <a:xfrm>
            <a:off x="612776" y="2047873"/>
            <a:ext cx="7826374" cy="2646878"/>
          </a:xfrm>
          <a:prstGeom prst="rect">
            <a:avLst/>
          </a:prstGeom>
        </p:spPr>
        <p:txBody>
          <a:bodyPr wrap="square">
            <a:spAutoFit/>
          </a:bodyPr>
          <a:lstStyle/>
          <a:p>
            <a:pPr algn="ctr">
              <a:buNone/>
            </a:pPr>
            <a:r>
              <a:rPr lang="en-US" sz="16600" b="1" dirty="0" smtClean="0">
                <a:latin typeface="Arial" pitchFamily="34" charset="0"/>
                <a:cs typeface="Arial" pitchFamily="34" charset="0"/>
              </a:rPr>
              <a:t>Max. 3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checkerboard(across)">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a:t>
            </a:fld>
            <a:endParaRPr lang="en-US" dirty="0"/>
          </a:p>
        </p:txBody>
      </p:sp>
      <p:sp>
        <p:nvSpPr>
          <p:cNvPr id="4" name="Rectangle 3"/>
          <p:cNvSpPr/>
          <p:nvPr/>
        </p:nvSpPr>
        <p:spPr>
          <a:xfrm>
            <a:off x="981075" y="758825"/>
            <a:ext cx="6930102" cy="646331"/>
          </a:xfrm>
          <a:prstGeom prst="rect">
            <a:avLst/>
          </a:prstGeom>
        </p:spPr>
        <p:txBody>
          <a:bodyPr wrap="none">
            <a:spAutoFit/>
          </a:bodyPr>
          <a:lstStyle/>
          <a:p>
            <a:r>
              <a:rPr lang="en-US" sz="3600" b="1" dirty="0" smtClean="0">
                <a:solidFill>
                  <a:srgbClr val="0000FF"/>
                </a:solidFill>
                <a:latin typeface="Arial" pitchFamily="34" charset="0"/>
                <a:cs typeface="Arial" pitchFamily="34" charset="0"/>
              </a:rPr>
              <a:t>How to boost your confidence.</a:t>
            </a:r>
            <a:endParaRPr lang="en-IN" sz="3600" b="1" dirty="0">
              <a:solidFill>
                <a:srgbClr val="0000FF"/>
              </a:solidFill>
              <a:latin typeface="Arial" pitchFamily="34" charset="0"/>
              <a:cs typeface="Arial" pitchFamily="34" charset="0"/>
            </a:endParaRPr>
          </a:p>
        </p:txBody>
      </p:sp>
      <p:sp>
        <p:nvSpPr>
          <p:cNvPr id="5" name="Rectangle 4"/>
          <p:cNvSpPr/>
          <p:nvPr/>
        </p:nvSpPr>
        <p:spPr>
          <a:xfrm>
            <a:off x="612775" y="1679574"/>
            <a:ext cx="7918450" cy="3477875"/>
          </a:xfrm>
          <a:prstGeom prst="rect">
            <a:avLst/>
          </a:prstGeom>
        </p:spPr>
        <p:txBody>
          <a:bodyPr wrap="square">
            <a:spAutoFit/>
          </a:bodyPr>
          <a:lstStyle/>
          <a:p>
            <a:pPr>
              <a:buFont typeface="Arial" pitchFamily="34" charset="0"/>
              <a:buChar char="•"/>
            </a:pPr>
            <a:r>
              <a:rPr lang="en-US" sz="2000" dirty="0" smtClean="0">
                <a:latin typeface="Arial" pitchFamily="34" charset="0"/>
                <a:cs typeface="Arial" pitchFamily="34" charset="0"/>
              </a:rPr>
              <a:t>Start by asking questions.</a:t>
            </a:r>
          </a:p>
          <a:p>
            <a:pPr>
              <a:buFont typeface="Arial" pitchFamily="34" charset="0"/>
              <a:buChar char="•"/>
            </a:pPr>
            <a:endParaRPr lang="en-US" sz="2000" dirty="0" smtClean="0">
              <a:latin typeface="Arial" pitchFamily="34" charset="0"/>
              <a:cs typeface="Arial" pitchFamily="34" charset="0"/>
            </a:endParaRPr>
          </a:p>
          <a:p>
            <a:pPr>
              <a:buFont typeface="Arial" pitchFamily="34" charset="0"/>
              <a:buChar char="•"/>
            </a:pPr>
            <a:r>
              <a:rPr lang="en-US" sz="2000" dirty="0" smtClean="0">
                <a:latin typeface="Arial" pitchFamily="34" charset="0"/>
                <a:cs typeface="Arial" pitchFamily="34" charset="0"/>
              </a:rPr>
              <a:t>Deep breathing.</a:t>
            </a:r>
          </a:p>
          <a:p>
            <a:pPr>
              <a:buFont typeface="Arial" pitchFamily="34" charset="0"/>
              <a:buChar char="•"/>
            </a:pPr>
            <a:endParaRPr lang="en-US" sz="2000" dirty="0" smtClean="0">
              <a:latin typeface="Arial" pitchFamily="34" charset="0"/>
              <a:cs typeface="Arial" pitchFamily="34" charset="0"/>
            </a:endParaRPr>
          </a:p>
          <a:p>
            <a:pPr>
              <a:buFont typeface="Arial" pitchFamily="34" charset="0"/>
              <a:buChar char="•"/>
            </a:pPr>
            <a:r>
              <a:rPr lang="en-US" sz="2000" dirty="0" smtClean="0">
                <a:latin typeface="Arial" pitchFamily="34" charset="0"/>
                <a:cs typeface="Arial" pitchFamily="34" charset="0"/>
              </a:rPr>
              <a:t>Don't Memorize.</a:t>
            </a:r>
          </a:p>
          <a:p>
            <a:pPr>
              <a:buFont typeface="Arial" pitchFamily="34" charset="0"/>
              <a:buChar char="•"/>
            </a:pPr>
            <a:endParaRPr lang="en-US" sz="2000" dirty="0" smtClean="0">
              <a:latin typeface="Arial" pitchFamily="34" charset="0"/>
              <a:cs typeface="Arial" pitchFamily="34" charset="0"/>
            </a:endParaRPr>
          </a:p>
          <a:p>
            <a:pPr>
              <a:buFont typeface="Arial" pitchFamily="34" charset="0"/>
              <a:buChar char="•"/>
            </a:pPr>
            <a:r>
              <a:rPr lang="en-US" sz="2000" dirty="0" smtClean="0">
                <a:latin typeface="Arial" pitchFamily="34" charset="0"/>
                <a:cs typeface="Arial" pitchFamily="34" charset="0"/>
              </a:rPr>
              <a:t>COOL</a:t>
            </a:r>
          </a:p>
          <a:p>
            <a:pPr>
              <a:buFont typeface="Arial" pitchFamily="34" charset="0"/>
              <a:buChar char="•"/>
            </a:pPr>
            <a:endParaRPr lang="en-US" sz="2000" dirty="0" smtClean="0">
              <a:latin typeface="Arial" pitchFamily="34" charset="0"/>
              <a:cs typeface="Arial" pitchFamily="34" charset="0"/>
            </a:endParaRPr>
          </a:p>
          <a:p>
            <a:pPr>
              <a:buFont typeface="Arial" pitchFamily="34" charset="0"/>
              <a:buChar char="•"/>
            </a:pPr>
            <a:r>
              <a:rPr lang="en-US" sz="2000" dirty="0" smtClean="0">
                <a:latin typeface="Arial" pitchFamily="34" charset="0"/>
                <a:cs typeface="Arial" pitchFamily="34" charset="0"/>
              </a:rPr>
              <a:t>Find a Friend – Shift the focus.</a:t>
            </a:r>
          </a:p>
          <a:p>
            <a:pPr>
              <a:buFont typeface="Arial" pitchFamily="34" charset="0"/>
              <a:buChar char="•"/>
            </a:pPr>
            <a:endParaRPr lang="en-US" sz="2000" dirty="0" smtClean="0">
              <a:latin typeface="Arial" pitchFamily="34" charset="0"/>
              <a:cs typeface="Arial" pitchFamily="34" charset="0"/>
            </a:endParaRPr>
          </a:p>
          <a:p>
            <a:pPr>
              <a:buFont typeface="Arial" pitchFamily="34" charset="0"/>
              <a:buChar char="•"/>
            </a:pPr>
            <a:r>
              <a:rPr lang="en-US" sz="2000" dirty="0" smtClean="0">
                <a:latin typeface="Arial" pitchFamily="34" charset="0"/>
                <a:cs typeface="Arial" pitchFamily="34" charset="0"/>
              </a:rPr>
              <a:t>Somebody chose u because he knows  ‘Only you can do it’.</a:t>
            </a:r>
            <a:endParaRPr lang="en-US" sz="2000" dirty="0">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linds(horizont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box(in)">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blinds(horizontal)">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6" end="6"/>
                                            </p:txEl>
                                          </p:spTgt>
                                        </p:tgtEl>
                                        <p:attrNameLst>
                                          <p:attrName>style.visibility</p:attrName>
                                        </p:attrNameLst>
                                      </p:cBhvr>
                                      <p:to>
                                        <p:strVal val="visible"/>
                                      </p:to>
                                    </p:set>
                                    <p:animEffect transition="in" filter="checkerboard(across)">
                                      <p:cBhvr>
                                        <p:cTn id="22" dur="500"/>
                                        <p:tgtEl>
                                          <p:spTgt spid="5">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animEffect transition="in" filter="box(in)">
                                      <p:cBhvr>
                                        <p:cTn id="27" dur="500"/>
                                        <p:tgtEl>
                                          <p:spTgt spid="5">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5">
                                            <p:txEl>
                                              <p:pRg st="10" end="10"/>
                                            </p:txEl>
                                          </p:spTgt>
                                        </p:tgtEl>
                                        <p:attrNameLst>
                                          <p:attrName>style.visibility</p:attrName>
                                        </p:attrNameLst>
                                      </p:cBhvr>
                                      <p:to>
                                        <p:strVal val="visible"/>
                                      </p:to>
                                    </p:set>
                                    <p:animEffect transition="in" filter="box(in)">
                                      <p:cBhvr>
                                        <p:cTn id="32"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5" name="Content Placeholder 4"/>
          <p:cNvSpPr>
            <a:spLocks noGrp="1"/>
          </p:cNvSpPr>
          <p:nvPr>
            <p:ph idx="1"/>
          </p:nvPr>
        </p:nvSpPr>
        <p:spPr>
          <a:xfrm rot="20112356">
            <a:off x="18927" y="514534"/>
            <a:ext cx="8324878" cy="4267200"/>
          </a:xfrm>
        </p:spPr>
        <p:txBody>
          <a:bodyPr/>
          <a:lstStyle/>
          <a:p>
            <a:pPr algn="ctr">
              <a:buNone/>
            </a:pPr>
            <a:endParaRPr lang="en-US" dirty="0" smtClean="0"/>
          </a:p>
          <a:p>
            <a:pPr algn="ctr">
              <a:buNone/>
            </a:pPr>
            <a:endParaRPr lang="en-US" dirty="0" smtClean="0"/>
          </a:p>
          <a:p>
            <a:pPr algn="ctr">
              <a:buNone/>
            </a:pPr>
            <a:endParaRPr lang="en-US" dirty="0" smtClean="0"/>
          </a:p>
          <a:p>
            <a:pPr algn="ctr">
              <a:buNone/>
            </a:pPr>
            <a:r>
              <a:rPr lang="en-US" sz="8000" b="1" dirty="0" smtClean="0">
                <a:solidFill>
                  <a:srgbClr val="0000FF"/>
                </a:solidFill>
              </a:rPr>
              <a:t>Miscellaneous</a:t>
            </a:r>
            <a:endParaRPr lang="en-US" sz="8000" b="1" dirty="0">
              <a:solidFill>
                <a:srgbClr val="0000FF"/>
              </a:solidFill>
            </a:endParaRPr>
          </a:p>
        </p:txBody>
      </p:sp>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50</a:t>
            </a:fld>
            <a:endParaRPr lang="en-US" dirty="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3" end="3"/>
                                            </p:txEl>
                                          </p:spTgt>
                                        </p:tgtEl>
                                        <p:attrNameLst>
                                          <p:attrName>style.visibility</p:attrName>
                                        </p:attrNameLst>
                                      </p:cBhvr>
                                      <p:to>
                                        <p:strVal val="visible"/>
                                      </p:to>
                                    </p:set>
                                    <p:anim calcmode="lin" valueType="num">
                                      <p:cBhvr additive="base">
                                        <p:cTn id="7"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51</a:t>
            </a:fld>
            <a:endParaRPr lang="en-US" dirty="0"/>
          </a:p>
        </p:txBody>
      </p:sp>
      <p:sp>
        <p:nvSpPr>
          <p:cNvPr id="4" name="Rectangle 3"/>
          <p:cNvSpPr/>
          <p:nvPr/>
        </p:nvSpPr>
        <p:spPr>
          <a:xfrm>
            <a:off x="889000" y="758825"/>
            <a:ext cx="7763664" cy="923330"/>
          </a:xfrm>
          <a:prstGeom prst="rect">
            <a:avLst/>
          </a:prstGeom>
        </p:spPr>
        <p:txBody>
          <a:bodyPr wrap="none">
            <a:spAutoFit/>
          </a:bodyPr>
          <a:lstStyle/>
          <a:p>
            <a:r>
              <a:rPr lang="en-US" sz="5400" b="1" dirty="0" smtClean="0">
                <a:solidFill>
                  <a:srgbClr val="0000FF"/>
                </a:solidFill>
                <a:latin typeface="Arial" pitchFamily="34" charset="0"/>
                <a:cs typeface="Arial" pitchFamily="34" charset="0"/>
              </a:rPr>
              <a:t>Comfort your audience</a:t>
            </a:r>
            <a:endParaRPr lang="en-IN" sz="5400" b="1" dirty="0">
              <a:solidFill>
                <a:srgbClr val="0000FF"/>
              </a:solidFill>
              <a:latin typeface="Arial" pitchFamily="34" charset="0"/>
              <a:cs typeface="Arial" pitchFamily="34" charset="0"/>
            </a:endParaRPr>
          </a:p>
        </p:txBody>
      </p:sp>
      <p:sp>
        <p:nvSpPr>
          <p:cNvPr id="5" name="Rectangle 4"/>
          <p:cNvSpPr/>
          <p:nvPr/>
        </p:nvSpPr>
        <p:spPr>
          <a:xfrm>
            <a:off x="612775" y="1679574"/>
            <a:ext cx="7918450" cy="1938992"/>
          </a:xfrm>
          <a:prstGeom prst="rect">
            <a:avLst/>
          </a:prstGeom>
        </p:spPr>
        <p:txBody>
          <a:bodyPr wrap="square">
            <a:spAutoFit/>
          </a:bodyPr>
          <a:lstStyle/>
          <a:p>
            <a:pPr>
              <a:buFont typeface="Arial" pitchFamily="34" charset="0"/>
              <a:buChar char="•"/>
            </a:pPr>
            <a:r>
              <a:rPr lang="en-US" sz="2400" dirty="0" smtClean="0">
                <a:latin typeface="Arial" pitchFamily="34" charset="0"/>
                <a:cs typeface="Arial" pitchFamily="34" charset="0"/>
              </a:rPr>
              <a:t>Chairs.</a:t>
            </a:r>
          </a:p>
          <a:p>
            <a:pPr>
              <a:buFont typeface="Arial" pitchFamily="34" charset="0"/>
              <a:buChar char="•"/>
            </a:pPr>
            <a:r>
              <a:rPr lang="en-US" sz="2400" dirty="0" smtClean="0">
                <a:latin typeface="Arial" pitchFamily="34" charset="0"/>
                <a:cs typeface="Arial" pitchFamily="34" charset="0"/>
              </a:rPr>
              <a:t>AC</a:t>
            </a:r>
          </a:p>
          <a:p>
            <a:pPr>
              <a:buFont typeface="Arial" pitchFamily="34" charset="0"/>
              <a:buChar char="•"/>
            </a:pPr>
            <a:r>
              <a:rPr lang="en-US" sz="2400" dirty="0" smtClean="0">
                <a:latin typeface="Arial" pitchFamily="34" charset="0"/>
                <a:cs typeface="Arial" pitchFamily="34" charset="0"/>
              </a:rPr>
              <a:t>Lighting.</a:t>
            </a:r>
          </a:p>
          <a:p>
            <a:pPr>
              <a:buFont typeface="Arial" pitchFamily="34" charset="0"/>
              <a:buChar char="•"/>
            </a:pPr>
            <a:r>
              <a:rPr lang="en-US" sz="2400" dirty="0" smtClean="0">
                <a:latin typeface="Arial" pitchFamily="34" charset="0"/>
                <a:cs typeface="Arial" pitchFamily="34" charset="0"/>
              </a:rPr>
              <a:t>Breaks</a:t>
            </a:r>
          </a:p>
          <a:p>
            <a:r>
              <a:rPr lang="en-US" sz="2400" dirty="0" smtClean="0">
                <a:latin typeface="Arial" pitchFamily="34" charset="0"/>
                <a:cs typeface="Arial" pitchFamily="34" charset="0"/>
              </a:rPr>
              <a:t>			All appropriate.</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ox(i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box(in)">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checkerboard(across)">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 calcmode="lin" valueType="num">
                                      <p:cBhvr additive="base">
                                        <p:cTn id="32"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52</a:t>
            </a:fld>
            <a:endParaRPr lang="en-US" dirty="0"/>
          </a:p>
        </p:txBody>
      </p:sp>
      <p:sp>
        <p:nvSpPr>
          <p:cNvPr id="4" name="Rectangle 3"/>
          <p:cNvSpPr/>
          <p:nvPr/>
        </p:nvSpPr>
        <p:spPr>
          <a:xfrm>
            <a:off x="2454275" y="574675"/>
            <a:ext cx="2962478" cy="1107996"/>
          </a:xfrm>
          <a:prstGeom prst="rect">
            <a:avLst/>
          </a:prstGeom>
        </p:spPr>
        <p:txBody>
          <a:bodyPr wrap="none">
            <a:spAutoFit/>
          </a:bodyPr>
          <a:lstStyle/>
          <a:p>
            <a:r>
              <a:rPr lang="en-IN" sz="6600" b="1" dirty="0" smtClean="0">
                <a:solidFill>
                  <a:srgbClr val="0000FF"/>
                </a:solidFill>
                <a:latin typeface="Arial" pitchFamily="34" charset="0"/>
                <a:cs typeface="Arial" pitchFamily="34" charset="0"/>
              </a:rPr>
              <a:t>Verbal </a:t>
            </a:r>
            <a:endParaRPr lang="en-IN" sz="6600" dirty="0">
              <a:solidFill>
                <a:srgbClr val="0000FF"/>
              </a:solidFill>
              <a:latin typeface="Arial" pitchFamily="34" charset="0"/>
              <a:cs typeface="Arial" pitchFamily="34" charset="0"/>
            </a:endParaRPr>
          </a:p>
        </p:txBody>
      </p:sp>
      <p:sp>
        <p:nvSpPr>
          <p:cNvPr id="5" name="Rectangle 4"/>
          <p:cNvSpPr/>
          <p:nvPr/>
        </p:nvSpPr>
        <p:spPr>
          <a:xfrm>
            <a:off x="612775" y="1679575"/>
            <a:ext cx="8010525" cy="3139321"/>
          </a:xfrm>
          <a:prstGeom prst="rect">
            <a:avLst/>
          </a:prstGeom>
        </p:spPr>
        <p:txBody>
          <a:bodyPr wrap="square">
            <a:spAutoFit/>
          </a:bodyPr>
          <a:lstStyle/>
          <a:p>
            <a:pPr>
              <a:buFont typeface="Arial" pitchFamily="34" charset="0"/>
              <a:buChar char="•"/>
            </a:pPr>
            <a:r>
              <a:rPr lang="en-IN" dirty="0" smtClean="0">
                <a:latin typeface="Arial" pitchFamily="34" charset="0"/>
                <a:cs typeface="Arial" pitchFamily="34" charset="0"/>
              </a:rPr>
              <a:t>Short Sentences</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Simple.</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Don’t use abusive word’s</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Correct grammar</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Avoid Jargons</a:t>
            </a:r>
          </a:p>
          <a:p>
            <a:pPr>
              <a:buFont typeface="Arial" pitchFamily="34" charset="0"/>
              <a:buChar char="•"/>
            </a:pPr>
            <a:endParaRPr lang="en-IN" dirty="0" smtClean="0">
              <a:latin typeface="Arial" pitchFamily="34" charset="0"/>
              <a:cs typeface="Arial" pitchFamily="34" charset="0"/>
            </a:endParaRPr>
          </a:p>
          <a:p>
            <a:endParaRPr lang="en-IN" dirty="0" smtClean="0">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i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ox(in)">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ox(in)">
                                      <p:cBhvr>
                                        <p:cTn id="27" dur="500"/>
                                        <p:tgtEl>
                                          <p:spTgt spid="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nodeType="clickEffect">
                                  <p:stCondLst>
                                    <p:cond delay="0"/>
                                  </p:stCondLst>
                                  <p:childTnLst>
                                    <p:set>
                                      <p:cBhvr>
                                        <p:cTn id="31" dur="1" fill="hold">
                                          <p:stCondLst>
                                            <p:cond delay="0"/>
                                          </p:stCondLst>
                                        </p:cTn>
                                        <p:tgtEl>
                                          <p:spTgt spid="5">
                                            <p:txEl>
                                              <p:pRg st="8" end="8"/>
                                            </p:txEl>
                                          </p:spTgt>
                                        </p:tgtEl>
                                        <p:attrNameLst>
                                          <p:attrName>style.visibility</p:attrName>
                                        </p:attrNameLst>
                                      </p:cBhvr>
                                      <p:to>
                                        <p:strVal val="visible"/>
                                      </p:to>
                                    </p:set>
                                    <p:animEffect transition="in" filter="diamond(in)">
                                      <p:cBhvr>
                                        <p:cTn id="32" dur="20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53</a:t>
            </a:fld>
            <a:endParaRPr lang="en-US" dirty="0"/>
          </a:p>
        </p:txBody>
      </p:sp>
      <p:sp>
        <p:nvSpPr>
          <p:cNvPr id="4" name="Rectangle 3"/>
          <p:cNvSpPr/>
          <p:nvPr/>
        </p:nvSpPr>
        <p:spPr>
          <a:xfrm>
            <a:off x="3006725" y="758825"/>
            <a:ext cx="2617704" cy="1107996"/>
          </a:xfrm>
          <a:prstGeom prst="rect">
            <a:avLst/>
          </a:prstGeom>
        </p:spPr>
        <p:txBody>
          <a:bodyPr wrap="none">
            <a:spAutoFit/>
          </a:bodyPr>
          <a:lstStyle/>
          <a:p>
            <a:r>
              <a:rPr lang="en-IN" sz="6600" b="1" dirty="0" smtClean="0">
                <a:solidFill>
                  <a:srgbClr val="0000FF"/>
                </a:solidFill>
                <a:latin typeface="Arial" pitchFamily="34" charset="0"/>
                <a:cs typeface="Arial" pitchFamily="34" charset="0"/>
              </a:rPr>
              <a:t>Vocal </a:t>
            </a:r>
            <a:endParaRPr lang="en-IN" sz="6600" dirty="0">
              <a:solidFill>
                <a:srgbClr val="0000FF"/>
              </a:solidFill>
              <a:latin typeface="Arial" pitchFamily="34" charset="0"/>
              <a:cs typeface="Arial" pitchFamily="34" charset="0"/>
            </a:endParaRPr>
          </a:p>
        </p:txBody>
      </p:sp>
      <p:sp>
        <p:nvSpPr>
          <p:cNvPr id="5" name="Rectangle 4"/>
          <p:cNvSpPr/>
          <p:nvPr/>
        </p:nvSpPr>
        <p:spPr>
          <a:xfrm>
            <a:off x="704850" y="1859340"/>
            <a:ext cx="7918450" cy="3693319"/>
          </a:xfrm>
          <a:prstGeom prst="rect">
            <a:avLst/>
          </a:prstGeom>
        </p:spPr>
        <p:txBody>
          <a:bodyPr wrap="square">
            <a:spAutoFit/>
          </a:bodyPr>
          <a:lstStyle/>
          <a:p>
            <a:pPr>
              <a:buFont typeface="Arial" pitchFamily="34" charset="0"/>
              <a:buChar char="•"/>
            </a:pPr>
            <a:r>
              <a:rPr lang="en-IN" dirty="0" smtClean="0">
                <a:latin typeface="Arial" pitchFamily="34" charset="0"/>
                <a:cs typeface="Arial" pitchFamily="34" charset="0"/>
              </a:rPr>
              <a:t>Pitch / Tone Monotone</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Voice Modulation</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Speed.</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Pause…take a break</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Volume .</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Vocal quality –Clarity</a:t>
            </a:r>
          </a:p>
          <a:p>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Pronunciation </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i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ox(in)">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ox(in)">
                                      <p:cBhvr>
                                        <p:cTn id="27" dur="500"/>
                                        <p:tgtEl>
                                          <p:spTgt spid="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5">
                                            <p:txEl>
                                              <p:pRg st="8" end="8"/>
                                            </p:txEl>
                                          </p:spTgt>
                                        </p:tgtEl>
                                        <p:attrNameLst>
                                          <p:attrName>style.visibility</p:attrName>
                                        </p:attrNameLst>
                                      </p:cBhvr>
                                      <p:to>
                                        <p:strVal val="visible"/>
                                      </p:to>
                                    </p:set>
                                    <p:animEffect transition="in" filter="box(in)">
                                      <p:cBhvr>
                                        <p:cTn id="32" dur="500"/>
                                        <p:tgtEl>
                                          <p:spTgt spid="5">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box(in)">
                                      <p:cBhvr>
                                        <p:cTn id="37" dur="500"/>
                                        <p:tgtEl>
                                          <p:spTgt spid="5">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5">
                                            <p:txEl>
                                              <p:pRg st="12" end="12"/>
                                            </p:txEl>
                                          </p:spTgt>
                                        </p:tgtEl>
                                        <p:attrNameLst>
                                          <p:attrName>style.visibility</p:attrName>
                                        </p:attrNameLst>
                                      </p:cBhvr>
                                      <p:to>
                                        <p:strVal val="visible"/>
                                      </p:to>
                                    </p:set>
                                    <p:animEffect transition="in" filter="box(in)">
                                      <p:cBhvr>
                                        <p:cTn id="42"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54</a:t>
            </a:fld>
            <a:endParaRPr lang="en-US" dirty="0"/>
          </a:p>
        </p:txBody>
      </p:sp>
      <p:sp>
        <p:nvSpPr>
          <p:cNvPr id="4" name="Rectangle 3"/>
          <p:cNvSpPr/>
          <p:nvPr/>
        </p:nvSpPr>
        <p:spPr>
          <a:xfrm>
            <a:off x="2730500" y="574675"/>
            <a:ext cx="3143168" cy="1200329"/>
          </a:xfrm>
          <a:prstGeom prst="rect">
            <a:avLst/>
          </a:prstGeom>
        </p:spPr>
        <p:txBody>
          <a:bodyPr wrap="none">
            <a:spAutoFit/>
          </a:bodyPr>
          <a:lstStyle/>
          <a:p>
            <a:r>
              <a:rPr lang="en-IN" sz="7200" b="1" dirty="0" smtClean="0">
                <a:solidFill>
                  <a:srgbClr val="0000FF"/>
                </a:solidFill>
                <a:latin typeface="Arial" pitchFamily="34" charset="0"/>
                <a:cs typeface="Arial" pitchFamily="34" charset="0"/>
              </a:rPr>
              <a:t>Visual </a:t>
            </a:r>
            <a:endParaRPr lang="en-IN" sz="7200" dirty="0">
              <a:solidFill>
                <a:srgbClr val="0000FF"/>
              </a:solidFill>
              <a:latin typeface="Arial" pitchFamily="34" charset="0"/>
              <a:cs typeface="Arial" pitchFamily="34" charset="0"/>
            </a:endParaRPr>
          </a:p>
        </p:txBody>
      </p:sp>
      <p:sp>
        <p:nvSpPr>
          <p:cNvPr id="5" name="Rectangle 4"/>
          <p:cNvSpPr/>
          <p:nvPr/>
        </p:nvSpPr>
        <p:spPr>
          <a:xfrm>
            <a:off x="612775" y="1582341"/>
            <a:ext cx="8010525" cy="4247317"/>
          </a:xfrm>
          <a:prstGeom prst="rect">
            <a:avLst/>
          </a:prstGeom>
        </p:spPr>
        <p:txBody>
          <a:bodyPr wrap="square">
            <a:spAutoFit/>
          </a:bodyPr>
          <a:lstStyle/>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Posture - Erect, straight, unbending</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Slow Movements. Don’t move very fast.</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Facial Expressions Smile / laugh</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Eye contact</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r>
              <a:rPr lang="en-IN" dirty="0" smtClean="0">
                <a:latin typeface="Arial" pitchFamily="34" charset="0"/>
                <a:cs typeface="Arial" pitchFamily="34" charset="0"/>
              </a:rPr>
              <a:t>Don’t look tired.</a:t>
            </a: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endParaRPr lang="en-IN" dirty="0" smtClean="0">
              <a:latin typeface="Arial" pitchFamily="34" charset="0"/>
              <a:cs typeface="Arial" pitchFamily="34" charset="0"/>
            </a:endParaRPr>
          </a:p>
          <a:p>
            <a:pPr>
              <a:buFont typeface="Arial" pitchFamily="34" charset="0"/>
              <a:buChar char="•"/>
            </a:pPr>
            <a:endParaRPr lang="en-IN" dirty="0" smtClean="0"/>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checkerboard(across)">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checkerboard(across)">
                                      <p:cBhvr>
                                        <p:cTn id="17" dur="500"/>
                                        <p:tgtEl>
                                          <p:spTgt spid="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5">
                                            <p:txEl>
                                              <p:pRg st="7" end="7"/>
                                            </p:txEl>
                                          </p:spTgt>
                                        </p:tgtEl>
                                        <p:attrNameLst>
                                          <p:attrName>style.visibility</p:attrName>
                                        </p:attrNameLst>
                                      </p:cBhvr>
                                      <p:to>
                                        <p:strVal val="visible"/>
                                      </p:to>
                                    </p:set>
                                    <p:animEffect transition="in" filter="checkerboard(across)">
                                      <p:cBhvr>
                                        <p:cTn id="22" dur="500"/>
                                        <p:tgtEl>
                                          <p:spTgt spid="5">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animEffect transition="in" filter="checkerboard(across)">
                                      <p:cBhvr>
                                        <p:cTn id="27" dur="500"/>
                                        <p:tgtEl>
                                          <p:spTgt spid="5">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5">
                                            <p:txEl>
                                              <p:pRg st="11" end="11"/>
                                            </p:txEl>
                                          </p:spTgt>
                                        </p:tgtEl>
                                        <p:attrNameLst>
                                          <p:attrName>style.visibility</p:attrName>
                                        </p:attrNameLst>
                                      </p:cBhvr>
                                      <p:to>
                                        <p:strVal val="visible"/>
                                      </p:to>
                                    </p:set>
                                    <p:animEffect transition="in" filter="checkerboard(across)">
                                      <p:cBhvr>
                                        <p:cTn id="32"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rot="20386833">
            <a:off x="182906" y="2378284"/>
            <a:ext cx="8001000" cy="4267200"/>
          </a:xfrm>
        </p:spPr>
        <p:txBody>
          <a:bodyPr/>
          <a:lstStyle/>
          <a:p>
            <a:pPr algn="ctr">
              <a:buNone/>
            </a:pPr>
            <a:r>
              <a:rPr lang="en-US" sz="4400" b="1" dirty="0" smtClean="0">
                <a:solidFill>
                  <a:srgbClr val="0000FF"/>
                </a:solidFill>
              </a:rPr>
              <a:t>What to do if someone asks me Questions?</a:t>
            </a:r>
            <a:endParaRPr lang="en-US" sz="4400" b="1" dirty="0">
              <a:solidFill>
                <a:srgbClr val="0000FF"/>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56</a:t>
            </a:fld>
            <a:endParaRPr lang="en-US" dirty="0"/>
          </a:p>
        </p:txBody>
      </p:sp>
      <p:sp>
        <p:nvSpPr>
          <p:cNvPr id="4" name="Rectangle 3"/>
          <p:cNvSpPr/>
          <p:nvPr/>
        </p:nvSpPr>
        <p:spPr>
          <a:xfrm>
            <a:off x="1993900" y="666750"/>
            <a:ext cx="5968622" cy="1015663"/>
          </a:xfrm>
          <a:prstGeom prst="rect">
            <a:avLst/>
          </a:prstGeom>
        </p:spPr>
        <p:txBody>
          <a:bodyPr wrap="none">
            <a:spAutoFit/>
          </a:bodyPr>
          <a:lstStyle/>
          <a:p>
            <a:r>
              <a:rPr lang="en-IN" sz="6000" b="1" dirty="0" smtClean="0">
                <a:solidFill>
                  <a:srgbClr val="0000FF"/>
                </a:solidFill>
                <a:latin typeface="Arial" pitchFamily="34" charset="0"/>
                <a:cs typeface="Arial" pitchFamily="34" charset="0"/>
              </a:rPr>
              <a:t>Answering Do’s</a:t>
            </a:r>
            <a:endParaRPr lang="en-IN" sz="6000" dirty="0">
              <a:solidFill>
                <a:srgbClr val="0000FF"/>
              </a:solidFill>
              <a:latin typeface="Arial" pitchFamily="34" charset="0"/>
              <a:cs typeface="Arial" pitchFamily="34" charset="0"/>
            </a:endParaRPr>
          </a:p>
        </p:txBody>
      </p:sp>
      <p:sp>
        <p:nvSpPr>
          <p:cNvPr id="5" name="Rectangle 4"/>
          <p:cNvSpPr/>
          <p:nvPr/>
        </p:nvSpPr>
        <p:spPr>
          <a:xfrm>
            <a:off x="612774" y="1679575"/>
            <a:ext cx="7826375" cy="4401205"/>
          </a:xfrm>
          <a:prstGeom prst="rect">
            <a:avLst/>
          </a:prstGeom>
        </p:spPr>
        <p:txBody>
          <a:bodyPr wrap="square">
            <a:spAutoFit/>
          </a:bodyPr>
          <a:lstStyle/>
          <a:p>
            <a:pPr>
              <a:buFont typeface="Arial" pitchFamily="34" charset="0"/>
              <a:buChar char="•"/>
            </a:pPr>
            <a:r>
              <a:rPr lang="en-IN" sz="2000" dirty="0" smtClean="0">
                <a:latin typeface="Arial" pitchFamily="34" charset="0"/>
                <a:cs typeface="Arial" pitchFamily="34" charset="0"/>
              </a:rPr>
              <a:t>Don’t allow questions in between of continuing topics – Allow a questions as soon as topic is finished.</a:t>
            </a:r>
          </a:p>
          <a:p>
            <a:pPr>
              <a:buFont typeface="Arial" pitchFamily="34" charset="0"/>
              <a:buChar char="•"/>
            </a:pPr>
            <a:endParaRPr lang="en-IN" sz="2000" dirty="0" smtClean="0">
              <a:latin typeface="Arial" pitchFamily="34" charset="0"/>
              <a:cs typeface="Arial" pitchFamily="34" charset="0"/>
            </a:endParaRPr>
          </a:p>
          <a:p>
            <a:pPr>
              <a:buFont typeface="Arial" pitchFamily="34" charset="0"/>
              <a:buChar char="•"/>
            </a:pPr>
            <a:r>
              <a:rPr lang="en-IN" sz="2000" dirty="0" smtClean="0">
                <a:latin typeface="Arial" pitchFamily="34" charset="0"/>
                <a:cs typeface="Arial" pitchFamily="34" charset="0"/>
              </a:rPr>
              <a:t>Acknowledge the question</a:t>
            </a:r>
          </a:p>
          <a:p>
            <a:pPr>
              <a:buFont typeface="Arial" pitchFamily="34" charset="0"/>
              <a:buChar char="•"/>
            </a:pPr>
            <a:endParaRPr lang="en-IN" sz="2000" dirty="0" smtClean="0">
              <a:latin typeface="Arial" pitchFamily="34" charset="0"/>
              <a:cs typeface="Arial" pitchFamily="34" charset="0"/>
            </a:endParaRPr>
          </a:p>
          <a:p>
            <a:pPr>
              <a:buFont typeface="Arial" pitchFamily="34" charset="0"/>
              <a:buChar char="•"/>
            </a:pPr>
            <a:r>
              <a:rPr lang="en-IN" sz="2000" dirty="0" smtClean="0">
                <a:latin typeface="Arial" pitchFamily="34" charset="0"/>
                <a:cs typeface="Arial" pitchFamily="34" charset="0"/>
              </a:rPr>
              <a:t>Listen for both content and intent</a:t>
            </a:r>
          </a:p>
          <a:p>
            <a:pPr>
              <a:buFont typeface="Arial" pitchFamily="34" charset="0"/>
              <a:buChar char="•"/>
            </a:pPr>
            <a:endParaRPr lang="en-IN" sz="2000" dirty="0" smtClean="0">
              <a:latin typeface="Arial" pitchFamily="34" charset="0"/>
              <a:cs typeface="Arial" pitchFamily="34" charset="0"/>
            </a:endParaRPr>
          </a:p>
          <a:p>
            <a:pPr>
              <a:buFont typeface="Arial" pitchFamily="34" charset="0"/>
              <a:buChar char="•"/>
            </a:pPr>
            <a:r>
              <a:rPr lang="en-IN" sz="2000" dirty="0" smtClean="0">
                <a:latin typeface="Arial" pitchFamily="34" charset="0"/>
                <a:cs typeface="Arial" pitchFamily="34" charset="0"/>
              </a:rPr>
              <a:t>Ask for clarification</a:t>
            </a:r>
          </a:p>
          <a:p>
            <a:pPr>
              <a:buFont typeface="Arial" pitchFamily="34" charset="0"/>
              <a:buChar char="•"/>
            </a:pPr>
            <a:endParaRPr lang="en-IN" sz="2000" dirty="0" smtClean="0">
              <a:latin typeface="Arial" pitchFamily="34" charset="0"/>
              <a:cs typeface="Arial" pitchFamily="34" charset="0"/>
            </a:endParaRPr>
          </a:p>
          <a:p>
            <a:pPr>
              <a:buFont typeface="Arial" pitchFamily="34" charset="0"/>
              <a:buChar char="•"/>
            </a:pPr>
            <a:r>
              <a:rPr lang="en-IN" sz="2000" dirty="0" smtClean="0">
                <a:latin typeface="Arial" pitchFamily="34" charset="0"/>
                <a:cs typeface="Arial" pitchFamily="34" charset="0"/>
              </a:rPr>
              <a:t>Answer clearly and briefly</a:t>
            </a:r>
          </a:p>
          <a:p>
            <a:pPr>
              <a:buFont typeface="Arial" pitchFamily="34" charset="0"/>
              <a:buChar char="•"/>
            </a:pPr>
            <a:endParaRPr lang="en-IN" sz="2000" dirty="0" smtClean="0">
              <a:latin typeface="Arial" pitchFamily="34" charset="0"/>
              <a:cs typeface="Arial" pitchFamily="34" charset="0"/>
            </a:endParaRPr>
          </a:p>
          <a:p>
            <a:pPr>
              <a:buFont typeface="Arial" pitchFamily="34" charset="0"/>
              <a:buChar char="•"/>
            </a:pPr>
            <a:r>
              <a:rPr lang="en-IN" sz="2000" dirty="0" smtClean="0">
                <a:latin typeface="Arial" pitchFamily="34" charset="0"/>
                <a:cs typeface="Arial" pitchFamily="34" charset="0"/>
              </a:rPr>
              <a:t>Support with evidences and data (if possible).</a:t>
            </a:r>
          </a:p>
          <a:p>
            <a:pPr>
              <a:buFont typeface="Arial" pitchFamily="34" charset="0"/>
              <a:buChar char="•"/>
            </a:pPr>
            <a:endParaRPr lang="en-IN" sz="2000" dirty="0" smtClean="0">
              <a:latin typeface="Arial" pitchFamily="34" charset="0"/>
              <a:cs typeface="Arial" pitchFamily="34" charset="0"/>
            </a:endParaRPr>
          </a:p>
          <a:p>
            <a:pPr>
              <a:buFont typeface="Arial" pitchFamily="34" charset="0"/>
              <a:buChar char="•"/>
            </a:pPr>
            <a:r>
              <a:rPr lang="en-IN" sz="2000" dirty="0" smtClean="0">
                <a:latin typeface="Arial" pitchFamily="34" charset="0"/>
                <a:cs typeface="Arial" pitchFamily="34" charset="0"/>
              </a:rPr>
              <a:t>You can say “</a:t>
            </a:r>
            <a:r>
              <a:rPr lang="en-IN" sz="2000" b="1" i="1" dirty="0" smtClean="0">
                <a:latin typeface="Arial" pitchFamily="34" charset="0"/>
                <a:cs typeface="Arial" pitchFamily="34" charset="0"/>
              </a:rPr>
              <a:t>I need to check this!</a:t>
            </a:r>
            <a:r>
              <a:rPr lang="en-IN" sz="2000" dirty="0" smtClean="0">
                <a:latin typeface="Arial" pitchFamily="34" charset="0"/>
                <a:cs typeface="Arial" pitchFamily="34" charset="0"/>
              </a:rPr>
              <a:t>”</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i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ox(in)">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ox(in)">
                                      <p:cBhvr>
                                        <p:cTn id="27" dur="500"/>
                                        <p:tgtEl>
                                          <p:spTgt spid="5">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5">
                                            <p:txEl>
                                              <p:pRg st="8" end="8"/>
                                            </p:txEl>
                                          </p:spTgt>
                                        </p:tgtEl>
                                        <p:attrNameLst>
                                          <p:attrName>style.visibility</p:attrName>
                                        </p:attrNameLst>
                                      </p:cBhvr>
                                      <p:to>
                                        <p:strVal val="visible"/>
                                      </p:to>
                                    </p:set>
                                    <p:animEffect transition="in" filter="box(in)">
                                      <p:cBhvr>
                                        <p:cTn id="32" dur="500"/>
                                        <p:tgtEl>
                                          <p:spTgt spid="5">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checkerboard(across)">
                                      <p:cBhvr>
                                        <p:cTn id="37" dur="500"/>
                                        <p:tgtEl>
                                          <p:spTgt spid="5">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5">
                                            <p:txEl>
                                              <p:pRg st="12" end="12"/>
                                            </p:txEl>
                                          </p:spTgt>
                                        </p:tgtEl>
                                        <p:attrNameLst>
                                          <p:attrName>style.visibility</p:attrName>
                                        </p:attrNameLst>
                                      </p:cBhvr>
                                      <p:to>
                                        <p:strVal val="visible"/>
                                      </p:to>
                                    </p:set>
                                    <p:animEffect transition="in" filter="checkerboard(across)">
                                      <p:cBhvr>
                                        <p:cTn id="42" dur="500"/>
                                        <p:tgtEl>
                                          <p:spTgt spid="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57</a:t>
            </a:fld>
            <a:endParaRPr lang="en-US" dirty="0"/>
          </a:p>
        </p:txBody>
      </p:sp>
      <p:sp>
        <p:nvSpPr>
          <p:cNvPr id="4" name="Rectangle 3"/>
          <p:cNvSpPr/>
          <p:nvPr/>
        </p:nvSpPr>
        <p:spPr>
          <a:xfrm>
            <a:off x="796925" y="574675"/>
            <a:ext cx="6813549" cy="1015663"/>
          </a:xfrm>
          <a:prstGeom prst="rect">
            <a:avLst/>
          </a:prstGeom>
        </p:spPr>
        <p:txBody>
          <a:bodyPr wrap="square">
            <a:spAutoFit/>
          </a:bodyPr>
          <a:lstStyle/>
          <a:p>
            <a:r>
              <a:rPr lang="en-IN" sz="6000" b="1" dirty="0" smtClean="0">
                <a:solidFill>
                  <a:srgbClr val="0000FF"/>
                </a:solidFill>
                <a:latin typeface="Arial" pitchFamily="34" charset="0"/>
                <a:cs typeface="Arial" pitchFamily="34" charset="0"/>
              </a:rPr>
              <a:t>Answering Don’ts </a:t>
            </a:r>
            <a:endParaRPr lang="en-IN" sz="6000" dirty="0">
              <a:solidFill>
                <a:srgbClr val="0000FF"/>
              </a:solidFill>
              <a:latin typeface="Arial" pitchFamily="34" charset="0"/>
              <a:cs typeface="Arial" pitchFamily="34" charset="0"/>
            </a:endParaRPr>
          </a:p>
        </p:txBody>
      </p:sp>
      <p:sp>
        <p:nvSpPr>
          <p:cNvPr id="5" name="Rectangle 4"/>
          <p:cNvSpPr/>
          <p:nvPr/>
        </p:nvSpPr>
        <p:spPr>
          <a:xfrm>
            <a:off x="612775" y="1679574"/>
            <a:ext cx="7918450" cy="2246769"/>
          </a:xfrm>
          <a:prstGeom prst="rect">
            <a:avLst/>
          </a:prstGeom>
        </p:spPr>
        <p:txBody>
          <a:bodyPr wrap="square">
            <a:spAutoFit/>
          </a:bodyPr>
          <a:lstStyle/>
          <a:p>
            <a:pPr>
              <a:buFont typeface="Arial" pitchFamily="34" charset="0"/>
              <a:buChar char="•"/>
            </a:pPr>
            <a:r>
              <a:rPr lang="en-IN" sz="2400" dirty="0" smtClean="0">
                <a:latin typeface="Arial" pitchFamily="34" charset="0"/>
                <a:cs typeface="Arial" pitchFamily="34" charset="0"/>
              </a:rPr>
              <a:t>Don’t argue with anyone</a:t>
            </a:r>
          </a:p>
          <a:p>
            <a:pPr>
              <a:buFont typeface="Arial" pitchFamily="34" charset="0"/>
              <a:buChar char="•"/>
            </a:pPr>
            <a:endParaRPr lang="en-IN" sz="2400" dirty="0" smtClean="0">
              <a:latin typeface="Arial" pitchFamily="34" charset="0"/>
              <a:cs typeface="Arial" pitchFamily="34" charset="0"/>
            </a:endParaRPr>
          </a:p>
          <a:p>
            <a:pPr>
              <a:buFont typeface="Arial" pitchFamily="34" charset="0"/>
              <a:buChar char="•"/>
            </a:pPr>
            <a:r>
              <a:rPr lang="en-IN" sz="2400" dirty="0" smtClean="0">
                <a:latin typeface="Arial" pitchFamily="34" charset="0"/>
                <a:cs typeface="Arial" pitchFamily="34" charset="0"/>
              </a:rPr>
              <a:t>Don’t allow one person to keep asking</a:t>
            </a:r>
          </a:p>
          <a:p>
            <a:pPr>
              <a:buFont typeface="Arial" pitchFamily="34" charset="0"/>
              <a:buChar char="•"/>
            </a:pPr>
            <a:endParaRPr lang="en-IN" sz="2400" dirty="0" smtClean="0">
              <a:latin typeface="Arial" pitchFamily="34" charset="0"/>
              <a:cs typeface="Arial" pitchFamily="34" charset="0"/>
            </a:endParaRPr>
          </a:p>
          <a:p>
            <a:pPr>
              <a:buFont typeface="Arial" pitchFamily="34" charset="0"/>
              <a:buChar char="•"/>
            </a:pPr>
            <a:r>
              <a:rPr lang="en-IN" sz="2400" dirty="0" smtClean="0">
                <a:latin typeface="Arial" pitchFamily="34" charset="0"/>
                <a:cs typeface="Arial" pitchFamily="34" charset="0"/>
              </a:rPr>
              <a:t>Don’t say, “Anyone should know the answer of that”.</a:t>
            </a:r>
          </a:p>
          <a:p>
            <a:pPr>
              <a:buFont typeface="Arial" pitchFamily="34" charset="0"/>
              <a:buChar char="•"/>
            </a:pPr>
            <a:endParaRPr lang="en-IN" sz="2000" dirty="0" smtClean="0">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ox(i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i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ox(in)">
                                      <p:cBhvr>
                                        <p:cTn id="2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pPr algn="ctr">
              <a:buNone/>
            </a:pPr>
            <a:r>
              <a:rPr lang="en-US" dirty="0" smtClean="0"/>
              <a:t>Content is must.</a:t>
            </a:r>
            <a:endParaRPr lang="en-US" dirty="0"/>
          </a:p>
        </p:txBody>
      </p:sp>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58</a:t>
            </a:fld>
            <a:endParaRPr lang="en-US" dirty="0"/>
          </a:p>
        </p:txBody>
      </p:sp>
      <p:sp>
        <p:nvSpPr>
          <p:cNvPr id="4" name="Rectangle 3"/>
          <p:cNvSpPr/>
          <p:nvPr/>
        </p:nvSpPr>
        <p:spPr>
          <a:xfrm>
            <a:off x="2822575" y="758825"/>
            <a:ext cx="3090911" cy="1015663"/>
          </a:xfrm>
          <a:prstGeom prst="rect">
            <a:avLst/>
          </a:prstGeom>
        </p:spPr>
        <p:txBody>
          <a:bodyPr wrap="none">
            <a:spAutoFit/>
          </a:bodyPr>
          <a:lstStyle/>
          <a:p>
            <a:r>
              <a:rPr lang="en-US" sz="6000" b="1" dirty="0" smtClean="0">
                <a:solidFill>
                  <a:srgbClr val="0000FF"/>
                </a:solidFill>
                <a:latin typeface="Arial" pitchFamily="34" charset="0"/>
                <a:cs typeface="Arial" pitchFamily="34" charset="0"/>
              </a:rPr>
              <a:t>Content</a:t>
            </a:r>
            <a:endParaRPr lang="en-IN" sz="6000" b="1" dirty="0">
              <a:solidFill>
                <a:srgbClr val="0000FF"/>
              </a:solidFill>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checkerboard(across)">
                                      <p:cBhvr>
                                        <p:cTn id="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566738" y="1679575"/>
            <a:ext cx="8240712" cy="4511675"/>
          </a:xfrm>
        </p:spPr>
        <p:txBody>
          <a:bodyPr/>
          <a:lstStyle/>
          <a:p>
            <a:pPr algn="just">
              <a:buNone/>
            </a:pPr>
            <a:r>
              <a:rPr lang="en-US" sz="1800" dirty="0" err="1" smtClean="0">
                <a:latin typeface="Arial" pitchFamily="34" charset="0"/>
                <a:cs typeface="Arial" pitchFamily="34" charset="0"/>
              </a:rPr>
              <a:t>Oefen</a:t>
            </a:r>
            <a:r>
              <a:rPr lang="en-US" sz="1800" dirty="0" smtClean="0">
                <a:latin typeface="Arial" pitchFamily="34" charset="0"/>
                <a:cs typeface="Arial" pitchFamily="34" charset="0"/>
              </a:rPr>
              <a:t>  ,                         </a:t>
            </a:r>
            <a:r>
              <a:rPr lang="en-US" sz="1800" dirty="0" err="1" smtClean="0">
                <a:latin typeface="Arial" pitchFamily="34" charset="0"/>
                <a:cs typeface="Arial" pitchFamily="34" charset="0"/>
              </a:rPr>
              <a:t>Vježbati</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Répéter</a:t>
            </a:r>
            <a:r>
              <a:rPr lang="en-US" sz="1800" dirty="0" smtClean="0">
                <a:latin typeface="Arial" pitchFamily="34" charset="0"/>
                <a:cs typeface="Arial" pitchFamily="34" charset="0"/>
              </a:rPr>
              <a:t> ,           </a:t>
            </a:r>
            <a:r>
              <a:rPr lang="en-US" sz="1800" dirty="0" err="1" smtClean="0">
                <a:latin typeface="Arial" pitchFamily="34" charset="0"/>
                <a:cs typeface="Arial" pitchFamily="34" charset="0"/>
              </a:rPr>
              <a:t>Proben</a:t>
            </a:r>
            <a:r>
              <a:rPr lang="en-US" sz="1800" dirty="0" smtClean="0">
                <a:latin typeface="Arial" pitchFamily="34" charset="0"/>
                <a:cs typeface="Arial" pitchFamily="34" charset="0"/>
              </a:rPr>
              <a:t>          </a:t>
            </a:r>
          </a:p>
          <a:p>
            <a:pPr algn="just">
              <a:buNone/>
            </a:pP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Repeteren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Provare</a:t>
            </a:r>
            <a:r>
              <a:rPr lang="en-US" sz="1800" dirty="0" smtClean="0">
                <a:latin typeface="Arial" pitchFamily="34" charset="0"/>
                <a:cs typeface="Arial" pitchFamily="34" charset="0"/>
              </a:rPr>
              <a:t>,       </a:t>
            </a:r>
            <a:r>
              <a:rPr lang="az-Cyrl-AZ" sz="1800" dirty="0" smtClean="0">
                <a:latin typeface="Arial" pitchFamily="34" charset="0"/>
                <a:cs typeface="Arial" pitchFamily="34" charset="0"/>
              </a:rPr>
              <a:t>Репетировать</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odbywać</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próby</a:t>
            </a:r>
            <a:r>
              <a:rPr lang="en-US" sz="1800" dirty="0" smtClean="0">
                <a:latin typeface="Arial" pitchFamily="34" charset="0"/>
                <a:cs typeface="Arial" pitchFamily="34" charset="0"/>
              </a:rPr>
              <a:t> ,      </a:t>
            </a:r>
            <a:r>
              <a:rPr lang="en-US" sz="1800" dirty="0" err="1" smtClean="0">
                <a:latin typeface="Arial" pitchFamily="34" charset="0"/>
                <a:cs typeface="Arial" pitchFamily="34" charset="0"/>
              </a:rPr>
              <a:t>Cleachtadh</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berlatih</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repeta</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oefen</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përsëris</a:t>
            </a:r>
            <a:r>
              <a:rPr lang="en-US" sz="1800" dirty="0" smtClean="0">
                <a:latin typeface="Arial" pitchFamily="34" charset="0"/>
                <a:cs typeface="Arial" pitchFamily="34" charset="0"/>
              </a:rPr>
              <a:t>,        </a:t>
            </a:r>
          </a:p>
          <a:p>
            <a:pPr algn="just">
              <a:buNone/>
            </a:pPr>
            <a:r>
              <a:rPr lang="en-US" sz="1800" dirty="0" err="1" smtClean="0">
                <a:latin typeface="Arial" pitchFamily="34" charset="0"/>
                <a:cs typeface="Arial" pitchFamily="34" charset="0"/>
              </a:rPr>
              <a:t>Repitisiya</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etmək</a:t>
            </a:r>
            <a:r>
              <a:rPr lang="en-US" sz="1800" dirty="0" smtClean="0">
                <a:latin typeface="Arial" pitchFamily="34" charset="0"/>
                <a:cs typeface="Arial" pitchFamily="34" charset="0"/>
              </a:rPr>
              <a:t>,            </a:t>
            </a:r>
            <a:r>
              <a:rPr lang="az-Cyrl-AZ" sz="1800" dirty="0" smtClean="0">
                <a:latin typeface="Arial" pitchFamily="34" charset="0"/>
                <a:cs typeface="Arial" pitchFamily="34" charset="0"/>
              </a:rPr>
              <a:t>рэпетаваць</a:t>
            </a:r>
            <a:r>
              <a:rPr lang="en-US" sz="1800" dirty="0" smtClean="0">
                <a:latin typeface="Arial" pitchFamily="34" charset="0"/>
                <a:cs typeface="Arial" pitchFamily="34" charset="0"/>
              </a:rPr>
              <a:t>,     </a:t>
            </a:r>
            <a:r>
              <a:rPr lang="az-Cyrl-AZ" sz="1800" dirty="0" smtClean="0">
                <a:latin typeface="Arial" pitchFamily="34" charset="0"/>
                <a:cs typeface="Arial" pitchFamily="34" charset="0"/>
              </a:rPr>
              <a:t> репетирам</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assajar</a:t>
            </a:r>
            <a:r>
              <a:rPr lang="en-US" sz="1800" dirty="0" smtClean="0">
                <a:latin typeface="Arial" pitchFamily="34" charset="0"/>
                <a:cs typeface="Arial" pitchFamily="34" charset="0"/>
              </a:rPr>
              <a:t> , </a:t>
            </a:r>
          </a:p>
          <a:p>
            <a:pPr algn="just">
              <a:buNone/>
            </a:pPr>
            <a:r>
              <a:rPr lang="en-US" sz="1800" dirty="0" err="1" smtClean="0">
                <a:latin typeface="Arial" pitchFamily="34" charset="0"/>
                <a:cs typeface="Arial" pitchFamily="34" charset="0"/>
              </a:rPr>
              <a:t>vježbati</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nacvičovat</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øve</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magsanay</a:t>
            </a:r>
            <a:r>
              <a:rPr lang="en-US" sz="1800" dirty="0" smtClean="0">
                <a:latin typeface="Arial" pitchFamily="34" charset="0"/>
                <a:cs typeface="Arial" pitchFamily="34" charset="0"/>
              </a:rPr>
              <a:t>,          </a:t>
            </a:r>
          </a:p>
          <a:p>
            <a:pPr algn="just">
              <a:buNone/>
            </a:pP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kerrata</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ensaiar</a:t>
            </a:r>
            <a:r>
              <a:rPr lang="en-US" sz="1800" dirty="0" smtClean="0">
                <a:latin typeface="Arial" pitchFamily="34" charset="0"/>
                <a:cs typeface="Arial" pitchFamily="34" charset="0"/>
              </a:rPr>
              <a:t> ,                            </a:t>
            </a:r>
            <a:r>
              <a:rPr lang="el-GR" sz="1800" dirty="0" smtClean="0">
                <a:latin typeface="Arial" pitchFamily="34" charset="0"/>
                <a:cs typeface="Arial" pitchFamily="34" charset="0"/>
              </a:rPr>
              <a:t>πρόβες</a:t>
            </a:r>
            <a:r>
              <a:rPr lang="en-US" sz="1800" dirty="0" smtClean="0">
                <a:latin typeface="Arial" pitchFamily="34" charset="0"/>
                <a:cs typeface="Arial" pitchFamily="34" charset="0"/>
              </a:rPr>
              <a:t> ,                 </a:t>
            </a:r>
            <a:r>
              <a:rPr lang="en-US" sz="1800" dirty="0" err="1" smtClean="0">
                <a:latin typeface="Arial" pitchFamily="34" charset="0"/>
                <a:cs typeface="Arial" pitchFamily="34" charset="0"/>
              </a:rPr>
              <a:t>resite</a:t>
            </a:r>
            <a:r>
              <a:rPr lang="en-US" sz="1800" dirty="0" smtClean="0">
                <a:latin typeface="Arial" pitchFamily="34" charset="0"/>
                <a:cs typeface="Arial" pitchFamily="34" charset="0"/>
              </a:rPr>
              <a:t> ,</a:t>
            </a:r>
            <a:r>
              <a:rPr lang="hi-IN" sz="1800" dirty="0" smtClean="0">
                <a:latin typeface="Arial" pitchFamily="34" charset="0"/>
              </a:rPr>
              <a:t> </a:t>
            </a:r>
            <a:r>
              <a:rPr lang="en-US" sz="1800" dirty="0" smtClean="0">
                <a:latin typeface="Arial" pitchFamily="34" charset="0"/>
                <a:cs typeface="Arial" pitchFamily="34" charset="0"/>
              </a:rPr>
              <a:t>      </a:t>
            </a:r>
          </a:p>
          <a:p>
            <a:pPr algn="just">
              <a:buNone/>
            </a:pPr>
            <a:r>
              <a:rPr lang="hi-IN" sz="1800" dirty="0" smtClean="0">
                <a:latin typeface="Arial" pitchFamily="34" charset="0"/>
              </a:rPr>
              <a:t>अभ्यास करना</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próbál</a:t>
            </a:r>
            <a:r>
              <a:rPr lang="en-US" sz="1800" dirty="0" smtClean="0">
                <a:latin typeface="Arial" pitchFamily="34" charset="0"/>
                <a:cs typeface="Arial" pitchFamily="34" charset="0"/>
              </a:rPr>
              <a:t>    ,                </a:t>
            </a:r>
            <a:r>
              <a:rPr lang="en-US" sz="1800" dirty="0" err="1" smtClean="0">
                <a:latin typeface="Arial" pitchFamily="34" charset="0"/>
                <a:cs typeface="Arial" pitchFamily="34" charset="0"/>
              </a:rPr>
              <a:t>æfa</a:t>
            </a:r>
            <a:r>
              <a:rPr lang="en-US" sz="1800" dirty="0" smtClean="0">
                <a:latin typeface="Arial" pitchFamily="34" charset="0"/>
                <a:cs typeface="Arial" pitchFamily="34" charset="0"/>
              </a:rPr>
              <a:t>,            </a:t>
            </a:r>
            <a:r>
              <a:rPr lang="ja-JP" altLang="en-US" sz="1800" smtClean="0">
                <a:latin typeface="Arial" pitchFamily="34" charset="0"/>
                <a:cs typeface="Arial" pitchFamily="34" charset="0"/>
              </a:rPr>
              <a:t>リハーサルをする</a:t>
            </a:r>
            <a:r>
              <a:rPr lang="en-US" altLang="ja-JP" sz="1800" dirty="0" smtClean="0">
                <a:latin typeface="Arial" pitchFamily="34" charset="0"/>
                <a:cs typeface="Arial" pitchFamily="34" charset="0"/>
              </a:rPr>
              <a:t>, </a:t>
            </a:r>
          </a:p>
          <a:p>
            <a:pPr algn="just">
              <a:buNone/>
            </a:pPr>
            <a:r>
              <a:rPr lang="en-US" altLang="ja-JP" sz="1800" dirty="0" err="1" smtClean="0">
                <a:latin typeface="Arial" pitchFamily="34" charset="0"/>
                <a:cs typeface="Arial" pitchFamily="34" charset="0"/>
              </a:rPr>
              <a:t>Recensere</a:t>
            </a:r>
            <a:r>
              <a:rPr lang="en-US" altLang="ja-JP" sz="1800" dirty="0" smtClean="0">
                <a:latin typeface="Arial" pitchFamily="34" charset="0"/>
                <a:cs typeface="Arial" pitchFamily="34" charset="0"/>
              </a:rPr>
              <a:t>                 ,</a:t>
            </a:r>
            <a:r>
              <a:rPr lang="en-US" altLang="ja-JP" sz="1800" dirty="0" err="1" smtClean="0">
                <a:latin typeface="Arial" pitchFamily="34" charset="0"/>
                <a:cs typeface="Arial" pitchFamily="34" charset="0"/>
              </a:rPr>
              <a:t>Iestudēt</a:t>
            </a:r>
            <a:r>
              <a:rPr lang="en-US" altLang="ja-JP" sz="1800" dirty="0" smtClean="0">
                <a:latin typeface="Arial" pitchFamily="34" charset="0"/>
                <a:cs typeface="Arial" pitchFamily="34" charset="0"/>
              </a:rPr>
              <a:t>,                      MEDITOR, </a:t>
            </a:r>
            <a:r>
              <a:rPr lang="en-US" sz="1800" dirty="0" err="1" smtClean="0">
                <a:latin typeface="Arial" pitchFamily="34" charset="0"/>
                <a:cs typeface="Arial" pitchFamily="34" charset="0"/>
              </a:rPr>
              <a:t>Iestudēt</a:t>
            </a:r>
            <a:r>
              <a:rPr lang="en-US" sz="1800" dirty="0" smtClean="0">
                <a:latin typeface="Arial" pitchFamily="34" charset="0"/>
                <a:cs typeface="Arial" pitchFamily="34" charset="0"/>
              </a:rPr>
              <a:t> , </a:t>
            </a:r>
          </a:p>
          <a:p>
            <a:pPr algn="just">
              <a:buNone/>
            </a:pPr>
            <a:r>
              <a:rPr lang="en-US" sz="1800" dirty="0" err="1" smtClean="0">
                <a:latin typeface="Arial" pitchFamily="34" charset="0"/>
                <a:cs typeface="Arial" pitchFamily="34" charset="0"/>
              </a:rPr>
              <a:t>Repetuoti</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Berlatih</a:t>
            </a:r>
            <a:r>
              <a:rPr lang="en-US" sz="1800" dirty="0" smtClean="0">
                <a:latin typeface="Arial" pitchFamily="34" charset="0"/>
                <a:cs typeface="Arial" pitchFamily="34" charset="0"/>
              </a:rPr>
              <a:t>,  </a:t>
            </a:r>
            <a:r>
              <a:rPr lang="az-Cyrl-AZ" sz="1800" dirty="0" smtClean="0">
                <a:latin typeface="Arial" pitchFamily="34" charset="0"/>
                <a:cs typeface="Arial" pitchFamily="34" charset="0"/>
              </a:rPr>
              <a:t>ОТРЕПЕТИРУЙТЕ</a:t>
            </a:r>
            <a:r>
              <a:rPr lang="en-US" sz="1800" dirty="0" smtClean="0">
                <a:latin typeface="Arial" pitchFamily="34" charset="0"/>
                <a:cs typeface="Arial" pitchFamily="34" charset="0"/>
              </a:rPr>
              <a:t>,   </a:t>
            </a:r>
            <a:r>
              <a:rPr lang="az-Cyrl-AZ" sz="1800" dirty="0" smtClean="0">
                <a:latin typeface="Arial" pitchFamily="34" charset="0"/>
                <a:cs typeface="Arial" pitchFamily="34" charset="0"/>
              </a:rPr>
              <a:t>Пробати</a:t>
            </a:r>
            <a:r>
              <a:rPr lang="en-US" sz="1800" dirty="0" smtClean="0">
                <a:latin typeface="Arial" pitchFamily="34" charset="0"/>
                <a:cs typeface="Arial" pitchFamily="34" charset="0"/>
              </a:rPr>
              <a:t>, </a:t>
            </a:r>
          </a:p>
          <a:p>
            <a:pPr algn="just">
              <a:buNone/>
            </a:pPr>
            <a:r>
              <a:rPr lang="en-US" sz="1800" dirty="0" err="1" smtClean="0">
                <a:latin typeface="Arial" pitchFamily="34" charset="0"/>
                <a:cs typeface="Arial" pitchFamily="34" charset="0"/>
              </a:rPr>
              <a:t>Nacvičovať</a:t>
            </a:r>
            <a:r>
              <a:rPr lang="en-US" sz="1800" dirty="0" smtClean="0">
                <a:latin typeface="Arial" pitchFamily="34" charset="0"/>
                <a:cs typeface="Arial" pitchFamily="34" charset="0"/>
              </a:rPr>
              <a:t>, ENSAYO ,   </a:t>
            </a:r>
            <a:r>
              <a:rPr lang="en-US" sz="1800" dirty="0" err="1" smtClean="0">
                <a:latin typeface="Arial" pitchFamily="34" charset="0"/>
                <a:cs typeface="Arial" pitchFamily="34" charset="0"/>
              </a:rPr>
              <a:t>Mazoezi</a:t>
            </a:r>
            <a:r>
              <a:rPr lang="en-US" sz="1800" dirty="0" smtClean="0">
                <a:latin typeface="Arial" pitchFamily="34" charset="0"/>
                <a:cs typeface="Arial" pitchFamily="34" charset="0"/>
              </a:rPr>
              <a:t>,  ÖVA,  </a:t>
            </a:r>
          </a:p>
          <a:p>
            <a:pPr algn="just">
              <a:buNone/>
            </a:pPr>
            <a:r>
              <a:rPr lang="en-US" sz="1800" dirty="0" err="1" smtClean="0">
                <a:latin typeface="Arial" pitchFamily="34" charset="0"/>
                <a:cs typeface="Arial" pitchFamily="34" charset="0"/>
              </a:rPr>
              <a:t>Prova</a:t>
            </a:r>
            <a:r>
              <a:rPr lang="en-US" sz="1800" dirty="0" smtClean="0">
                <a:latin typeface="Arial" pitchFamily="34" charset="0"/>
                <a:cs typeface="Arial" pitchFamily="34" charset="0"/>
              </a:rPr>
              <a:t> </a:t>
            </a:r>
            <a:r>
              <a:rPr lang="en-US" sz="1800" dirty="0" err="1" smtClean="0">
                <a:latin typeface="Arial" pitchFamily="34" charset="0"/>
                <a:cs typeface="Arial" pitchFamily="34" charset="0"/>
              </a:rPr>
              <a:t>yapmak</a:t>
            </a:r>
            <a:r>
              <a:rPr lang="en-US" sz="1800" dirty="0" smtClean="0">
                <a:latin typeface="Arial" pitchFamily="34" charset="0"/>
                <a:cs typeface="Arial" pitchFamily="34" charset="0"/>
              </a:rPr>
              <a:t> ,</a:t>
            </a:r>
            <a:r>
              <a:rPr lang="az-Cyrl-AZ" sz="1800" dirty="0" smtClean="0">
                <a:latin typeface="Arial" pitchFamily="34" charset="0"/>
                <a:cs typeface="Arial" pitchFamily="34" charset="0"/>
              </a:rPr>
              <a:t> Відрепетируйте</a:t>
            </a:r>
            <a:r>
              <a:rPr lang="en-US" sz="1800" dirty="0" smtClean="0">
                <a:latin typeface="Arial" pitchFamily="34" charset="0"/>
                <a:cs typeface="Arial" pitchFamily="34" charset="0"/>
              </a:rPr>
              <a:t>, </a:t>
            </a:r>
            <a:r>
              <a:rPr lang="vi-VN" sz="1800" dirty="0" smtClean="0">
                <a:latin typeface="Arial" pitchFamily="34" charset="0"/>
                <a:cs typeface="Arial" pitchFamily="34" charset="0"/>
              </a:rPr>
              <a:t>Kể lại</a:t>
            </a:r>
            <a:r>
              <a:rPr lang="en-US" sz="1800" dirty="0" smtClean="0">
                <a:latin typeface="Arial" pitchFamily="34" charset="0"/>
                <a:cs typeface="Arial" pitchFamily="34" charset="0"/>
              </a:rPr>
              <a:t> , </a:t>
            </a:r>
            <a:r>
              <a:rPr lang="en-US" sz="1800" dirty="0" err="1" smtClean="0">
                <a:latin typeface="Arial" pitchFamily="34" charset="0"/>
                <a:cs typeface="Arial" pitchFamily="34" charset="0"/>
              </a:rPr>
              <a:t>Ymarfer</a:t>
            </a:r>
            <a:r>
              <a:rPr lang="en-US" sz="1800" dirty="0" smtClean="0">
                <a:latin typeface="Arial" pitchFamily="34" charset="0"/>
                <a:cs typeface="Arial" pitchFamily="34" charset="0"/>
              </a:rPr>
              <a:t> </a:t>
            </a:r>
          </a:p>
          <a:p>
            <a:pPr algn="just">
              <a:buNone/>
            </a:pPr>
            <a:endParaRPr lang="en-IN" sz="1800" dirty="0" smtClean="0">
              <a:latin typeface="Arial" pitchFamily="34" charset="0"/>
              <a:cs typeface="Arial" pitchFamily="34" charset="0"/>
            </a:endParaRPr>
          </a:p>
        </p:txBody>
      </p:sp>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59</a:t>
            </a:fld>
            <a:endParaRPr lang="en-US" dirty="0"/>
          </a:p>
        </p:txBody>
      </p:sp>
      <p:sp>
        <p:nvSpPr>
          <p:cNvPr id="4" name="Rectangle 3"/>
          <p:cNvSpPr/>
          <p:nvPr/>
        </p:nvSpPr>
        <p:spPr>
          <a:xfrm>
            <a:off x="2730500" y="758825"/>
            <a:ext cx="4511675" cy="1015663"/>
          </a:xfrm>
          <a:prstGeom prst="rect">
            <a:avLst/>
          </a:prstGeom>
        </p:spPr>
        <p:txBody>
          <a:bodyPr wrap="square">
            <a:spAutoFit/>
          </a:bodyPr>
          <a:lstStyle/>
          <a:p>
            <a:r>
              <a:rPr lang="en-US" sz="6000" b="1" dirty="0" smtClean="0">
                <a:solidFill>
                  <a:srgbClr val="0000FF"/>
                </a:solidFill>
                <a:latin typeface="Arial" pitchFamily="34" charset="0"/>
                <a:cs typeface="Arial" pitchFamily="34" charset="0"/>
              </a:rPr>
              <a:t>Rehearse</a:t>
            </a:r>
            <a:endParaRPr lang="en-IN" sz="6000" b="1" dirty="0">
              <a:solidFill>
                <a:srgbClr val="0000FF"/>
              </a:solidFill>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 calcmode="lin" valueType="num">
                                      <p:cBhvr additive="base">
                                        <p:cTn id="1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 calcmode="lin" valueType="num">
                                      <p:cBhvr additive="base">
                                        <p:cTn id="1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 calcmode="lin" valueType="num">
                                      <p:cBhvr additive="base">
                                        <p:cTn id="2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 calcmode="lin" valueType="num">
                                      <p:cBhvr additive="base">
                                        <p:cTn id="2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8">
                                            <p:txEl>
                                              <p:pRg st="6" end="6"/>
                                            </p:txEl>
                                          </p:spTgt>
                                        </p:tgtEl>
                                        <p:attrNameLst>
                                          <p:attrName>style.visibility</p:attrName>
                                        </p:attrNameLst>
                                      </p:cBhvr>
                                      <p:to>
                                        <p:strVal val="visible"/>
                                      </p:to>
                                    </p:set>
                                    <p:anim calcmode="lin" valueType="num">
                                      <p:cBhvr additive="base">
                                        <p:cTn id="31"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8">
                                            <p:txEl>
                                              <p:pRg st="7" end="7"/>
                                            </p:txEl>
                                          </p:spTgt>
                                        </p:tgtEl>
                                        <p:attrNameLst>
                                          <p:attrName>style.visibility</p:attrName>
                                        </p:attrNameLst>
                                      </p:cBhvr>
                                      <p:to>
                                        <p:strVal val="visible"/>
                                      </p:to>
                                    </p:set>
                                    <p:anim calcmode="lin" valueType="num">
                                      <p:cBhvr additive="base">
                                        <p:cTn id="35"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8">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8">
                                            <p:txEl>
                                              <p:pRg st="8" end="8"/>
                                            </p:txEl>
                                          </p:spTgt>
                                        </p:tgtEl>
                                        <p:attrNameLst>
                                          <p:attrName>style.visibility</p:attrName>
                                        </p:attrNameLst>
                                      </p:cBhvr>
                                      <p:to>
                                        <p:strVal val="visible"/>
                                      </p:to>
                                    </p:set>
                                    <p:anim calcmode="lin" valueType="num">
                                      <p:cBhvr additive="base">
                                        <p:cTn id="39"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8">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8">
                                            <p:txEl>
                                              <p:pRg st="9" end="9"/>
                                            </p:txEl>
                                          </p:spTgt>
                                        </p:tgtEl>
                                        <p:attrNameLst>
                                          <p:attrName>style.visibility</p:attrName>
                                        </p:attrNameLst>
                                      </p:cBhvr>
                                      <p:to>
                                        <p:strVal val="visible"/>
                                      </p:to>
                                    </p:set>
                                    <p:anim calcmode="lin" valueType="num">
                                      <p:cBhvr additive="base">
                                        <p:cTn id="43" dur="500" fill="hold"/>
                                        <p:tgtEl>
                                          <p:spTgt spid="8">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anim calcmode="lin" valueType="num">
                                      <p:cBhvr additive="base">
                                        <p:cTn id="4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6</a:t>
            </a:fld>
            <a:endParaRPr lang="en-US" dirty="0"/>
          </a:p>
        </p:txBody>
      </p:sp>
      <p:sp>
        <p:nvSpPr>
          <p:cNvPr id="4" name="Rectangle 3"/>
          <p:cNvSpPr/>
          <p:nvPr/>
        </p:nvSpPr>
        <p:spPr>
          <a:xfrm rot="20538571">
            <a:off x="1454994" y="3112628"/>
            <a:ext cx="5953874" cy="1015663"/>
          </a:xfrm>
          <a:prstGeom prst="rect">
            <a:avLst/>
          </a:prstGeom>
        </p:spPr>
        <p:txBody>
          <a:bodyPr wrap="none">
            <a:spAutoFit/>
          </a:bodyPr>
          <a:lstStyle/>
          <a:p>
            <a:r>
              <a:rPr lang="en-US" sz="6000" b="1" dirty="0" smtClean="0">
                <a:solidFill>
                  <a:srgbClr val="0000FF"/>
                </a:solidFill>
                <a:latin typeface="Arial" pitchFamily="34" charset="0"/>
                <a:cs typeface="Arial" pitchFamily="34" charset="0"/>
              </a:rPr>
              <a:t>Confident MAN.</a:t>
            </a:r>
            <a:endParaRPr lang="en-IN" sz="6000" b="1" dirty="0">
              <a:solidFill>
                <a:srgbClr val="0000FF"/>
              </a:solidFill>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bright="-100000" contrast="-100000"/>
          </a:blip>
          <a:srcRect/>
          <a:tile tx="0" ty="0" sx="100000" sy="100000" flip="none" algn="tl"/>
        </a:blipFill>
        <a:effectLst/>
      </p:bgPr>
    </p:bg>
    <p:spTree>
      <p:nvGrpSpPr>
        <p:cNvPr id="1" name=""/>
        <p:cNvGrpSpPr/>
        <p:nvPr/>
      </p:nvGrpSpPr>
      <p:grpSpPr>
        <a:xfrm>
          <a:off x="0" y="0"/>
          <a:ext cx="0" cy="0"/>
          <a:chOff x="0" y="0"/>
          <a:chExt cx="0" cy="0"/>
        </a:xfrm>
      </p:grpSpPr>
      <p:sp>
        <p:nvSpPr>
          <p:cNvPr id="33796" name="Rectangle 15"/>
          <p:cNvSpPr>
            <a:spLocks noGrp="1" noChangeArrowheads="1"/>
          </p:cNvSpPr>
          <p:nvPr>
            <p:ph type="title"/>
          </p:nvPr>
        </p:nvSpPr>
        <p:spPr>
          <a:xfrm>
            <a:off x="549275" y="503238"/>
            <a:ext cx="8001000" cy="838200"/>
          </a:xfrm>
        </p:spPr>
        <p:style>
          <a:lnRef idx="2">
            <a:schemeClr val="dk1">
              <a:shade val="50000"/>
            </a:schemeClr>
          </a:lnRef>
          <a:fillRef idx="1">
            <a:schemeClr val="dk1"/>
          </a:fillRef>
          <a:effectRef idx="0">
            <a:schemeClr val="dk1"/>
          </a:effectRef>
          <a:fontRef idx="minor">
            <a:schemeClr val="lt1"/>
          </a:fontRef>
        </p:style>
        <p:txBody>
          <a:bodyPr/>
          <a:lstStyle/>
          <a:p>
            <a:pPr algn="ctr"/>
            <a:r>
              <a:rPr lang="en-US" sz="5400" u="sng" dirty="0" smtClean="0">
                <a:solidFill>
                  <a:srgbClr val="00B0F0"/>
                </a:solidFill>
                <a:latin typeface="Arial" charset="0"/>
              </a:rPr>
              <a:t>THANK</a:t>
            </a:r>
            <a:r>
              <a:rPr lang="en-US" sz="5600" u="sng" dirty="0" smtClean="0">
                <a:solidFill>
                  <a:srgbClr val="00B0F0"/>
                </a:solidFill>
              </a:rPr>
              <a:t> </a:t>
            </a:r>
            <a:r>
              <a:rPr lang="en-US" sz="5400" u="sng" dirty="0" smtClean="0">
                <a:solidFill>
                  <a:srgbClr val="00B0F0"/>
                </a:solidFill>
                <a:latin typeface="Arial" charset="0"/>
              </a:rPr>
              <a:t>YOU</a:t>
            </a:r>
          </a:p>
        </p:txBody>
      </p:sp>
      <p:sp>
        <p:nvSpPr>
          <p:cNvPr id="33797" name="Rectangle 16"/>
          <p:cNvSpPr>
            <a:spLocks noGrp="1" noChangeArrowheads="1"/>
          </p:cNvSpPr>
          <p:nvPr>
            <p:ph type="body" sz="half" idx="1"/>
          </p:nvPr>
        </p:nvSpPr>
        <p:spPr>
          <a:xfrm>
            <a:off x="704850" y="1679575"/>
            <a:ext cx="8001000" cy="4419601"/>
          </a:xfrm>
        </p:spPr>
        <p:style>
          <a:lnRef idx="2">
            <a:schemeClr val="dk1">
              <a:shade val="50000"/>
            </a:schemeClr>
          </a:lnRef>
          <a:fillRef idx="1">
            <a:schemeClr val="dk1"/>
          </a:fillRef>
          <a:effectRef idx="0">
            <a:schemeClr val="dk1"/>
          </a:effectRef>
          <a:fontRef idx="minor">
            <a:schemeClr val="lt1"/>
          </a:fontRef>
        </p:style>
        <p:txBody>
          <a:bodyPr/>
          <a:lstStyle/>
          <a:p>
            <a:pPr marL="0" indent="0" algn="r">
              <a:lnSpc>
                <a:spcPct val="100000"/>
              </a:lnSpc>
              <a:buFont typeface="Wingdings" pitchFamily="2" charset="2"/>
              <a:buNone/>
            </a:pPr>
            <a:r>
              <a:rPr lang="en-US" sz="2400" b="1" u="sng" dirty="0" smtClean="0">
                <a:solidFill>
                  <a:schemeClr val="bg1"/>
                </a:solidFill>
              </a:rPr>
              <a:t>WWW.FACEBOOK.COM/CA.RAJAT MOHAN </a:t>
            </a:r>
            <a:endParaRPr lang="en-US" sz="2400" b="1" u="sng" dirty="0" smtClean="0">
              <a:solidFill>
                <a:schemeClr val="accent2"/>
              </a:solidFill>
            </a:endParaRPr>
          </a:p>
          <a:p>
            <a:pPr marL="0" indent="0">
              <a:lnSpc>
                <a:spcPct val="100000"/>
              </a:lnSpc>
              <a:buFont typeface="Wingdings" pitchFamily="2" charset="2"/>
              <a:buNone/>
            </a:pPr>
            <a:endParaRPr lang="en-US" sz="1700" i="1" dirty="0" smtClean="0">
              <a:solidFill>
                <a:schemeClr val="accent2"/>
              </a:solidFill>
            </a:endParaRPr>
          </a:p>
          <a:p>
            <a:pPr marL="0" indent="0">
              <a:lnSpc>
                <a:spcPct val="100000"/>
              </a:lnSpc>
              <a:buFont typeface="Wingdings" pitchFamily="2" charset="2"/>
              <a:buNone/>
            </a:pPr>
            <a:endParaRPr lang="en-US" sz="2800" b="1" dirty="0" smtClean="0">
              <a:solidFill>
                <a:schemeClr val="bg1"/>
              </a:solidFill>
              <a:latin typeface="Times New Roman" pitchFamily="18" charset="0"/>
            </a:endParaRPr>
          </a:p>
          <a:p>
            <a:pPr marL="0" indent="0">
              <a:lnSpc>
                <a:spcPct val="100000"/>
              </a:lnSpc>
              <a:buFont typeface="Wingdings" pitchFamily="2" charset="2"/>
              <a:buNone/>
            </a:pPr>
            <a:endParaRPr lang="en-US" sz="2800" b="1" dirty="0" smtClean="0">
              <a:solidFill>
                <a:schemeClr val="bg1"/>
              </a:solidFill>
              <a:latin typeface="Times New Roman" pitchFamily="18" charset="0"/>
            </a:endParaRPr>
          </a:p>
          <a:p>
            <a:pPr marL="0" indent="0">
              <a:lnSpc>
                <a:spcPct val="100000"/>
              </a:lnSpc>
              <a:buFont typeface="Wingdings" pitchFamily="2" charset="2"/>
              <a:buNone/>
            </a:pPr>
            <a:r>
              <a:rPr lang="en-US" sz="2800" b="1" dirty="0" smtClean="0">
                <a:solidFill>
                  <a:schemeClr val="bg1"/>
                </a:solidFill>
                <a:latin typeface="Times New Roman" pitchFamily="18" charset="0"/>
              </a:rPr>
              <a:t>CA</a:t>
            </a:r>
            <a:r>
              <a:rPr lang="en-US" sz="2800" b="1" dirty="0" smtClean="0">
                <a:solidFill>
                  <a:schemeClr val="bg1"/>
                </a:solidFill>
                <a:latin typeface="Times New Roman" pitchFamily="18" charset="0"/>
              </a:rPr>
              <a:t>. Rajat Mohan </a:t>
            </a:r>
            <a:endParaRPr lang="en-US" sz="2000" b="1" dirty="0" smtClean="0">
              <a:solidFill>
                <a:schemeClr val="bg1"/>
              </a:solidFill>
              <a:latin typeface="Times New Roman" pitchFamily="18" charset="0"/>
            </a:endParaRPr>
          </a:p>
          <a:p>
            <a:pPr marL="0" indent="0">
              <a:lnSpc>
                <a:spcPct val="100000"/>
              </a:lnSpc>
              <a:buFont typeface="Wingdings" pitchFamily="2" charset="2"/>
              <a:buNone/>
            </a:pPr>
            <a:r>
              <a:rPr lang="en-US" sz="2400" dirty="0" smtClean="0">
                <a:solidFill>
                  <a:schemeClr val="bg1"/>
                </a:solidFill>
                <a:latin typeface="Batang" pitchFamily="18" charset="-127"/>
              </a:rPr>
              <a:t>B.Com(H), ACA, ACS, DISA</a:t>
            </a:r>
          </a:p>
          <a:p>
            <a:pPr marL="0" indent="0">
              <a:lnSpc>
                <a:spcPct val="100000"/>
              </a:lnSpc>
              <a:buNone/>
            </a:pPr>
            <a:endParaRPr lang="en-US" sz="2400" b="1" dirty="0" smtClean="0"/>
          </a:p>
          <a:p>
            <a:pPr marL="0" indent="0">
              <a:lnSpc>
                <a:spcPct val="100000"/>
              </a:lnSpc>
              <a:buNone/>
            </a:pPr>
            <a:r>
              <a:rPr lang="en-US" sz="1200" b="1" dirty="0" smtClean="0">
                <a:solidFill>
                  <a:schemeClr val="bg1"/>
                </a:solidFill>
                <a:latin typeface="Times New Roman" pitchFamily="18" charset="0"/>
                <a:cs typeface="Times New Roman" pitchFamily="18" charset="0"/>
              </a:rPr>
              <a:t>MOHAN AGGARWAL &amp; ASSOCIATES</a:t>
            </a:r>
          </a:p>
          <a:p>
            <a:pPr marL="0" indent="0">
              <a:lnSpc>
                <a:spcPct val="100000"/>
              </a:lnSpc>
              <a:buNone/>
            </a:pPr>
            <a:r>
              <a:rPr lang="en-US" sz="1200" b="1" dirty="0" smtClean="0">
                <a:solidFill>
                  <a:schemeClr val="bg1"/>
                </a:solidFill>
                <a:latin typeface="Times New Roman" pitchFamily="18" charset="0"/>
                <a:cs typeface="Times New Roman" pitchFamily="18" charset="0"/>
              </a:rPr>
              <a:t>Chartered Accountants</a:t>
            </a:r>
          </a:p>
          <a:p>
            <a:pPr marL="0" indent="0">
              <a:lnSpc>
                <a:spcPct val="100000"/>
              </a:lnSpc>
              <a:buNone/>
            </a:pPr>
            <a:r>
              <a:rPr lang="en-US" sz="1400" dirty="0" smtClean="0">
                <a:solidFill>
                  <a:schemeClr val="bg1"/>
                </a:solidFill>
                <a:latin typeface="Batang" pitchFamily="18" charset="-127"/>
              </a:rPr>
              <a:t>Head Office</a:t>
            </a:r>
          </a:p>
          <a:p>
            <a:pPr marL="0" indent="0">
              <a:lnSpc>
                <a:spcPct val="100000"/>
              </a:lnSpc>
              <a:buNone/>
            </a:pPr>
            <a:r>
              <a:rPr lang="en-US" sz="1100" dirty="0" smtClean="0">
                <a:solidFill>
                  <a:schemeClr val="bg1"/>
                </a:solidFill>
                <a:latin typeface="Batang" pitchFamily="18" charset="-127"/>
              </a:rPr>
              <a:t>18A</a:t>
            </a:r>
            <a:r>
              <a:rPr lang="en-US" sz="1100" dirty="0" smtClean="0">
                <a:solidFill>
                  <a:schemeClr val="bg1"/>
                </a:solidFill>
                <a:latin typeface="Batang" pitchFamily="18" charset="-127"/>
              </a:rPr>
              <a:t>, IInd Floor, North Avenue Road, West Punjabi Bagh, New Delhi-110026</a:t>
            </a:r>
          </a:p>
          <a:p>
            <a:pPr marL="0" indent="0">
              <a:lnSpc>
                <a:spcPct val="100000"/>
              </a:lnSpc>
              <a:buNone/>
            </a:pPr>
            <a:r>
              <a:rPr lang="en-US" sz="1100" dirty="0" smtClean="0">
                <a:solidFill>
                  <a:schemeClr val="bg1"/>
                </a:solidFill>
                <a:latin typeface="Batang" pitchFamily="18" charset="-127"/>
              </a:rPr>
              <a:t>office Phone: 011-47322696/97</a:t>
            </a:r>
          </a:p>
          <a:p>
            <a:pPr marL="0" indent="0">
              <a:lnSpc>
                <a:spcPct val="100000"/>
              </a:lnSpc>
              <a:buFont typeface="Wingdings" pitchFamily="2" charset="2"/>
              <a:buNone/>
            </a:pPr>
            <a:endParaRPr lang="en-US" sz="1400" dirty="0" smtClean="0">
              <a:solidFill>
                <a:schemeClr val="bg1"/>
              </a:solidFill>
              <a:latin typeface="Batang" pitchFamily="18" charset="-127"/>
            </a:endParaRPr>
          </a:p>
          <a:p>
            <a:pPr marL="0" indent="0">
              <a:lnSpc>
                <a:spcPct val="100000"/>
              </a:lnSpc>
              <a:buFont typeface="Wingdings" pitchFamily="2" charset="2"/>
              <a:buNone/>
            </a:pPr>
            <a:r>
              <a:rPr lang="en-US" sz="1400" dirty="0" smtClean="0">
                <a:solidFill>
                  <a:schemeClr val="bg1"/>
                </a:solidFill>
                <a:latin typeface="Batang" pitchFamily="18" charset="-127"/>
              </a:rPr>
              <a:t>Website: </a:t>
            </a:r>
            <a:r>
              <a:rPr lang="en-US" sz="1400" dirty="0" smtClean="0">
                <a:solidFill>
                  <a:schemeClr val="hlink"/>
                </a:solidFill>
                <a:latin typeface="Batang" pitchFamily="18" charset="-127"/>
              </a:rPr>
              <a:t>www.delhicamohan.com</a:t>
            </a:r>
          </a:p>
          <a:p>
            <a:pPr marL="0" indent="0">
              <a:lnSpc>
                <a:spcPct val="100000"/>
              </a:lnSpc>
              <a:buFont typeface="Wingdings" pitchFamily="2" charset="2"/>
              <a:buNone/>
            </a:pPr>
            <a:r>
              <a:rPr lang="en-US" sz="1400" dirty="0" smtClean="0">
                <a:solidFill>
                  <a:schemeClr val="bg1"/>
                </a:solidFill>
                <a:latin typeface="Batang" pitchFamily="18" charset="-127"/>
              </a:rPr>
              <a:t>E-mail: </a:t>
            </a:r>
            <a:r>
              <a:rPr lang="en-US" sz="1400" dirty="0" smtClean="0">
                <a:solidFill>
                  <a:schemeClr val="bg1"/>
                </a:solidFill>
                <a:latin typeface="Batang" pitchFamily="18" charset="-127"/>
                <a:hlinkClick r:id="rId3"/>
              </a:rPr>
              <a:t>rajat.mohan@icai.org</a:t>
            </a:r>
            <a:endParaRPr lang="en-US" sz="1400" dirty="0" smtClean="0">
              <a:solidFill>
                <a:schemeClr val="bg1"/>
              </a:solidFill>
              <a:latin typeface="Batang" pitchFamily="18" charset="-127"/>
            </a:endParaRPr>
          </a:p>
        </p:txBody>
      </p:sp>
      <p:sp>
        <p:nvSpPr>
          <p:cNvPr id="33795" name="Slide Number Placeholder 5"/>
          <p:cNvSpPr>
            <a:spLocks noGrp="1"/>
          </p:cNvSpPr>
          <p:nvPr>
            <p:ph type="sldNum" sz="quarter" idx="11"/>
          </p:nvPr>
        </p:nvSpPr>
        <p:spPr/>
        <p:style>
          <a:lnRef idx="2">
            <a:schemeClr val="dk1">
              <a:shade val="50000"/>
            </a:schemeClr>
          </a:lnRef>
          <a:fillRef idx="1">
            <a:schemeClr val="dk1"/>
          </a:fillRef>
          <a:effectRef idx="0">
            <a:schemeClr val="dk1"/>
          </a:effectRef>
          <a:fontRef idx="minor">
            <a:schemeClr val="lt1"/>
          </a:fontRef>
        </p:style>
        <p:txBody>
          <a:bodyPr/>
          <a:lstStyle/>
          <a:p>
            <a:fld id="{2BF39EC7-0A3C-4B08-80DB-186782C90ABC}" type="slidenum">
              <a:rPr lang="en-US" smtClean="0"/>
              <a:pPr/>
              <a:t>60</a:t>
            </a:fld>
            <a:endParaRPr lang="en-US" dirty="0" smtClean="0"/>
          </a:p>
        </p:txBody>
      </p:sp>
    </p:spTree>
  </p:cSld>
  <p:clrMapOvr>
    <a:masterClrMapping/>
  </p:clrMapOvr>
  <p:transition advTm="5000">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7</a:t>
            </a:fld>
            <a:endParaRPr lang="en-US" dirty="0"/>
          </a:p>
        </p:txBody>
      </p:sp>
      <p:pic>
        <p:nvPicPr>
          <p:cNvPr id="4" name="Laloo Prasad Yadav Speaks in ENGLISH.mp4">
            <a:hlinkClick r:id="" action="ppaction://media"/>
          </p:cNvPr>
          <p:cNvPicPr>
            <a:picLocks noRot="1" noChangeAspect="1"/>
          </p:cNvPicPr>
          <p:nvPr>
            <a:videoFile r:link="rId1"/>
          </p:nvPr>
        </p:nvPicPr>
        <p:blipFill>
          <a:blip r:embed="rId3"/>
          <a:stretch>
            <a:fillRect/>
          </a:stretch>
        </p:blipFill>
        <p:spPr>
          <a:xfrm>
            <a:off x="-1" y="0"/>
            <a:ext cx="9144001" cy="6858000"/>
          </a:xfrm>
          <a:prstGeom prst="rect">
            <a:avLst/>
          </a:prstGeom>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98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p:cTn id="12"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925" y="2416175"/>
            <a:ext cx="7772400" cy="1362075"/>
          </a:xfrm>
        </p:spPr>
        <p:txBody>
          <a:bodyPr/>
          <a:lstStyle/>
          <a:p>
            <a:r>
              <a:rPr lang="en-US" sz="13800" dirty="0" smtClean="0"/>
              <a:t>WHY???</a:t>
            </a:r>
            <a:endParaRPr lang="en-US" sz="13800" dirty="0"/>
          </a:p>
        </p:txBody>
      </p:sp>
      <p:sp>
        <p:nvSpPr>
          <p:cNvPr id="4" name="Footer Placeholder 3"/>
          <p:cNvSpPr>
            <a:spLocks noGrp="1"/>
          </p:cNvSpPr>
          <p:nvPr>
            <p:ph type="ftr" sz="quarter" idx="10"/>
          </p:nvPr>
        </p:nvSpPr>
        <p:spPr/>
        <p:txBody>
          <a:bodyPr/>
          <a:lstStyle/>
          <a:p>
            <a:pPr>
              <a:defRPr/>
            </a:pPr>
            <a:r>
              <a:rPr lang="en-US" smtClean="0"/>
              <a:t>MOHAN AGGARWAL &amp; ASSOCIATES  Chartered Accountants</a:t>
            </a:r>
            <a:endParaRPr lang="en-US" dirty="0"/>
          </a:p>
        </p:txBody>
      </p:sp>
      <p:sp>
        <p:nvSpPr>
          <p:cNvPr id="5" name="Slide Number Placeholder 4"/>
          <p:cNvSpPr>
            <a:spLocks noGrp="1"/>
          </p:cNvSpPr>
          <p:nvPr>
            <p:ph type="sldNum" sz="quarter" idx="11"/>
          </p:nvPr>
        </p:nvSpPr>
        <p:spPr/>
        <p:txBody>
          <a:bodyPr/>
          <a:lstStyle/>
          <a:p>
            <a:pPr>
              <a:defRPr/>
            </a:pPr>
            <a:fld id="{2C2E6CF7-5C7B-42C2-93E8-9533938CF007}" type="slidenum">
              <a:rPr lang="en-US" smtClean="0"/>
              <a:pPr>
                <a:defRPr/>
              </a:pPr>
              <a:t>8</a:t>
            </a:fld>
            <a:endParaRPr lang="en-US" dirty="0"/>
          </a:p>
        </p:txBody>
      </p:sp>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a:defRPr/>
            </a:pPr>
            <a:r>
              <a:rPr lang="en-US" dirty="0" smtClean="0"/>
              <a:t>MOHAN AGGARWAL &amp; ASSOCIATES  Chartered Accountants</a:t>
            </a:r>
            <a:endParaRPr lang="en-US" dirty="0"/>
          </a:p>
        </p:txBody>
      </p:sp>
      <p:sp>
        <p:nvSpPr>
          <p:cNvPr id="3" name="Slide Number Placeholder 2"/>
          <p:cNvSpPr>
            <a:spLocks noGrp="1"/>
          </p:cNvSpPr>
          <p:nvPr>
            <p:ph type="sldNum" sz="quarter" idx="11"/>
          </p:nvPr>
        </p:nvSpPr>
        <p:spPr/>
        <p:txBody>
          <a:bodyPr/>
          <a:lstStyle/>
          <a:p>
            <a:pPr>
              <a:defRPr/>
            </a:pPr>
            <a:fld id="{0FE3BDEC-DB91-49AA-9C8A-53D0596FD51F}" type="slidenum">
              <a:rPr lang="en-US" smtClean="0"/>
              <a:pPr>
                <a:defRPr/>
              </a:pPr>
              <a:t>9</a:t>
            </a:fld>
            <a:endParaRPr lang="en-US" dirty="0"/>
          </a:p>
        </p:txBody>
      </p:sp>
      <p:sp>
        <p:nvSpPr>
          <p:cNvPr id="4" name="Rectangle 3"/>
          <p:cNvSpPr/>
          <p:nvPr/>
        </p:nvSpPr>
        <p:spPr>
          <a:xfrm>
            <a:off x="2638425" y="850900"/>
            <a:ext cx="1996059" cy="830997"/>
          </a:xfrm>
          <a:prstGeom prst="rect">
            <a:avLst/>
          </a:prstGeom>
        </p:spPr>
        <p:txBody>
          <a:bodyPr wrap="none">
            <a:spAutoFit/>
          </a:bodyPr>
          <a:lstStyle/>
          <a:p>
            <a:r>
              <a:rPr lang="en-US" sz="4800" b="1" dirty="0" smtClean="0">
                <a:solidFill>
                  <a:srgbClr val="0000FF"/>
                </a:solidFill>
                <a:latin typeface="Arial" pitchFamily="34" charset="0"/>
                <a:cs typeface="Arial" pitchFamily="34" charset="0"/>
              </a:rPr>
              <a:t>WHY?</a:t>
            </a:r>
            <a:endParaRPr lang="en-IN" sz="4800" b="1" dirty="0">
              <a:solidFill>
                <a:srgbClr val="0000FF"/>
              </a:solidFill>
              <a:latin typeface="Arial" pitchFamily="34" charset="0"/>
              <a:cs typeface="Arial" pitchFamily="34" charset="0"/>
            </a:endParaRPr>
          </a:p>
        </p:txBody>
      </p:sp>
      <p:sp>
        <p:nvSpPr>
          <p:cNvPr id="5" name="Rectangle 4"/>
          <p:cNvSpPr/>
          <p:nvPr/>
        </p:nvSpPr>
        <p:spPr>
          <a:xfrm>
            <a:off x="612775" y="1679575"/>
            <a:ext cx="8010525" cy="3108543"/>
          </a:xfrm>
          <a:prstGeom prst="rect">
            <a:avLst/>
          </a:prstGeom>
        </p:spPr>
        <p:txBody>
          <a:bodyPr wrap="square">
            <a:spAutoFit/>
          </a:bodyPr>
          <a:lstStyle/>
          <a:p>
            <a:pPr>
              <a:buFont typeface="Arial" pitchFamily="34" charset="0"/>
              <a:buChar char="•"/>
            </a:pPr>
            <a:r>
              <a:rPr lang="en-US" sz="2800" dirty="0" smtClean="0">
                <a:latin typeface="Arial" pitchFamily="34" charset="0"/>
                <a:cs typeface="Arial" pitchFamily="34" charset="0"/>
              </a:rPr>
              <a:t>WHY should I waste my time with you?</a:t>
            </a:r>
          </a:p>
          <a:p>
            <a:pPr>
              <a:buFont typeface="Arial" pitchFamily="34" charset="0"/>
              <a:buChar char="•"/>
            </a:pPr>
            <a:endParaRPr lang="en-US" sz="2800" dirty="0" smtClean="0">
              <a:latin typeface="Arial" pitchFamily="34" charset="0"/>
              <a:cs typeface="Arial" pitchFamily="34" charset="0"/>
            </a:endParaRPr>
          </a:p>
          <a:p>
            <a:pPr>
              <a:buFont typeface="Arial" pitchFamily="34" charset="0"/>
              <a:buChar char="•"/>
            </a:pPr>
            <a:r>
              <a:rPr lang="en-US" sz="2800" dirty="0" smtClean="0">
                <a:latin typeface="Arial" pitchFamily="34" charset="0"/>
                <a:cs typeface="Arial" pitchFamily="34" charset="0"/>
              </a:rPr>
              <a:t>WHY should I pay you?</a:t>
            </a:r>
          </a:p>
          <a:p>
            <a:endParaRPr lang="en-US" sz="2800" dirty="0" smtClean="0">
              <a:latin typeface="Arial" pitchFamily="34" charset="0"/>
              <a:cs typeface="Arial" pitchFamily="34" charset="0"/>
            </a:endParaRPr>
          </a:p>
          <a:p>
            <a:pPr>
              <a:buFont typeface="Arial" pitchFamily="34" charset="0"/>
              <a:buChar char="•"/>
            </a:pPr>
            <a:r>
              <a:rPr lang="en-US" sz="2800" dirty="0" smtClean="0">
                <a:latin typeface="Arial" pitchFamily="34" charset="0"/>
                <a:cs typeface="Arial" pitchFamily="34" charset="0"/>
              </a:rPr>
              <a:t>WHY should I not sleep in class?</a:t>
            </a:r>
          </a:p>
          <a:p>
            <a:pPr>
              <a:buFont typeface="Arial" pitchFamily="34" charset="0"/>
              <a:buChar char="•"/>
            </a:pPr>
            <a:endParaRPr lang="en-US" sz="2800" dirty="0" smtClean="0">
              <a:latin typeface="Arial" pitchFamily="34" charset="0"/>
              <a:cs typeface="Arial" pitchFamily="34" charset="0"/>
            </a:endParaRPr>
          </a:p>
          <a:p>
            <a:pPr>
              <a:buFont typeface="Arial" pitchFamily="34" charset="0"/>
              <a:buChar char="•"/>
            </a:pPr>
            <a:r>
              <a:rPr lang="en-US" sz="2800" dirty="0" smtClean="0">
                <a:latin typeface="Arial" pitchFamily="34" charset="0"/>
                <a:cs typeface="Arial" pitchFamily="34" charset="0"/>
              </a:rPr>
              <a:t>WHY can’t I do it on my own?</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linds(horizontal)">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5">
                                            <p:txEl>
                                              <p:pRg st="4" end="4"/>
                                            </p:txEl>
                                          </p:spTgt>
                                        </p:tgtEl>
                                        <p:attrNameLst>
                                          <p:attrName>style.visibility</p:attrName>
                                        </p:attrNameLst>
                                      </p:cBhvr>
                                      <p:to>
                                        <p:strVal val="visible"/>
                                      </p:to>
                                    </p:set>
                                    <p:animEffect transition="in" filter="blinds(horizontal)">
                                      <p:cBhvr>
                                        <p:cTn id="22" dur="500"/>
                                        <p:tgtEl>
                                          <p:spTgt spid="5">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ox(in)">
                                      <p:cBhvr>
                                        <p:cTn id="2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2618</TotalTime>
  <Words>1212</Words>
  <Application>Microsoft PowerPoint</Application>
  <PresentationFormat>On-screen Show (4:3)</PresentationFormat>
  <Paragraphs>367</Paragraphs>
  <Slides>60</Slides>
  <Notes>2</Notes>
  <HiddenSlides>0</HiddenSlides>
  <MMClips>2</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Profile</vt:lpstr>
      <vt:lpstr>Be the best presenter of your office.</vt:lpstr>
      <vt:lpstr>FEAR</vt:lpstr>
      <vt:lpstr>                       FEAR</vt:lpstr>
      <vt:lpstr>                     FEAR</vt:lpstr>
      <vt:lpstr>Slide 5</vt:lpstr>
      <vt:lpstr>Slide 6</vt:lpstr>
      <vt:lpstr>Slide 7</vt:lpstr>
      <vt:lpstr>WHY???</vt:lpstr>
      <vt:lpstr>Slide 9</vt:lpstr>
      <vt:lpstr>Slide 10</vt:lpstr>
      <vt:lpstr>When to enter?</vt:lpstr>
      <vt:lpstr>Slide 12</vt:lpstr>
      <vt:lpstr>Slide 13</vt:lpstr>
      <vt:lpstr>Which option do you consider better?</vt:lpstr>
      <vt:lpstr>Lets see now.</vt:lpstr>
      <vt:lpstr>You have 1 minute.</vt:lpstr>
      <vt:lpstr>Slide 17</vt:lpstr>
      <vt:lpstr>Slide 18</vt:lpstr>
      <vt:lpstr>SIMPLE</vt:lpstr>
      <vt:lpstr>Slide 20</vt:lpstr>
      <vt:lpstr>GIVE MEANING TO NUMBERS.</vt:lpstr>
      <vt:lpstr>Slide 22</vt:lpstr>
      <vt:lpstr>Slide 23</vt:lpstr>
      <vt:lpstr>Pictures or TEXT</vt:lpstr>
      <vt:lpstr>Raj Malhotra and Simran Singh are young first generation British Indians brought up and living in London. Raj is the only child of wealthy widower Dharamvir Malhotra, who spoils his son excessively. Raj is a free-wheeling party boy, who is the first student at his tertiary institution to fail. Simran is the elder daughter of petrol station/convenience store owner Chaudhry Baldev Singh, a very socially conservative Punjabi Indian man whose only dream is to one day go back to his native Punjab.  One day a letter comes from Ajit, Baldev's best friend in India, saying that his son, Kuljeet, and Baldev's daughter, Simran, should marry each other, in accordance with a promise the two fathers had made to each other when their children were infants. Simran agrees to marry him out of respect for her father, but before the wedding, she begs her father to allow her to go on a trip to Europe with her female friends; her last chance to see the world before her marriage to a complete stranger and relocation to India. Even though he is very strict, Baldev relents and permits her to go, on the condition that she promises never to betray his trust. He says that he is allowing Simran to go as she has always respected and obeyed him. During the trip, Simran bumps into Raj, who is on the same Eurorail package tour with some friends. After some initial misadventures, mainly due to disrespectful and raucous behaviour on the part of Raj, he falls in love with Simran. Only after sometime at their moment of parting at the railway station in London does Simran realize that she too has fallen in love with Raj. Simran goes home and tells her mother that she loves someone else and cannot go through with her wedding to Kuljeet. Baldev overhears their conversation, and is furious that Simran broke her promise that she would never betray his trust. He is adamant that she will marry Kuljeet as planned, and that her heartbreak is of her own doing, and they will leave for India as soon as possible.</vt:lpstr>
      <vt:lpstr> Even though Simran does not want to marry Kuljeet, her family returns to Punjab. As it turns out, Kuljeet is an arrogant alpha male who takes pride in being a hunter and boasts to his macho friends that he will engage in marital infidelity. Lajo tries to spare her daughter's feelings, but cannot stand up to her domineering husband. Both Simran and her sister Chutki are completely unimpressed with Kuljeet and his brash friends. Raj, however, does not give up so easily. He follows Simran to Punjab at the urging of his bold father, meets her privately, and assures her that he will save her from the arranged marriage, and marry her with the consent of her father. Raj befriends Kuljeet and pretends to be a friend of the family. He helps with the wedding preparations and soon gains everyone's friendship.  Simran's mom, Lajo catches Simran and Raj feeding each other and realizes that Raj is the boy that Simran met on her trip. She calls them both and gives all her jewelry and belongings and tells Raj to run away with Simran because no one will understand their love here. Raj tells Lajo that everything will be fine and that he will only take Simran if her dad Baldev says so. However, everything comes crashing down when Baldev sees a photograph of Raj and Simran together when they were on their trip across Europe. He exposes Raj's true identity in front of everybody, slaps him repeatedly, and angrily tells him to leave immediately, as Simran will marry Kuljeet regardless of what anybody thinks. As Raj leaves and is sitting at the railway station, Kuljeet and his friends follow him and nearly beat him senseless with sticks for his deception. When they also attack his father, Raj is rejuvenated and flies into a rage and single-handedly beats Kuljeet and his friends. Baldev and Ajit arrive, stop Raj, and tell him and his father to go on their way. Raj and his father board a train out of the village. However, as the train begins to pull out of the station, all the females in the family arrive. Simran tries to follow, and is stopped by Baldev. She begs him to let her go, and he eventually comes to his senses and realizes that no one will ever love his daughter as much as Raj does. He tells Simran to join Raj on the train, and she enthusiastically does so.</vt:lpstr>
      <vt:lpstr>Slide 27</vt:lpstr>
      <vt:lpstr>Slide 28</vt:lpstr>
      <vt:lpstr>PICTURE AND VIDEOS : Work better than TEXT</vt:lpstr>
      <vt:lpstr>PICTURE AND VIDEOS : Work better than TEXT</vt:lpstr>
      <vt:lpstr>PICTURE AND VIDEOS : Work better than TEXT</vt:lpstr>
      <vt:lpstr>Dress code</vt:lpstr>
      <vt:lpstr>Slide 33</vt:lpstr>
      <vt:lpstr>Slide 34</vt:lpstr>
      <vt:lpstr>Slide 35</vt:lpstr>
      <vt:lpstr>EYE contact</vt:lpstr>
      <vt:lpstr>Slide 37</vt:lpstr>
      <vt:lpstr>Slide 38</vt:lpstr>
      <vt:lpstr>Headings</vt:lpstr>
      <vt:lpstr>Slide 40</vt:lpstr>
      <vt:lpstr>Standing postures</vt:lpstr>
      <vt:lpstr>  </vt:lpstr>
      <vt:lpstr>                 Standing postures</vt:lpstr>
      <vt:lpstr>gestures</vt:lpstr>
      <vt:lpstr>Slide 45</vt:lpstr>
      <vt:lpstr>Some more</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THANK YOU</vt:lpstr>
    </vt:vector>
  </TitlesOfParts>
  <Company>Mohan Aggarwal &amp; Associates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GST presentation</dc:title>
  <dc:subject>GST presentation</dc:subject>
  <dc:creator>CA Rajat Mohan</dc:creator>
  <cp:keywords>GST</cp:keywords>
  <cp:lastModifiedBy>CA. Rajat Mohan</cp:lastModifiedBy>
  <cp:revision>358</cp:revision>
  <cp:lastPrinted>1601-01-01T00:00:00Z</cp:lastPrinted>
  <dcterms:created xsi:type="dcterms:W3CDTF">1601-01-01T00:00:00Z</dcterms:created>
  <dcterms:modified xsi:type="dcterms:W3CDTF">2011-10-21T02:58:57Z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Checked by">
    <vt:lpwstr>MOhan Aggarwal &amp; Associates</vt:lpwstr>
  </property>
</Properties>
</file>