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  <p:sldId id="265" r:id="rId9"/>
    <p:sldId id="264" r:id="rId10"/>
    <p:sldId id="263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64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B2733D-1B38-4288-8873-973EA53F00BF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39FF732-6630-4AA7-82AE-234CAA0D1152}">
      <dgm:prSet/>
      <dgm:spPr/>
      <dgm:t>
        <a:bodyPr/>
        <a:lstStyle/>
        <a:p>
          <a:pPr rtl="0"/>
          <a:r>
            <a:rPr lang="en-US" b="1" baseline="0" dirty="0" smtClean="0"/>
            <a:t>Intangible Asset may be of </a:t>
          </a:r>
          <a:endParaRPr lang="en-US" dirty="0"/>
        </a:p>
      </dgm:t>
    </dgm:pt>
    <dgm:pt modelId="{667907BA-19BF-4C5D-870A-AFE371CA7542}" type="parTrans" cxnId="{CCB380E0-4CF4-4421-BECD-114BEBA47FD6}">
      <dgm:prSet/>
      <dgm:spPr/>
      <dgm:t>
        <a:bodyPr/>
        <a:lstStyle/>
        <a:p>
          <a:endParaRPr lang="en-US"/>
        </a:p>
      </dgm:t>
    </dgm:pt>
    <dgm:pt modelId="{339D7C9E-EAC5-44F0-9B56-D37B1F195030}" type="sibTrans" cxnId="{CCB380E0-4CF4-4421-BECD-114BEBA47FD6}">
      <dgm:prSet/>
      <dgm:spPr/>
      <dgm:t>
        <a:bodyPr/>
        <a:lstStyle/>
        <a:p>
          <a:endParaRPr lang="en-US"/>
        </a:p>
      </dgm:t>
    </dgm:pt>
    <dgm:pt modelId="{39268DCC-F59A-4468-A8B9-F5C039EA557C}">
      <dgm:prSet/>
      <dgm:spPr/>
      <dgm:t>
        <a:bodyPr/>
        <a:lstStyle/>
        <a:p>
          <a:pPr rtl="0"/>
          <a:r>
            <a:rPr lang="en-US" b="1" dirty="0" smtClean="0"/>
            <a:t>Acquired </a:t>
          </a:r>
          <a:endParaRPr lang="en-US" dirty="0"/>
        </a:p>
      </dgm:t>
    </dgm:pt>
    <dgm:pt modelId="{BBAE9300-C5F3-417D-8EC3-FC21DC59103D}" type="parTrans" cxnId="{C99E9E1F-71B2-4649-8B3F-230E974B165B}">
      <dgm:prSet/>
      <dgm:spPr/>
      <dgm:t>
        <a:bodyPr/>
        <a:lstStyle/>
        <a:p>
          <a:endParaRPr lang="en-US"/>
        </a:p>
      </dgm:t>
    </dgm:pt>
    <dgm:pt modelId="{DF5309BE-6BE7-4658-88E9-38D9665BDD10}" type="sibTrans" cxnId="{C99E9E1F-71B2-4649-8B3F-230E974B165B}">
      <dgm:prSet/>
      <dgm:spPr/>
      <dgm:t>
        <a:bodyPr/>
        <a:lstStyle/>
        <a:p>
          <a:endParaRPr lang="en-US"/>
        </a:p>
      </dgm:t>
    </dgm:pt>
    <dgm:pt modelId="{63991E45-560E-4B1D-9D1F-DB1262B892F7}">
      <dgm:prSet/>
      <dgm:spPr/>
      <dgm:t>
        <a:bodyPr/>
        <a:lstStyle/>
        <a:p>
          <a:pPr rtl="0"/>
          <a:r>
            <a:rPr lang="en-US" b="1" dirty="0" smtClean="0"/>
            <a:t>Self-generated </a:t>
          </a:r>
          <a:endParaRPr lang="en-US" dirty="0"/>
        </a:p>
      </dgm:t>
    </dgm:pt>
    <dgm:pt modelId="{EA935381-9906-4889-9068-1FF2AB25858F}" type="parTrans" cxnId="{30A3CD52-ADF6-4294-AFE0-A661F052449B}">
      <dgm:prSet/>
      <dgm:spPr/>
      <dgm:t>
        <a:bodyPr/>
        <a:lstStyle/>
        <a:p>
          <a:endParaRPr lang="en-US"/>
        </a:p>
      </dgm:t>
    </dgm:pt>
    <dgm:pt modelId="{C31AE45E-8DC3-4744-9DE6-7B254B848FC1}" type="sibTrans" cxnId="{30A3CD52-ADF6-4294-AFE0-A661F052449B}">
      <dgm:prSet/>
      <dgm:spPr/>
      <dgm:t>
        <a:bodyPr/>
        <a:lstStyle/>
        <a:p>
          <a:endParaRPr lang="en-US"/>
        </a:p>
      </dgm:t>
    </dgm:pt>
    <dgm:pt modelId="{D9DDE3C6-EE0C-490D-A0C7-334EF8251153}">
      <dgm:prSet/>
      <dgm:spPr/>
      <dgm:t>
        <a:bodyPr/>
        <a:lstStyle/>
        <a:p>
          <a:pPr rtl="0"/>
          <a:r>
            <a:rPr lang="en-US" b="1" dirty="0" smtClean="0"/>
            <a:t>Unidentifiable </a:t>
          </a:r>
          <a:endParaRPr lang="en-US" dirty="0"/>
        </a:p>
      </dgm:t>
    </dgm:pt>
    <dgm:pt modelId="{46A73A24-7B51-4A3A-B05F-9A505D08B560}" type="parTrans" cxnId="{60F0322C-27EB-4965-B4F8-6BA1997B0170}">
      <dgm:prSet/>
      <dgm:spPr/>
      <dgm:t>
        <a:bodyPr/>
        <a:lstStyle/>
        <a:p>
          <a:endParaRPr lang="en-US"/>
        </a:p>
      </dgm:t>
    </dgm:pt>
    <dgm:pt modelId="{4E62D368-E1AF-4655-BC04-A439BAD00CF1}" type="sibTrans" cxnId="{60F0322C-27EB-4965-B4F8-6BA1997B0170}">
      <dgm:prSet/>
      <dgm:spPr/>
      <dgm:t>
        <a:bodyPr/>
        <a:lstStyle/>
        <a:p>
          <a:endParaRPr lang="en-US"/>
        </a:p>
      </dgm:t>
    </dgm:pt>
    <dgm:pt modelId="{47529B88-BFB2-438C-BFFC-3C8894570E45}">
      <dgm:prSet/>
      <dgm:spPr/>
      <dgm:t>
        <a:bodyPr/>
        <a:lstStyle/>
        <a:p>
          <a:pPr rtl="0"/>
          <a:r>
            <a:rPr lang="en-US" b="1" dirty="0" smtClean="0"/>
            <a:t>Identifiable</a:t>
          </a:r>
          <a:endParaRPr lang="en-US" dirty="0"/>
        </a:p>
      </dgm:t>
    </dgm:pt>
    <dgm:pt modelId="{3C1244A4-1CA3-47A3-B551-48C5D08CAC46}" type="parTrans" cxnId="{800EDA72-808E-4A79-A390-523303F3C17D}">
      <dgm:prSet/>
      <dgm:spPr/>
      <dgm:t>
        <a:bodyPr/>
        <a:lstStyle/>
        <a:p>
          <a:endParaRPr lang="en-US"/>
        </a:p>
      </dgm:t>
    </dgm:pt>
    <dgm:pt modelId="{B58095EF-9BF8-40DA-B4C5-2756988AFAD1}" type="sibTrans" cxnId="{800EDA72-808E-4A79-A390-523303F3C17D}">
      <dgm:prSet/>
      <dgm:spPr/>
      <dgm:t>
        <a:bodyPr/>
        <a:lstStyle/>
        <a:p>
          <a:endParaRPr lang="en-US"/>
        </a:p>
      </dgm:t>
    </dgm:pt>
    <dgm:pt modelId="{438B9A2B-3948-412F-ABEB-A8CE489C7CF6}" type="pres">
      <dgm:prSet presAssocID="{FBB2733D-1B38-4288-8873-973EA53F00B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9FFF125-ECE5-423A-A6B8-9305566A805C}" type="pres">
      <dgm:prSet presAssocID="{839FF732-6630-4AA7-82AE-234CAA0D1152}" presName="root1" presStyleCnt="0"/>
      <dgm:spPr/>
    </dgm:pt>
    <dgm:pt modelId="{57914253-660E-459A-9A1D-992B7CACBB80}" type="pres">
      <dgm:prSet presAssocID="{839FF732-6630-4AA7-82AE-234CAA0D115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8B1ACB-EC74-48FA-8323-CF44EDBB5A76}" type="pres">
      <dgm:prSet presAssocID="{839FF732-6630-4AA7-82AE-234CAA0D1152}" presName="level2hierChild" presStyleCnt="0"/>
      <dgm:spPr/>
    </dgm:pt>
    <dgm:pt modelId="{82FA9C80-20FA-4EA6-9769-2A2CFEED5419}" type="pres">
      <dgm:prSet presAssocID="{BBAE9300-C5F3-417D-8EC3-FC21DC59103D}" presName="conn2-1" presStyleLbl="parChTrans1D2" presStyleIdx="0" presStyleCnt="2"/>
      <dgm:spPr/>
      <dgm:t>
        <a:bodyPr/>
        <a:lstStyle/>
        <a:p>
          <a:endParaRPr lang="en-US"/>
        </a:p>
      </dgm:t>
    </dgm:pt>
    <dgm:pt modelId="{2C2A680D-15D9-405E-93D8-6AD45109F914}" type="pres">
      <dgm:prSet presAssocID="{BBAE9300-C5F3-417D-8EC3-FC21DC59103D}" presName="connTx" presStyleLbl="parChTrans1D2" presStyleIdx="0" presStyleCnt="2"/>
      <dgm:spPr/>
      <dgm:t>
        <a:bodyPr/>
        <a:lstStyle/>
        <a:p>
          <a:endParaRPr lang="en-US"/>
        </a:p>
      </dgm:t>
    </dgm:pt>
    <dgm:pt modelId="{E017DA60-3B6C-456A-A716-05C8DFF69E50}" type="pres">
      <dgm:prSet presAssocID="{39268DCC-F59A-4468-A8B9-F5C039EA557C}" presName="root2" presStyleCnt="0"/>
      <dgm:spPr/>
    </dgm:pt>
    <dgm:pt modelId="{BFC6F53A-63FE-4164-A6EA-153FAA67A8F7}" type="pres">
      <dgm:prSet presAssocID="{39268DCC-F59A-4468-A8B9-F5C039EA557C}" presName="LevelTwoTextNode" presStyleLbl="node2" presStyleIdx="0" presStyleCnt="2" custLinFactNeighborX="-4002" custLinFactNeighborY="-8712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EDDE565-6F62-4AA7-B6ED-53EC5774A6FB}" type="pres">
      <dgm:prSet presAssocID="{39268DCC-F59A-4468-A8B9-F5C039EA557C}" presName="level3hierChild" presStyleCnt="0"/>
      <dgm:spPr/>
    </dgm:pt>
    <dgm:pt modelId="{38B9A750-AFCD-4992-9D61-F0864C7BB515}" type="pres">
      <dgm:prSet presAssocID="{EA935381-9906-4889-9068-1FF2AB25858F}" presName="conn2-1" presStyleLbl="parChTrans1D2" presStyleIdx="1" presStyleCnt="2"/>
      <dgm:spPr/>
      <dgm:t>
        <a:bodyPr/>
        <a:lstStyle/>
        <a:p>
          <a:endParaRPr lang="en-US"/>
        </a:p>
      </dgm:t>
    </dgm:pt>
    <dgm:pt modelId="{CA42E625-6BC0-42BC-B7DF-EA458A7FF280}" type="pres">
      <dgm:prSet presAssocID="{EA935381-9906-4889-9068-1FF2AB25858F}" presName="connTx" presStyleLbl="parChTrans1D2" presStyleIdx="1" presStyleCnt="2"/>
      <dgm:spPr/>
      <dgm:t>
        <a:bodyPr/>
        <a:lstStyle/>
        <a:p>
          <a:endParaRPr lang="en-US"/>
        </a:p>
      </dgm:t>
    </dgm:pt>
    <dgm:pt modelId="{D0634314-35EF-46E2-A528-584E348F745A}" type="pres">
      <dgm:prSet presAssocID="{63991E45-560E-4B1D-9D1F-DB1262B892F7}" presName="root2" presStyleCnt="0"/>
      <dgm:spPr/>
    </dgm:pt>
    <dgm:pt modelId="{2F21AF05-0DC8-415B-B2ED-B2B6FD5C0FB3}" type="pres">
      <dgm:prSet presAssocID="{63991E45-560E-4B1D-9D1F-DB1262B892F7}" presName="LevelTwoTextNode" presStyleLbl="node2" presStyleIdx="1" presStyleCnt="2" custLinFactNeighborX="-8002" custLinFactNeighborY="-1011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3F44F61-0C7D-4CA6-A6D6-277363815EE7}" type="pres">
      <dgm:prSet presAssocID="{63991E45-560E-4B1D-9D1F-DB1262B892F7}" presName="level3hierChild" presStyleCnt="0"/>
      <dgm:spPr/>
    </dgm:pt>
    <dgm:pt modelId="{86CEBA10-5D37-4FFF-A510-AF1CC8CD5B8E}" type="pres">
      <dgm:prSet presAssocID="{46A73A24-7B51-4A3A-B05F-9A505D08B560}" presName="conn2-1" presStyleLbl="parChTrans1D3" presStyleIdx="0" presStyleCnt="2"/>
      <dgm:spPr/>
      <dgm:t>
        <a:bodyPr/>
        <a:lstStyle/>
        <a:p>
          <a:endParaRPr lang="en-US"/>
        </a:p>
      </dgm:t>
    </dgm:pt>
    <dgm:pt modelId="{AEDF6146-7783-4BE1-9FB6-39DBD7484430}" type="pres">
      <dgm:prSet presAssocID="{46A73A24-7B51-4A3A-B05F-9A505D08B560}" presName="connTx" presStyleLbl="parChTrans1D3" presStyleIdx="0" presStyleCnt="2"/>
      <dgm:spPr/>
      <dgm:t>
        <a:bodyPr/>
        <a:lstStyle/>
        <a:p>
          <a:endParaRPr lang="en-US"/>
        </a:p>
      </dgm:t>
    </dgm:pt>
    <dgm:pt modelId="{A38EFE76-3581-4BD2-B7E0-20BB91807A4D}" type="pres">
      <dgm:prSet presAssocID="{D9DDE3C6-EE0C-490D-A0C7-334EF8251153}" presName="root2" presStyleCnt="0"/>
      <dgm:spPr/>
    </dgm:pt>
    <dgm:pt modelId="{766559E3-90E1-48BA-AE1D-60D3EAB09BEA}" type="pres">
      <dgm:prSet presAssocID="{D9DDE3C6-EE0C-490D-A0C7-334EF8251153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927593E-F3ED-4E25-97D5-4E11CAE83F55}" type="pres">
      <dgm:prSet presAssocID="{D9DDE3C6-EE0C-490D-A0C7-334EF8251153}" presName="level3hierChild" presStyleCnt="0"/>
      <dgm:spPr/>
    </dgm:pt>
    <dgm:pt modelId="{217F9B31-EECB-4D5E-88D5-01348D4A89E8}" type="pres">
      <dgm:prSet presAssocID="{3C1244A4-1CA3-47A3-B551-48C5D08CAC46}" presName="conn2-1" presStyleLbl="parChTrans1D3" presStyleIdx="1" presStyleCnt="2"/>
      <dgm:spPr/>
      <dgm:t>
        <a:bodyPr/>
        <a:lstStyle/>
        <a:p>
          <a:endParaRPr lang="en-US"/>
        </a:p>
      </dgm:t>
    </dgm:pt>
    <dgm:pt modelId="{619DA67B-B6BD-47E2-ABC0-CDBA803421CE}" type="pres">
      <dgm:prSet presAssocID="{3C1244A4-1CA3-47A3-B551-48C5D08CAC46}" presName="connTx" presStyleLbl="parChTrans1D3" presStyleIdx="1" presStyleCnt="2"/>
      <dgm:spPr/>
      <dgm:t>
        <a:bodyPr/>
        <a:lstStyle/>
        <a:p>
          <a:endParaRPr lang="en-US"/>
        </a:p>
      </dgm:t>
    </dgm:pt>
    <dgm:pt modelId="{D67D4362-EAD1-4327-8FD3-A4B7B9F96CCC}" type="pres">
      <dgm:prSet presAssocID="{47529B88-BFB2-438C-BFFC-3C8894570E45}" presName="root2" presStyleCnt="0"/>
      <dgm:spPr/>
    </dgm:pt>
    <dgm:pt modelId="{1998A543-2126-4E52-B1BC-BE0BE7397465}" type="pres">
      <dgm:prSet presAssocID="{47529B88-BFB2-438C-BFFC-3C8894570E45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D349E11-D179-44D3-BBEC-259E46149CB2}" type="pres">
      <dgm:prSet presAssocID="{47529B88-BFB2-438C-BFFC-3C8894570E45}" presName="level3hierChild" presStyleCnt="0"/>
      <dgm:spPr/>
    </dgm:pt>
  </dgm:ptLst>
  <dgm:cxnLst>
    <dgm:cxn modelId="{AC63719F-0B4E-42F6-B21D-0681A7DD1EC6}" type="presOf" srcId="{BBAE9300-C5F3-417D-8EC3-FC21DC59103D}" destId="{2C2A680D-15D9-405E-93D8-6AD45109F914}" srcOrd="1" destOrd="0" presId="urn:microsoft.com/office/officeart/2005/8/layout/hierarchy2"/>
    <dgm:cxn modelId="{800EDA72-808E-4A79-A390-523303F3C17D}" srcId="{63991E45-560E-4B1D-9D1F-DB1262B892F7}" destId="{47529B88-BFB2-438C-BFFC-3C8894570E45}" srcOrd="1" destOrd="0" parTransId="{3C1244A4-1CA3-47A3-B551-48C5D08CAC46}" sibTransId="{B58095EF-9BF8-40DA-B4C5-2756988AFAD1}"/>
    <dgm:cxn modelId="{60F0322C-27EB-4965-B4F8-6BA1997B0170}" srcId="{63991E45-560E-4B1D-9D1F-DB1262B892F7}" destId="{D9DDE3C6-EE0C-490D-A0C7-334EF8251153}" srcOrd="0" destOrd="0" parTransId="{46A73A24-7B51-4A3A-B05F-9A505D08B560}" sibTransId="{4E62D368-E1AF-4655-BC04-A439BAD00CF1}"/>
    <dgm:cxn modelId="{C99E9E1F-71B2-4649-8B3F-230E974B165B}" srcId="{839FF732-6630-4AA7-82AE-234CAA0D1152}" destId="{39268DCC-F59A-4468-A8B9-F5C039EA557C}" srcOrd="0" destOrd="0" parTransId="{BBAE9300-C5F3-417D-8EC3-FC21DC59103D}" sibTransId="{DF5309BE-6BE7-4658-88E9-38D9665BDD10}"/>
    <dgm:cxn modelId="{FA7C7E61-6960-47F2-BAB8-90CD2436717B}" type="presOf" srcId="{3C1244A4-1CA3-47A3-B551-48C5D08CAC46}" destId="{619DA67B-B6BD-47E2-ABC0-CDBA803421CE}" srcOrd="1" destOrd="0" presId="urn:microsoft.com/office/officeart/2005/8/layout/hierarchy2"/>
    <dgm:cxn modelId="{26A240EA-6E16-4E80-8D46-FCC68533380E}" type="presOf" srcId="{63991E45-560E-4B1D-9D1F-DB1262B892F7}" destId="{2F21AF05-0DC8-415B-B2ED-B2B6FD5C0FB3}" srcOrd="0" destOrd="0" presId="urn:microsoft.com/office/officeart/2005/8/layout/hierarchy2"/>
    <dgm:cxn modelId="{30A3CD52-ADF6-4294-AFE0-A661F052449B}" srcId="{839FF732-6630-4AA7-82AE-234CAA0D1152}" destId="{63991E45-560E-4B1D-9D1F-DB1262B892F7}" srcOrd="1" destOrd="0" parTransId="{EA935381-9906-4889-9068-1FF2AB25858F}" sibTransId="{C31AE45E-8DC3-4744-9DE6-7B254B848FC1}"/>
    <dgm:cxn modelId="{83EED4A9-823D-445D-838B-1429B5C08C7C}" type="presOf" srcId="{839FF732-6630-4AA7-82AE-234CAA0D1152}" destId="{57914253-660E-459A-9A1D-992B7CACBB80}" srcOrd="0" destOrd="0" presId="urn:microsoft.com/office/officeart/2005/8/layout/hierarchy2"/>
    <dgm:cxn modelId="{CA1BA969-455B-45F8-9268-42831FE9CD10}" type="presOf" srcId="{D9DDE3C6-EE0C-490D-A0C7-334EF8251153}" destId="{766559E3-90E1-48BA-AE1D-60D3EAB09BEA}" srcOrd="0" destOrd="0" presId="urn:microsoft.com/office/officeart/2005/8/layout/hierarchy2"/>
    <dgm:cxn modelId="{3E47796A-D97A-4A79-AAC4-B733F338DAFB}" type="presOf" srcId="{BBAE9300-C5F3-417D-8EC3-FC21DC59103D}" destId="{82FA9C80-20FA-4EA6-9769-2A2CFEED5419}" srcOrd="0" destOrd="0" presId="urn:microsoft.com/office/officeart/2005/8/layout/hierarchy2"/>
    <dgm:cxn modelId="{AC3C5E2D-36FF-4E17-BA54-AB54C368DD52}" type="presOf" srcId="{FBB2733D-1B38-4288-8873-973EA53F00BF}" destId="{438B9A2B-3948-412F-ABEB-A8CE489C7CF6}" srcOrd="0" destOrd="0" presId="urn:microsoft.com/office/officeart/2005/8/layout/hierarchy2"/>
    <dgm:cxn modelId="{1757F474-D5E8-4986-BDD8-C9ABAA71653A}" type="presOf" srcId="{EA935381-9906-4889-9068-1FF2AB25858F}" destId="{CA42E625-6BC0-42BC-B7DF-EA458A7FF280}" srcOrd="1" destOrd="0" presId="urn:microsoft.com/office/officeart/2005/8/layout/hierarchy2"/>
    <dgm:cxn modelId="{7F7D5160-C17E-4846-86B5-70CA48AC1BF1}" type="presOf" srcId="{47529B88-BFB2-438C-BFFC-3C8894570E45}" destId="{1998A543-2126-4E52-B1BC-BE0BE7397465}" srcOrd="0" destOrd="0" presId="urn:microsoft.com/office/officeart/2005/8/layout/hierarchy2"/>
    <dgm:cxn modelId="{6736B58F-191C-401F-94CA-89E317217659}" type="presOf" srcId="{39268DCC-F59A-4468-A8B9-F5C039EA557C}" destId="{BFC6F53A-63FE-4164-A6EA-153FAA67A8F7}" srcOrd="0" destOrd="0" presId="urn:microsoft.com/office/officeart/2005/8/layout/hierarchy2"/>
    <dgm:cxn modelId="{E41AAD50-8533-49BD-B183-FB074D1E3EBC}" type="presOf" srcId="{46A73A24-7B51-4A3A-B05F-9A505D08B560}" destId="{AEDF6146-7783-4BE1-9FB6-39DBD7484430}" srcOrd="1" destOrd="0" presId="urn:microsoft.com/office/officeart/2005/8/layout/hierarchy2"/>
    <dgm:cxn modelId="{BBCCC9A7-7AF5-4A0E-8090-720A9A0A7E70}" type="presOf" srcId="{46A73A24-7B51-4A3A-B05F-9A505D08B560}" destId="{86CEBA10-5D37-4FFF-A510-AF1CC8CD5B8E}" srcOrd="0" destOrd="0" presId="urn:microsoft.com/office/officeart/2005/8/layout/hierarchy2"/>
    <dgm:cxn modelId="{644C1A28-E16D-42E9-A6CF-1B006DD7DC22}" type="presOf" srcId="{EA935381-9906-4889-9068-1FF2AB25858F}" destId="{38B9A750-AFCD-4992-9D61-F0864C7BB515}" srcOrd="0" destOrd="0" presId="urn:microsoft.com/office/officeart/2005/8/layout/hierarchy2"/>
    <dgm:cxn modelId="{D2CE8DF4-16DF-4213-A310-2AB1435D8BC0}" type="presOf" srcId="{3C1244A4-1CA3-47A3-B551-48C5D08CAC46}" destId="{217F9B31-EECB-4D5E-88D5-01348D4A89E8}" srcOrd="0" destOrd="0" presId="urn:microsoft.com/office/officeart/2005/8/layout/hierarchy2"/>
    <dgm:cxn modelId="{CCB380E0-4CF4-4421-BECD-114BEBA47FD6}" srcId="{FBB2733D-1B38-4288-8873-973EA53F00BF}" destId="{839FF732-6630-4AA7-82AE-234CAA0D1152}" srcOrd="0" destOrd="0" parTransId="{667907BA-19BF-4C5D-870A-AFE371CA7542}" sibTransId="{339D7C9E-EAC5-44F0-9B56-D37B1F195030}"/>
    <dgm:cxn modelId="{1C530C34-212D-4C99-9CD1-AABBF0FF6EFA}" type="presParOf" srcId="{438B9A2B-3948-412F-ABEB-A8CE489C7CF6}" destId="{49FFF125-ECE5-423A-A6B8-9305566A805C}" srcOrd="0" destOrd="0" presId="urn:microsoft.com/office/officeart/2005/8/layout/hierarchy2"/>
    <dgm:cxn modelId="{DEAF95BD-20C4-4B32-8567-F92E55FDD6E4}" type="presParOf" srcId="{49FFF125-ECE5-423A-A6B8-9305566A805C}" destId="{57914253-660E-459A-9A1D-992B7CACBB80}" srcOrd="0" destOrd="0" presId="urn:microsoft.com/office/officeart/2005/8/layout/hierarchy2"/>
    <dgm:cxn modelId="{DD587B95-1E5F-4852-BEF6-3B044BAE9236}" type="presParOf" srcId="{49FFF125-ECE5-423A-A6B8-9305566A805C}" destId="{2F8B1ACB-EC74-48FA-8323-CF44EDBB5A76}" srcOrd="1" destOrd="0" presId="urn:microsoft.com/office/officeart/2005/8/layout/hierarchy2"/>
    <dgm:cxn modelId="{3D4350BD-481D-4940-8FD0-9FA7428BD546}" type="presParOf" srcId="{2F8B1ACB-EC74-48FA-8323-CF44EDBB5A76}" destId="{82FA9C80-20FA-4EA6-9769-2A2CFEED5419}" srcOrd="0" destOrd="0" presId="urn:microsoft.com/office/officeart/2005/8/layout/hierarchy2"/>
    <dgm:cxn modelId="{D72BA4DC-F140-4E04-A389-B44A9D6C36C4}" type="presParOf" srcId="{82FA9C80-20FA-4EA6-9769-2A2CFEED5419}" destId="{2C2A680D-15D9-405E-93D8-6AD45109F914}" srcOrd="0" destOrd="0" presId="urn:microsoft.com/office/officeart/2005/8/layout/hierarchy2"/>
    <dgm:cxn modelId="{F2C0AAF0-F5A6-4AA8-BE6C-948F9DF6E816}" type="presParOf" srcId="{2F8B1ACB-EC74-48FA-8323-CF44EDBB5A76}" destId="{E017DA60-3B6C-456A-A716-05C8DFF69E50}" srcOrd="1" destOrd="0" presId="urn:microsoft.com/office/officeart/2005/8/layout/hierarchy2"/>
    <dgm:cxn modelId="{A7820F1C-9A36-40D8-8632-FE611582C448}" type="presParOf" srcId="{E017DA60-3B6C-456A-A716-05C8DFF69E50}" destId="{BFC6F53A-63FE-4164-A6EA-153FAA67A8F7}" srcOrd="0" destOrd="0" presId="urn:microsoft.com/office/officeart/2005/8/layout/hierarchy2"/>
    <dgm:cxn modelId="{A729AD0E-6583-4895-B636-46DD4444BB5C}" type="presParOf" srcId="{E017DA60-3B6C-456A-A716-05C8DFF69E50}" destId="{CEDDE565-6F62-4AA7-B6ED-53EC5774A6FB}" srcOrd="1" destOrd="0" presId="urn:microsoft.com/office/officeart/2005/8/layout/hierarchy2"/>
    <dgm:cxn modelId="{83803A0E-F009-4921-9533-800E81A89482}" type="presParOf" srcId="{2F8B1ACB-EC74-48FA-8323-CF44EDBB5A76}" destId="{38B9A750-AFCD-4992-9D61-F0864C7BB515}" srcOrd="2" destOrd="0" presId="urn:microsoft.com/office/officeart/2005/8/layout/hierarchy2"/>
    <dgm:cxn modelId="{08CB4819-BA1E-4784-934E-1FDE62909966}" type="presParOf" srcId="{38B9A750-AFCD-4992-9D61-F0864C7BB515}" destId="{CA42E625-6BC0-42BC-B7DF-EA458A7FF280}" srcOrd="0" destOrd="0" presId="urn:microsoft.com/office/officeart/2005/8/layout/hierarchy2"/>
    <dgm:cxn modelId="{6F9EE049-E061-4D0C-983C-BFF07C0BA064}" type="presParOf" srcId="{2F8B1ACB-EC74-48FA-8323-CF44EDBB5A76}" destId="{D0634314-35EF-46E2-A528-584E348F745A}" srcOrd="3" destOrd="0" presId="urn:microsoft.com/office/officeart/2005/8/layout/hierarchy2"/>
    <dgm:cxn modelId="{0BA17852-D6E9-4B86-A9A1-896FCCB609CF}" type="presParOf" srcId="{D0634314-35EF-46E2-A528-584E348F745A}" destId="{2F21AF05-0DC8-415B-B2ED-B2B6FD5C0FB3}" srcOrd="0" destOrd="0" presId="urn:microsoft.com/office/officeart/2005/8/layout/hierarchy2"/>
    <dgm:cxn modelId="{40DBA69D-4234-4614-A52F-712ECC1BB3FD}" type="presParOf" srcId="{D0634314-35EF-46E2-A528-584E348F745A}" destId="{43F44F61-0C7D-4CA6-A6D6-277363815EE7}" srcOrd="1" destOrd="0" presId="urn:microsoft.com/office/officeart/2005/8/layout/hierarchy2"/>
    <dgm:cxn modelId="{7F82F761-0776-4C54-B6B1-72388135436E}" type="presParOf" srcId="{43F44F61-0C7D-4CA6-A6D6-277363815EE7}" destId="{86CEBA10-5D37-4FFF-A510-AF1CC8CD5B8E}" srcOrd="0" destOrd="0" presId="urn:microsoft.com/office/officeart/2005/8/layout/hierarchy2"/>
    <dgm:cxn modelId="{ED077EAD-44FE-4B41-9C0D-C2DF557138CF}" type="presParOf" srcId="{86CEBA10-5D37-4FFF-A510-AF1CC8CD5B8E}" destId="{AEDF6146-7783-4BE1-9FB6-39DBD7484430}" srcOrd="0" destOrd="0" presId="urn:microsoft.com/office/officeart/2005/8/layout/hierarchy2"/>
    <dgm:cxn modelId="{9339AD58-B57D-4F29-A405-DAC19DCA2B72}" type="presParOf" srcId="{43F44F61-0C7D-4CA6-A6D6-277363815EE7}" destId="{A38EFE76-3581-4BD2-B7E0-20BB91807A4D}" srcOrd="1" destOrd="0" presId="urn:microsoft.com/office/officeart/2005/8/layout/hierarchy2"/>
    <dgm:cxn modelId="{C791F4D2-893B-44F4-96F7-E8597FA672C6}" type="presParOf" srcId="{A38EFE76-3581-4BD2-B7E0-20BB91807A4D}" destId="{766559E3-90E1-48BA-AE1D-60D3EAB09BEA}" srcOrd="0" destOrd="0" presId="urn:microsoft.com/office/officeart/2005/8/layout/hierarchy2"/>
    <dgm:cxn modelId="{D1135075-882F-4B17-AE38-6E14DEE0E9CE}" type="presParOf" srcId="{A38EFE76-3581-4BD2-B7E0-20BB91807A4D}" destId="{0927593E-F3ED-4E25-97D5-4E11CAE83F55}" srcOrd="1" destOrd="0" presId="urn:microsoft.com/office/officeart/2005/8/layout/hierarchy2"/>
    <dgm:cxn modelId="{040D6741-E2F7-42A9-A622-A0569F50C8DB}" type="presParOf" srcId="{43F44F61-0C7D-4CA6-A6D6-277363815EE7}" destId="{217F9B31-EECB-4D5E-88D5-01348D4A89E8}" srcOrd="2" destOrd="0" presId="urn:microsoft.com/office/officeart/2005/8/layout/hierarchy2"/>
    <dgm:cxn modelId="{0FD5BBBE-5B4E-47EF-9646-BD8BF4DC82F2}" type="presParOf" srcId="{217F9B31-EECB-4D5E-88D5-01348D4A89E8}" destId="{619DA67B-B6BD-47E2-ABC0-CDBA803421CE}" srcOrd="0" destOrd="0" presId="urn:microsoft.com/office/officeart/2005/8/layout/hierarchy2"/>
    <dgm:cxn modelId="{20CB1804-2A41-4D8C-B13A-6117380E210C}" type="presParOf" srcId="{43F44F61-0C7D-4CA6-A6D6-277363815EE7}" destId="{D67D4362-EAD1-4327-8FD3-A4B7B9F96CCC}" srcOrd="3" destOrd="0" presId="urn:microsoft.com/office/officeart/2005/8/layout/hierarchy2"/>
    <dgm:cxn modelId="{121A68CB-F5CB-423A-BFE7-93335CB15A9A}" type="presParOf" srcId="{D67D4362-EAD1-4327-8FD3-A4B7B9F96CCC}" destId="{1998A543-2126-4E52-B1BC-BE0BE7397465}" srcOrd="0" destOrd="0" presId="urn:microsoft.com/office/officeart/2005/8/layout/hierarchy2"/>
    <dgm:cxn modelId="{B34D6498-C3BF-4280-B433-62F185EA73D6}" type="presParOf" srcId="{D67D4362-EAD1-4327-8FD3-A4B7B9F96CCC}" destId="{DD349E11-D179-44D3-BBEC-259E46149CB2}" srcOrd="1" destOrd="0" presId="urn:microsoft.com/office/officeart/2005/8/layout/hierarchy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8A14FB-8E9B-46CF-A575-881E5FEFA9FD}" type="doc">
      <dgm:prSet loTypeId="urn:microsoft.com/office/officeart/2005/8/layout/orgChart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858F26-BC5A-4B75-B695-D447D620525A}">
      <dgm:prSet/>
      <dgm:spPr/>
      <dgm:t>
        <a:bodyPr/>
        <a:lstStyle/>
        <a:p>
          <a:pPr rtl="0"/>
          <a:r>
            <a:rPr lang="en-US" b="1" baseline="0" dirty="0" smtClean="0"/>
            <a:t>Internally generated Intangible Asset</a:t>
          </a:r>
          <a:endParaRPr lang="en-US" dirty="0"/>
        </a:p>
      </dgm:t>
    </dgm:pt>
    <dgm:pt modelId="{E8424B9A-F4B0-4751-99B5-25F3910BC6C1}" type="parTrans" cxnId="{56A24148-EC04-4450-BC92-DD829069E5D7}">
      <dgm:prSet/>
      <dgm:spPr/>
      <dgm:t>
        <a:bodyPr/>
        <a:lstStyle/>
        <a:p>
          <a:endParaRPr lang="en-US"/>
        </a:p>
      </dgm:t>
    </dgm:pt>
    <dgm:pt modelId="{F7743193-CD73-4193-AC81-BD98E7029E48}" type="sibTrans" cxnId="{56A24148-EC04-4450-BC92-DD829069E5D7}">
      <dgm:prSet/>
      <dgm:spPr/>
      <dgm:t>
        <a:bodyPr/>
        <a:lstStyle/>
        <a:p>
          <a:endParaRPr lang="en-US"/>
        </a:p>
      </dgm:t>
    </dgm:pt>
    <dgm:pt modelId="{C101F4F0-F5F5-4FF1-8795-A28103C64DDC}">
      <dgm:prSet/>
      <dgm:spPr/>
      <dgm:t>
        <a:bodyPr/>
        <a:lstStyle/>
        <a:p>
          <a:pPr rtl="0"/>
          <a:r>
            <a:rPr lang="en-US" b="1" dirty="0" smtClean="0"/>
            <a:t>Research Phase </a:t>
          </a:r>
          <a:endParaRPr lang="en-US" b="1" dirty="0"/>
        </a:p>
      </dgm:t>
    </dgm:pt>
    <dgm:pt modelId="{75A2F138-58D8-4582-BDB5-32021BFAF361}" type="parTrans" cxnId="{4453ABB0-BBA7-40F6-90D1-2B6B04B89CB1}">
      <dgm:prSet/>
      <dgm:spPr/>
      <dgm:t>
        <a:bodyPr/>
        <a:lstStyle/>
        <a:p>
          <a:endParaRPr lang="en-US"/>
        </a:p>
      </dgm:t>
    </dgm:pt>
    <dgm:pt modelId="{75B1543A-93ED-45F2-8EE9-CDB618754B80}" type="sibTrans" cxnId="{4453ABB0-BBA7-40F6-90D1-2B6B04B89CB1}">
      <dgm:prSet/>
      <dgm:spPr/>
      <dgm:t>
        <a:bodyPr/>
        <a:lstStyle/>
        <a:p>
          <a:endParaRPr lang="en-US"/>
        </a:p>
      </dgm:t>
    </dgm:pt>
    <dgm:pt modelId="{ADB822E1-12D5-430A-8854-9DA60ADFF2C4}">
      <dgm:prSet/>
      <dgm:spPr/>
      <dgm:t>
        <a:bodyPr/>
        <a:lstStyle/>
        <a:p>
          <a:pPr rtl="0"/>
          <a:r>
            <a:rPr lang="en-US" b="1" dirty="0" smtClean="0"/>
            <a:t>Expensed</a:t>
          </a:r>
          <a:endParaRPr lang="en-US" b="1" dirty="0"/>
        </a:p>
      </dgm:t>
    </dgm:pt>
    <dgm:pt modelId="{EC1980D6-294D-4F02-908B-FB99F7FE7259}" type="parTrans" cxnId="{72D862E2-2F20-4C51-B8DF-9F935088DFDD}">
      <dgm:prSet/>
      <dgm:spPr>
        <a:ln>
          <a:noFill/>
        </a:ln>
      </dgm:spPr>
      <dgm:t>
        <a:bodyPr/>
        <a:lstStyle/>
        <a:p>
          <a:endParaRPr lang="en-US"/>
        </a:p>
      </dgm:t>
    </dgm:pt>
    <dgm:pt modelId="{CFF718FC-3B1B-4196-AF5E-E8BB834A91B6}" type="sibTrans" cxnId="{72D862E2-2F20-4C51-B8DF-9F935088DFDD}">
      <dgm:prSet/>
      <dgm:spPr/>
      <dgm:t>
        <a:bodyPr/>
        <a:lstStyle/>
        <a:p>
          <a:endParaRPr lang="en-US"/>
        </a:p>
      </dgm:t>
    </dgm:pt>
    <dgm:pt modelId="{A0A1F821-16DE-4F7A-BA10-5B8CA435313E}">
      <dgm:prSet/>
      <dgm:spPr/>
      <dgm:t>
        <a:bodyPr/>
        <a:lstStyle/>
        <a:p>
          <a:pPr rtl="0"/>
          <a:r>
            <a:rPr lang="en-US" b="1" dirty="0" smtClean="0"/>
            <a:t>Development Phase</a:t>
          </a:r>
          <a:endParaRPr lang="en-US" dirty="0"/>
        </a:p>
      </dgm:t>
    </dgm:pt>
    <dgm:pt modelId="{7575F23D-5EC7-4099-AE3A-7CCBF33AD956}" type="parTrans" cxnId="{82224C09-565E-4C50-83C5-66C4059DB6E0}">
      <dgm:prSet/>
      <dgm:spPr/>
      <dgm:t>
        <a:bodyPr/>
        <a:lstStyle/>
        <a:p>
          <a:endParaRPr lang="en-US"/>
        </a:p>
      </dgm:t>
    </dgm:pt>
    <dgm:pt modelId="{AF319B91-67BB-4709-8EE2-39222873946F}" type="sibTrans" cxnId="{82224C09-565E-4C50-83C5-66C4059DB6E0}">
      <dgm:prSet/>
      <dgm:spPr/>
      <dgm:t>
        <a:bodyPr/>
        <a:lstStyle/>
        <a:p>
          <a:endParaRPr lang="en-US"/>
        </a:p>
      </dgm:t>
    </dgm:pt>
    <dgm:pt modelId="{89EE7A3D-9F57-4691-989E-989BB5FB1C45}">
      <dgm:prSet/>
      <dgm:spPr/>
      <dgm:t>
        <a:bodyPr/>
        <a:lstStyle/>
        <a:p>
          <a:pPr rtl="0"/>
          <a:r>
            <a:rPr lang="en-US" b="1" dirty="0" err="1" smtClean="0"/>
            <a:t>Capitalised</a:t>
          </a:r>
          <a:endParaRPr lang="en-US" b="1" dirty="0"/>
        </a:p>
      </dgm:t>
    </dgm:pt>
    <dgm:pt modelId="{574132DC-32AD-4E92-9BDF-011056583CF5}" type="parTrans" cxnId="{A75B5132-989F-4F46-9879-BE5B63CC4C44}">
      <dgm:prSet/>
      <dgm:spPr>
        <a:ln>
          <a:noFill/>
        </a:ln>
      </dgm:spPr>
      <dgm:t>
        <a:bodyPr/>
        <a:lstStyle/>
        <a:p>
          <a:endParaRPr lang="en-US"/>
        </a:p>
      </dgm:t>
    </dgm:pt>
    <dgm:pt modelId="{B7225A42-79BD-4A03-8C06-B674C613D844}" type="sibTrans" cxnId="{A75B5132-989F-4F46-9879-BE5B63CC4C44}">
      <dgm:prSet/>
      <dgm:spPr/>
      <dgm:t>
        <a:bodyPr/>
        <a:lstStyle/>
        <a:p>
          <a:endParaRPr lang="en-US"/>
        </a:p>
      </dgm:t>
    </dgm:pt>
    <dgm:pt modelId="{F347BB3B-7F92-48B4-B7B5-35E98582653B}">
      <dgm:prSet/>
      <dgm:spPr/>
      <dgm:t>
        <a:bodyPr/>
        <a:lstStyle/>
        <a:p>
          <a:pPr rtl="0"/>
          <a:r>
            <a:rPr lang="en-US" b="1" dirty="0" smtClean="0"/>
            <a:t>(Only if the criteria of Para 44 is satisfied)</a:t>
          </a:r>
          <a:endParaRPr lang="en-US" dirty="0"/>
        </a:p>
      </dgm:t>
    </dgm:pt>
    <dgm:pt modelId="{C1A52A7D-CAD8-4E5E-9616-0DA8A974DA29}" type="parTrans" cxnId="{77A73163-8348-40E5-B5B6-7FEA4705C78A}">
      <dgm:prSet/>
      <dgm:spPr>
        <a:ln>
          <a:noFill/>
        </a:ln>
      </dgm:spPr>
      <dgm:t>
        <a:bodyPr/>
        <a:lstStyle/>
        <a:p>
          <a:endParaRPr lang="en-US"/>
        </a:p>
      </dgm:t>
    </dgm:pt>
    <dgm:pt modelId="{0C834B5C-056C-4C63-9334-3CD6107BB920}" type="sibTrans" cxnId="{77A73163-8348-40E5-B5B6-7FEA4705C78A}">
      <dgm:prSet/>
      <dgm:spPr/>
      <dgm:t>
        <a:bodyPr/>
        <a:lstStyle/>
        <a:p>
          <a:endParaRPr lang="en-US"/>
        </a:p>
      </dgm:t>
    </dgm:pt>
    <dgm:pt modelId="{4DD221E9-797B-4D13-8097-6C5B620A424D}" type="pres">
      <dgm:prSet presAssocID="{278A14FB-8E9B-46CF-A575-881E5FEFA9F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BF0AAB2-39A7-406B-8255-F38C818FF7D9}" type="pres">
      <dgm:prSet presAssocID="{FE858F26-BC5A-4B75-B695-D447D620525A}" presName="hierRoot1" presStyleCnt="0">
        <dgm:presLayoutVars>
          <dgm:hierBranch val="init"/>
        </dgm:presLayoutVars>
      </dgm:prSet>
      <dgm:spPr/>
    </dgm:pt>
    <dgm:pt modelId="{C2294E50-3F2B-4240-8898-FBEDF9882C29}" type="pres">
      <dgm:prSet presAssocID="{FE858F26-BC5A-4B75-B695-D447D620525A}" presName="rootComposite1" presStyleCnt="0"/>
      <dgm:spPr/>
    </dgm:pt>
    <dgm:pt modelId="{C7BDE397-117C-45B0-BF7B-A4BAC2DE1B13}" type="pres">
      <dgm:prSet presAssocID="{FE858F26-BC5A-4B75-B695-D447D620525A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EFE7DE9-A9E3-4077-B9B6-A80A9E51D2E9}" type="pres">
      <dgm:prSet presAssocID="{FE858F26-BC5A-4B75-B695-D447D620525A}" presName="rootConnector1" presStyleLbl="node1" presStyleIdx="0" presStyleCnt="0"/>
      <dgm:spPr/>
      <dgm:t>
        <a:bodyPr/>
        <a:lstStyle/>
        <a:p>
          <a:endParaRPr lang="en-US"/>
        </a:p>
      </dgm:t>
    </dgm:pt>
    <dgm:pt modelId="{21ACF2EB-64CF-40B0-BDC3-A6D110990CB5}" type="pres">
      <dgm:prSet presAssocID="{FE858F26-BC5A-4B75-B695-D447D620525A}" presName="hierChild2" presStyleCnt="0"/>
      <dgm:spPr/>
    </dgm:pt>
    <dgm:pt modelId="{3A696AE1-86E3-448C-8973-714F37C8EAAA}" type="pres">
      <dgm:prSet presAssocID="{75A2F138-58D8-4582-BDB5-32021BFAF361}" presName="Name37" presStyleLbl="parChTrans1D2" presStyleIdx="0" presStyleCnt="2"/>
      <dgm:spPr/>
      <dgm:t>
        <a:bodyPr/>
        <a:lstStyle/>
        <a:p>
          <a:endParaRPr lang="en-US"/>
        </a:p>
      </dgm:t>
    </dgm:pt>
    <dgm:pt modelId="{51328CFA-5B1F-45A4-8687-BFB8CF1CC04B}" type="pres">
      <dgm:prSet presAssocID="{C101F4F0-F5F5-4FF1-8795-A28103C64DDC}" presName="hierRoot2" presStyleCnt="0">
        <dgm:presLayoutVars>
          <dgm:hierBranch val="init"/>
        </dgm:presLayoutVars>
      </dgm:prSet>
      <dgm:spPr/>
    </dgm:pt>
    <dgm:pt modelId="{63708994-C8A0-40D0-AABE-ED364A986901}" type="pres">
      <dgm:prSet presAssocID="{C101F4F0-F5F5-4FF1-8795-A28103C64DDC}" presName="rootComposite" presStyleCnt="0"/>
      <dgm:spPr/>
    </dgm:pt>
    <dgm:pt modelId="{564BE0F9-7ECE-458F-9FD7-188552BD94D3}" type="pres">
      <dgm:prSet presAssocID="{C101F4F0-F5F5-4FF1-8795-A28103C64DDC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2D57710-4D8D-4335-A82F-8D2325FE44B7}" type="pres">
      <dgm:prSet presAssocID="{C101F4F0-F5F5-4FF1-8795-A28103C64DDC}" presName="rootConnector" presStyleLbl="node2" presStyleIdx="0" presStyleCnt="2"/>
      <dgm:spPr/>
      <dgm:t>
        <a:bodyPr/>
        <a:lstStyle/>
        <a:p>
          <a:endParaRPr lang="en-US"/>
        </a:p>
      </dgm:t>
    </dgm:pt>
    <dgm:pt modelId="{CC06E3D2-76F1-48D3-A7E4-2149014826B7}" type="pres">
      <dgm:prSet presAssocID="{C101F4F0-F5F5-4FF1-8795-A28103C64DDC}" presName="hierChild4" presStyleCnt="0"/>
      <dgm:spPr/>
    </dgm:pt>
    <dgm:pt modelId="{406E2872-9EC8-4278-8D7F-83FF958CE2A3}" type="pres">
      <dgm:prSet presAssocID="{EC1980D6-294D-4F02-908B-FB99F7FE7259}" presName="Name37" presStyleLbl="parChTrans1D3" presStyleIdx="0" presStyleCnt="2"/>
      <dgm:spPr/>
      <dgm:t>
        <a:bodyPr/>
        <a:lstStyle/>
        <a:p>
          <a:endParaRPr lang="en-US"/>
        </a:p>
      </dgm:t>
    </dgm:pt>
    <dgm:pt modelId="{C69C27B0-F74F-4187-A119-531ED880C0B8}" type="pres">
      <dgm:prSet presAssocID="{ADB822E1-12D5-430A-8854-9DA60ADFF2C4}" presName="hierRoot2" presStyleCnt="0">
        <dgm:presLayoutVars>
          <dgm:hierBranch val="init"/>
        </dgm:presLayoutVars>
      </dgm:prSet>
      <dgm:spPr/>
    </dgm:pt>
    <dgm:pt modelId="{BE6BD2E5-16ED-4004-85D6-99311D598F8C}" type="pres">
      <dgm:prSet presAssocID="{ADB822E1-12D5-430A-8854-9DA60ADFF2C4}" presName="rootComposite" presStyleCnt="0"/>
      <dgm:spPr/>
    </dgm:pt>
    <dgm:pt modelId="{09AB73DC-98FD-4315-8546-CC4582E43CB5}" type="pres">
      <dgm:prSet presAssocID="{ADB822E1-12D5-430A-8854-9DA60ADFF2C4}" presName="rootText" presStyleLbl="node3" presStyleIdx="0" presStyleCnt="2" custLinFactNeighborX="-69408" custLinFactNeighborY="-380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1BD795B-99F9-4491-8483-F79F4AA6CBC7}" type="pres">
      <dgm:prSet presAssocID="{ADB822E1-12D5-430A-8854-9DA60ADFF2C4}" presName="rootConnector" presStyleLbl="node3" presStyleIdx="0" presStyleCnt="2"/>
      <dgm:spPr/>
      <dgm:t>
        <a:bodyPr/>
        <a:lstStyle/>
        <a:p>
          <a:endParaRPr lang="en-US"/>
        </a:p>
      </dgm:t>
    </dgm:pt>
    <dgm:pt modelId="{EF402E0C-4B02-4BC7-B92E-5642A111D8F7}" type="pres">
      <dgm:prSet presAssocID="{ADB822E1-12D5-430A-8854-9DA60ADFF2C4}" presName="hierChild4" presStyleCnt="0"/>
      <dgm:spPr/>
    </dgm:pt>
    <dgm:pt modelId="{9D7F23E4-4DD0-488E-8C13-51418B20D1BE}" type="pres">
      <dgm:prSet presAssocID="{ADB822E1-12D5-430A-8854-9DA60ADFF2C4}" presName="hierChild5" presStyleCnt="0"/>
      <dgm:spPr/>
    </dgm:pt>
    <dgm:pt modelId="{6B7ACC66-F246-4871-A6B8-0D1C6A6B649B}" type="pres">
      <dgm:prSet presAssocID="{C101F4F0-F5F5-4FF1-8795-A28103C64DDC}" presName="hierChild5" presStyleCnt="0"/>
      <dgm:spPr/>
    </dgm:pt>
    <dgm:pt modelId="{191CDF7B-7DCA-4D9C-BE10-CCB9F28E20E0}" type="pres">
      <dgm:prSet presAssocID="{7575F23D-5EC7-4099-AE3A-7CCBF33AD956}" presName="Name37" presStyleLbl="parChTrans1D2" presStyleIdx="1" presStyleCnt="2"/>
      <dgm:spPr/>
      <dgm:t>
        <a:bodyPr/>
        <a:lstStyle/>
        <a:p>
          <a:endParaRPr lang="en-US"/>
        </a:p>
      </dgm:t>
    </dgm:pt>
    <dgm:pt modelId="{E8F3D167-2D3A-481F-8F07-AF82E8968E41}" type="pres">
      <dgm:prSet presAssocID="{A0A1F821-16DE-4F7A-BA10-5B8CA435313E}" presName="hierRoot2" presStyleCnt="0">
        <dgm:presLayoutVars>
          <dgm:hierBranch val="init"/>
        </dgm:presLayoutVars>
      </dgm:prSet>
      <dgm:spPr/>
    </dgm:pt>
    <dgm:pt modelId="{DFBEC6A5-692F-4475-BF33-4BEBD8E1F2B5}" type="pres">
      <dgm:prSet presAssocID="{A0A1F821-16DE-4F7A-BA10-5B8CA435313E}" presName="rootComposite" presStyleCnt="0"/>
      <dgm:spPr/>
    </dgm:pt>
    <dgm:pt modelId="{D43C3550-B88C-4016-8504-FC98A18198F0}" type="pres">
      <dgm:prSet presAssocID="{A0A1F821-16DE-4F7A-BA10-5B8CA435313E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FF20A55-1E85-47A5-A018-DA00A89EB857}" type="pres">
      <dgm:prSet presAssocID="{A0A1F821-16DE-4F7A-BA10-5B8CA435313E}" presName="rootConnector" presStyleLbl="node2" presStyleIdx="1" presStyleCnt="2"/>
      <dgm:spPr/>
      <dgm:t>
        <a:bodyPr/>
        <a:lstStyle/>
        <a:p>
          <a:endParaRPr lang="en-US"/>
        </a:p>
      </dgm:t>
    </dgm:pt>
    <dgm:pt modelId="{6AB90F85-7AB7-46DF-B77A-931079AE5FFA}" type="pres">
      <dgm:prSet presAssocID="{A0A1F821-16DE-4F7A-BA10-5B8CA435313E}" presName="hierChild4" presStyleCnt="0"/>
      <dgm:spPr/>
    </dgm:pt>
    <dgm:pt modelId="{AC89F8CF-E0F7-450E-A57C-2D16E0B43F64}" type="pres">
      <dgm:prSet presAssocID="{574132DC-32AD-4E92-9BDF-011056583CF5}" presName="Name37" presStyleLbl="parChTrans1D3" presStyleIdx="1" presStyleCnt="2"/>
      <dgm:spPr/>
      <dgm:t>
        <a:bodyPr/>
        <a:lstStyle/>
        <a:p>
          <a:endParaRPr lang="en-US"/>
        </a:p>
      </dgm:t>
    </dgm:pt>
    <dgm:pt modelId="{5B618B2B-58B6-4349-AFFF-1B0C163AC2CF}" type="pres">
      <dgm:prSet presAssocID="{89EE7A3D-9F57-4691-989E-989BB5FB1C45}" presName="hierRoot2" presStyleCnt="0">
        <dgm:presLayoutVars>
          <dgm:hierBranch val="init"/>
        </dgm:presLayoutVars>
      </dgm:prSet>
      <dgm:spPr/>
    </dgm:pt>
    <dgm:pt modelId="{A602B613-D76B-441F-B504-6E174A0B5027}" type="pres">
      <dgm:prSet presAssocID="{89EE7A3D-9F57-4691-989E-989BB5FB1C45}" presName="rootComposite" presStyleCnt="0"/>
      <dgm:spPr/>
    </dgm:pt>
    <dgm:pt modelId="{7F1C430F-79D5-4237-8F09-6052DBC05B1E}" type="pres">
      <dgm:prSet presAssocID="{89EE7A3D-9F57-4691-989E-989BB5FB1C45}" presName="rootText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218E7D5-6104-418E-8DFD-55FE6FA85599}" type="pres">
      <dgm:prSet presAssocID="{89EE7A3D-9F57-4691-989E-989BB5FB1C45}" presName="rootConnector" presStyleLbl="node3" presStyleIdx="1" presStyleCnt="2"/>
      <dgm:spPr/>
      <dgm:t>
        <a:bodyPr/>
        <a:lstStyle/>
        <a:p>
          <a:endParaRPr lang="en-US"/>
        </a:p>
      </dgm:t>
    </dgm:pt>
    <dgm:pt modelId="{14D402CF-270C-479C-85F4-B17B93723529}" type="pres">
      <dgm:prSet presAssocID="{89EE7A3D-9F57-4691-989E-989BB5FB1C45}" presName="hierChild4" presStyleCnt="0"/>
      <dgm:spPr/>
    </dgm:pt>
    <dgm:pt modelId="{7F798901-DA63-479B-A331-819143728748}" type="pres">
      <dgm:prSet presAssocID="{C1A52A7D-CAD8-4E5E-9616-0DA8A974DA29}" presName="Name37" presStyleLbl="parChTrans1D4" presStyleIdx="0" presStyleCnt="1"/>
      <dgm:spPr/>
      <dgm:t>
        <a:bodyPr/>
        <a:lstStyle/>
        <a:p>
          <a:endParaRPr lang="en-US"/>
        </a:p>
      </dgm:t>
    </dgm:pt>
    <dgm:pt modelId="{DB21542B-6F83-43AB-9927-BF6BDEC189E6}" type="pres">
      <dgm:prSet presAssocID="{F347BB3B-7F92-48B4-B7B5-35E98582653B}" presName="hierRoot2" presStyleCnt="0">
        <dgm:presLayoutVars>
          <dgm:hierBranch val="init"/>
        </dgm:presLayoutVars>
      </dgm:prSet>
      <dgm:spPr/>
    </dgm:pt>
    <dgm:pt modelId="{89ED3508-B8A1-4AED-B6CF-A1A1583A891D}" type="pres">
      <dgm:prSet presAssocID="{F347BB3B-7F92-48B4-B7B5-35E98582653B}" presName="rootComposite" presStyleCnt="0"/>
      <dgm:spPr/>
    </dgm:pt>
    <dgm:pt modelId="{A5D7BE09-19E3-44C9-9166-C5D376E7BECC}" type="pres">
      <dgm:prSet presAssocID="{F347BB3B-7F92-48B4-B7B5-35E98582653B}" presName="rootText" presStyleLbl="node4" presStyleIdx="0" presStyleCnt="1" custLinFactNeighborX="-21932" custLinFactNeighborY="-518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FCA430C-FF32-41E8-B781-44B34D1A5F77}" type="pres">
      <dgm:prSet presAssocID="{F347BB3B-7F92-48B4-B7B5-35E98582653B}" presName="rootConnector" presStyleLbl="node4" presStyleIdx="0" presStyleCnt="1"/>
      <dgm:spPr/>
      <dgm:t>
        <a:bodyPr/>
        <a:lstStyle/>
        <a:p>
          <a:endParaRPr lang="en-US"/>
        </a:p>
      </dgm:t>
    </dgm:pt>
    <dgm:pt modelId="{42413940-A2DF-4FA9-8EE4-D3C1E8B5C129}" type="pres">
      <dgm:prSet presAssocID="{F347BB3B-7F92-48B4-B7B5-35E98582653B}" presName="hierChild4" presStyleCnt="0"/>
      <dgm:spPr/>
    </dgm:pt>
    <dgm:pt modelId="{EE0FDF36-FEA0-4733-B3EE-C675D2FB58A3}" type="pres">
      <dgm:prSet presAssocID="{F347BB3B-7F92-48B4-B7B5-35E98582653B}" presName="hierChild5" presStyleCnt="0"/>
      <dgm:spPr/>
    </dgm:pt>
    <dgm:pt modelId="{B9D82051-F6AE-4E6E-95BA-12F670B4CFB6}" type="pres">
      <dgm:prSet presAssocID="{89EE7A3D-9F57-4691-989E-989BB5FB1C45}" presName="hierChild5" presStyleCnt="0"/>
      <dgm:spPr/>
    </dgm:pt>
    <dgm:pt modelId="{E970E17E-84EB-4A87-8136-48FC313B7E29}" type="pres">
      <dgm:prSet presAssocID="{A0A1F821-16DE-4F7A-BA10-5B8CA435313E}" presName="hierChild5" presStyleCnt="0"/>
      <dgm:spPr/>
    </dgm:pt>
    <dgm:pt modelId="{13627061-0618-474C-997C-AE328EE60717}" type="pres">
      <dgm:prSet presAssocID="{FE858F26-BC5A-4B75-B695-D447D620525A}" presName="hierChild3" presStyleCnt="0"/>
      <dgm:spPr/>
    </dgm:pt>
  </dgm:ptLst>
  <dgm:cxnLst>
    <dgm:cxn modelId="{27FADA57-197B-42BD-AC28-9E6FF4B02D68}" type="presOf" srcId="{C101F4F0-F5F5-4FF1-8795-A28103C64DDC}" destId="{564BE0F9-7ECE-458F-9FD7-188552BD94D3}" srcOrd="0" destOrd="0" presId="urn:microsoft.com/office/officeart/2005/8/layout/orgChart1"/>
    <dgm:cxn modelId="{466865E7-AC89-4618-B771-673A76592863}" type="presOf" srcId="{278A14FB-8E9B-46CF-A575-881E5FEFA9FD}" destId="{4DD221E9-797B-4D13-8097-6C5B620A424D}" srcOrd="0" destOrd="0" presId="urn:microsoft.com/office/officeart/2005/8/layout/orgChart1"/>
    <dgm:cxn modelId="{77A73163-8348-40E5-B5B6-7FEA4705C78A}" srcId="{89EE7A3D-9F57-4691-989E-989BB5FB1C45}" destId="{F347BB3B-7F92-48B4-B7B5-35E98582653B}" srcOrd="0" destOrd="0" parTransId="{C1A52A7D-CAD8-4E5E-9616-0DA8A974DA29}" sibTransId="{0C834B5C-056C-4C63-9334-3CD6107BB920}"/>
    <dgm:cxn modelId="{325779BE-51D7-4233-B126-EEB693A35C59}" type="presOf" srcId="{ADB822E1-12D5-430A-8854-9DA60ADFF2C4}" destId="{81BD795B-99F9-4491-8483-F79F4AA6CBC7}" srcOrd="1" destOrd="0" presId="urn:microsoft.com/office/officeart/2005/8/layout/orgChart1"/>
    <dgm:cxn modelId="{72D862E2-2F20-4C51-B8DF-9F935088DFDD}" srcId="{C101F4F0-F5F5-4FF1-8795-A28103C64DDC}" destId="{ADB822E1-12D5-430A-8854-9DA60ADFF2C4}" srcOrd="0" destOrd="0" parTransId="{EC1980D6-294D-4F02-908B-FB99F7FE7259}" sibTransId="{CFF718FC-3B1B-4196-AF5E-E8BB834A91B6}"/>
    <dgm:cxn modelId="{32011FA9-ACB9-4E27-8B1B-F9DB585746DC}" type="presOf" srcId="{C1A52A7D-CAD8-4E5E-9616-0DA8A974DA29}" destId="{7F798901-DA63-479B-A331-819143728748}" srcOrd="0" destOrd="0" presId="urn:microsoft.com/office/officeart/2005/8/layout/orgChart1"/>
    <dgm:cxn modelId="{7147E454-B6A4-4C42-AC1D-11DAD629BCDF}" type="presOf" srcId="{F347BB3B-7F92-48B4-B7B5-35E98582653B}" destId="{5FCA430C-FF32-41E8-B781-44B34D1A5F77}" srcOrd="1" destOrd="0" presId="urn:microsoft.com/office/officeart/2005/8/layout/orgChart1"/>
    <dgm:cxn modelId="{A75B5132-989F-4F46-9879-BE5B63CC4C44}" srcId="{A0A1F821-16DE-4F7A-BA10-5B8CA435313E}" destId="{89EE7A3D-9F57-4691-989E-989BB5FB1C45}" srcOrd="0" destOrd="0" parTransId="{574132DC-32AD-4E92-9BDF-011056583CF5}" sibTransId="{B7225A42-79BD-4A03-8C06-B674C613D844}"/>
    <dgm:cxn modelId="{D5B72C74-C4DB-4903-9A89-CFA8454783D1}" type="presOf" srcId="{A0A1F821-16DE-4F7A-BA10-5B8CA435313E}" destId="{D43C3550-B88C-4016-8504-FC98A18198F0}" srcOrd="0" destOrd="0" presId="urn:microsoft.com/office/officeart/2005/8/layout/orgChart1"/>
    <dgm:cxn modelId="{C338A578-9707-4FFC-A9A7-9691A2411989}" type="presOf" srcId="{C101F4F0-F5F5-4FF1-8795-A28103C64DDC}" destId="{12D57710-4D8D-4335-A82F-8D2325FE44B7}" srcOrd="1" destOrd="0" presId="urn:microsoft.com/office/officeart/2005/8/layout/orgChart1"/>
    <dgm:cxn modelId="{56A24148-EC04-4450-BC92-DD829069E5D7}" srcId="{278A14FB-8E9B-46CF-A575-881E5FEFA9FD}" destId="{FE858F26-BC5A-4B75-B695-D447D620525A}" srcOrd="0" destOrd="0" parTransId="{E8424B9A-F4B0-4751-99B5-25F3910BC6C1}" sibTransId="{F7743193-CD73-4193-AC81-BD98E7029E48}"/>
    <dgm:cxn modelId="{4453ABB0-BBA7-40F6-90D1-2B6B04B89CB1}" srcId="{FE858F26-BC5A-4B75-B695-D447D620525A}" destId="{C101F4F0-F5F5-4FF1-8795-A28103C64DDC}" srcOrd="0" destOrd="0" parTransId="{75A2F138-58D8-4582-BDB5-32021BFAF361}" sibTransId="{75B1543A-93ED-45F2-8EE9-CDB618754B80}"/>
    <dgm:cxn modelId="{18F53F0E-72EB-4BEE-A221-FFB35E362ECE}" type="presOf" srcId="{89EE7A3D-9F57-4691-989E-989BB5FB1C45}" destId="{7F1C430F-79D5-4237-8F09-6052DBC05B1E}" srcOrd="0" destOrd="0" presId="urn:microsoft.com/office/officeart/2005/8/layout/orgChart1"/>
    <dgm:cxn modelId="{96134E84-710F-4B0F-816C-EEBDF084922E}" type="presOf" srcId="{ADB822E1-12D5-430A-8854-9DA60ADFF2C4}" destId="{09AB73DC-98FD-4315-8546-CC4582E43CB5}" srcOrd="0" destOrd="0" presId="urn:microsoft.com/office/officeart/2005/8/layout/orgChart1"/>
    <dgm:cxn modelId="{BC38A74A-4563-44B9-8A62-4477C9FE7618}" type="presOf" srcId="{89EE7A3D-9F57-4691-989E-989BB5FB1C45}" destId="{B218E7D5-6104-418E-8DFD-55FE6FA85599}" srcOrd="1" destOrd="0" presId="urn:microsoft.com/office/officeart/2005/8/layout/orgChart1"/>
    <dgm:cxn modelId="{C2D0C73A-395C-4F78-B30A-D952401E08C8}" type="presOf" srcId="{FE858F26-BC5A-4B75-B695-D447D620525A}" destId="{C7BDE397-117C-45B0-BF7B-A4BAC2DE1B13}" srcOrd="0" destOrd="0" presId="urn:microsoft.com/office/officeart/2005/8/layout/orgChart1"/>
    <dgm:cxn modelId="{82224C09-565E-4C50-83C5-66C4059DB6E0}" srcId="{FE858F26-BC5A-4B75-B695-D447D620525A}" destId="{A0A1F821-16DE-4F7A-BA10-5B8CA435313E}" srcOrd="1" destOrd="0" parTransId="{7575F23D-5EC7-4099-AE3A-7CCBF33AD956}" sibTransId="{AF319B91-67BB-4709-8EE2-39222873946F}"/>
    <dgm:cxn modelId="{9F6A4BC6-65B7-4625-BDDB-BBD0A81D56AE}" type="presOf" srcId="{F347BB3B-7F92-48B4-B7B5-35E98582653B}" destId="{A5D7BE09-19E3-44C9-9166-C5D376E7BECC}" srcOrd="0" destOrd="0" presId="urn:microsoft.com/office/officeart/2005/8/layout/orgChart1"/>
    <dgm:cxn modelId="{239D8E6D-3FB7-437D-8745-CFF965E42BF0}" type="presOf" srcId="{75A2F138-58D8-4582-BDB5-32021BFAF361}" destId="{3A696AE1-86E3-448C-8973-714F37C8EAAA}" srcOrd="0" destOrd="0" presId="urn:microsoft.com/office/officeart/2005/8/layout/orgChart1"/>
    <dgm:cxn modelId="{0DBB37B8-D37B-4BE7-9840-16FF5F6E0970}" type="presOf" srcId="{EC1980D6-294D-4F02-908B-FB99F7FE7259}" destId="{406E2872-9EC8-4278-8D7F-83FF958CE2A3}" srcOrd="0" destOrd="0" presId="urn:microsoft.com/office/officeart/2005/8/layout/orgChart1"/>
    <dgm:cxn modelId="{6ADAAA77-FEA1-4C2B-A954-FE3BB6F787D8}" type="presOf" srcId="{A0A1F821-16DE-4F7A-BA10-5B8CA435313E}" destId="{7FF20A55-1E85-47A5-A018-DA00A89EB857}" srcOrd="1" destOrd="0" presId="urn:microsoft.com/office/officeart/2005/8/layout/orgChart1"/>
    <dgm:cxn modelId="{D7296390-F3BA-4B37-8949-07530F618F9E}" type="presOf" srcId="{574132DC-32AD-4E92-9BDF-011056583CF5}" destId="{AC89F8CF-E0F7-450E-A57C-2D16E0B43F64}" srcOrd="0" destOrd="0" presId="urn:microsoft.com/office/officeart/2005/8/layout/orgChart1"/>
    <dgm:cxn modelId="{8838575D-44BF-4788-A79D-D59D4E2251CD}" type="presOf" srcId="{FE858F26-BC5A-4B75-B695-D447D620525A}" destId="{3EFE7DE9-A9E3-4077-B9B6-A80A9E51D2E9}" srcOrd="1" destOrd="0" presId="urn:microsoft.com/office/officeart/2005/8/layout/orgChart1"/>
    <dgm:cxn modelId="{D630ECDC-BF75-49AE-9931-A13572A5F670}" type="presOf" srcId="{7575F23D-5EC7-4099-AE3A-7CCBF33AD956}" destId="{191CDF7B-7DCA-4D9C-BE10-CCB9F28E20E0}" srcOrd="0" destOrd="0" presId="urn:microsoft.com/office/officeart/2005/8/layout/orgChart1"/>
    <dgm:cxn modelId="{21C92926-A26D-4DD3-AC2A-EEBDAA4355D1}" type="presParOf" srcId="{4DD221E9-797B-4D13-8097-6C5B620A424D}" destId="{ABF0AAB2-39A7-406B-8255-F38C818FF7D9}" srcOrd="0" destOrd="0" presId="urn:microsoft.com/office/officeart/2005/8/layout/orgChart1"/>
    <dgm:cxn modelId="{F84A209F-B4B1-4A5A-BDBD-39310D268E46}" type="presParOf" srcId="{ABF0AAB2-39A7-406B-8255-F38C818FF7D9}" destId="{C2294E50-3F2B-4240-8898-FBEDF9882C29}" srcOrd="0" destOrd="0" presId="urn:microsoft.com/office/officeart/2005/8/layout/orgChart1"/>
    <dgm:cxn modelId="{3024494D-4959-4164-94A7-947CB754B710}" type="presParOf" srcId="{C2294E50-3F2B-4240-8898-FBEDF9882C29}" destId="{C7BDE397-117C-45B0-BF7B-A4BAC2DE1B13}" srcOrd="0" destOrd="0" presId="urn:microsoft.com/office/officeart/2005/8/layout/orgChart1"/>
    <dgm:cxn modelId="{6BAB8D0C-00D3-470F-8651-700704867CA0}" type="presParOf" srcId="{C2294E50-3F2B-4240-8898-FBEDF9882C29}" destId="{3EFE7DE9-A9E3-4077-B9B6-A80A9E51D2E9}" srcOrd="1" destOrd="0" presId="urn:microsoft.com/office/officeart/2005/8/layout/orgChart1"/>
    <dgm:cxn modelId="{A217E89B-CD05-4AEB-8416-0F5C30E92735}" type="presParOf" srcId="{ABF0AAB2-39A7-406B-8255-F38C818FF7D9}" destId="{21ACF2EB-64CF-40B0-BDC3-A6D110990CB5}" srcOrd="1" destOrd="0" presId="urn:microsoft.com/office/officeart/2005/8/layout/orgChart1"/>
    <dgm:cxn modelId="{463A76A6-02A4-4AFC-965D-E88241739C12}" type="presParOf" srcId="{21ACF2EB-64CF-40B0-BDC3-A6D110990CB5}" destId="{3A696AE1-86E3-448C-8973-714F37C8EAAA}" srcOrd="0" destOrd="0" presId="urn:microsoft.com/office/officeart/2005/8/layout/orgChart1"/>
    <dgm:cxn modelId="{B18419EA-838F-47D3-A4E0-D7FF0C05C06F}" type="presParOf" srcId="{21ACF2EB-64CF-40B0-BDC3-A6D110990CB5}" destId="{51328CFA-5B1F-45A4-8687-BFB8CF1CC04B}" srcOrd="1" destOrd="0" presId="urn:microsoft.com/office/officeart/2005/8/layout/orgChart1"/>
    <dgm:cxn modelId="{45D2860F-2930-4CAC-8F48-AF9EDC3890B1}" type="presParOf" srcId="{51328CFA-5B1F-45A4-8687-BFB8CF1CC04B}" destId="{63708994-C8A0-40D0-AABE-ED364A986901}" srcOrd="0" destOrd="0" presId="urn:microsoft.com/office/officeart/2005/8/layout/orgChart1"/>
    <dgm:cxn modelId="{F3B14A21-760F-438A-90F2-FDAD7CAC3107}" type="presParOf" srcId="{63708994-C8A0-40D0-AABE-ED364A986901}" destId="{564BE0F9-7ECE-458F-9FD7-188552BD94D3}" srcOrd="0" destOrd="0" presId="urn:microsoft.com/office/officeart/2005/8/layout/orgChart1"/>
    <dgm:cxn modelId="{FB85238A-C3EB-45B3-BB66-22C49E0994B5}" type="presParOf" srcId="{63708994-C8A0-40D0-AABE-ED364A986901}" destId="{12D57710-4D8D-4335-A82F-8D2325FE44B7}" srcOrd="1" destOrd="0" presId="urn:microsoft.com/office/officeart/2005/8/layout/orgChart1"/>
    <dgm:cxn modelId="{C4B187ED-DC36-4A06-9A0E-929FB9E44369}" type="presParOf" srcId="{51328CFA-5B1F-45A4-8687-BFB8CF1CC04B}" destId="{CC06E3D2-76F1-48D3-A7E4-2149014826B7}" srcOrd="1" destOrd="0" presId="urn:microsoft.com/office/officeart/2005/8/layout/orgChart1"/>
    <dgm:cxn modelId="{ABF6E9D3-F45C-47DC-9D7B-1DA60E8D40B7}" type="presParOf" srcId="{CC06E3D2-76F1-48D3-A7E4-2149014826B7}" destId="{406E2872-9EC8-4278-8D7F-83FF958CE2A3}" srcOrd="0" destOrd="0" presId="urn:microsoft.com/office/officeart/2005/8/layout/orgChart1"/>
    <dgm:cxn modelId="{B5F3A20F-BA34-4E08-8E4E-5D26A69E9675}" type="presParOf" srcId="{CC06E3D2-76F1-48D3-A7E4-2149014826B7}" destId="{C69C27B0-F74F-4187-A119-531ED880C0B8}" srcOrd="1" destOrd="0" presId="urn:microsoft.com/office/officeart/2005/8/layout/orgChart1"/>
    <dgm:cxn modelId="{4E6C12F0-698B-44A2-BBA7-F9B26ECE265F}" type="presParOf" srcId="{C69C27B0-F74F-4187-A119-531ED880C0B8}" destId="{BE6BD2E5-16ED-4004-85D6-99311D598F8C}" srcOrd="0" destOrd="0" presId="urn:microsoft.com/office/officeart/2005/8/layout/orgChart1"/>
    <dgm:cxn modelId="{F4276EBD-BB66-4859-870C-CD88FAFDEA1C}" type="presParOf" srcId="{BE6BD2E5-16ED-4004-85D6-99311D598F8C}" destId="{09AB73DC-98FD-4315-8546-CC4582E43CB5}" srcOrd="0" destOrd="0" presId="urn:microsoft.com/office/officeart/2005/8/layout/orgChart1"/>
    <dgm:cxn modelId="{D5206260-FBB9-4AED-A22C-808DF6CC082C}" type="presParOf" srcId="{BE6BD2E5-16ED-4004-85D6-99311D598F8C}" destId="{81BD795B-99F9-4491-8483-F79F4AA6CBC7}" srcOrd="1" destOrd="0" presId="urn:microsoft.com/office/officeart/2005/8/layout/orgChart1"/>
    <dgm:cxn modelId="{A256D862-E249-455D-8013-31EBBC437295}" type="presParOf" srcId="{C69C27B0-F74F-4187-A119-531ED880C0B8}" destId="{EF402E0C-4B02-4BC7-B92E-5642A111D8F7}" srcOrd="1" destOrd="0" presId="urn:microsoft.com/office/officeart/2005/8/layout/orgChart1"/>
    <dgm:cxn modelId="{E03AF40C-87A7-4E66-972D-F4F0167F2332}" type="presParOf" srcId="{C69C27B0-F74F-4187-A119-531ED880C0B8}" destId="{9D7F23E4-4DD0-488E-8C13-51418B20D1BE}" srcOrd="2" destOrd="0" presId="urn:microsoft.com/office/officeart/2005/8/layout/orgChart1"/>
    <dgm:cxn modelId="{FE937A5C-5A9D-430D-BEA0-44131210F757}" type="presParOf" srcId="{51328CFA-5B1F-45A4-8687-BFB8CF1CC04B}" destId="{6B7ACC66-F246-4871-A6B8-0D1C6A6B649B}" srcOrd="2" destOrd="0" presId="urn:microsoft.com/office/officeart/2005/8/layout/orgChart1"/>
    <dgm:cxn modelId="{13786738-1B9E-437E-B8EE-585A99728545}" type="presParOf" srcId="{21ACF2EB-64CF-40B0-BDC3-A6D110990CB5}" destId="{191CDF7B-7DCA-4D9C-BE10-CCB9F28E20E0}" srcOrd="2" destOrd="0" presId="urn:microsoft.com/office/officeart/2005/8/layout/orgChart1"/>
    <dgm:cxn modelId="{E7CDF9E5-2EF7-4473-8B54-81CCD1A24174}" type="presParOf" srcId="{21ACF2EB-64CF-40B0-BDC3-A6D110990CB5}" destId="{E8F3D167-2D3A-481F-8F07-AF82E8968E41}" srcOrd="3" destOrd="0" presId="urn:microsoft.com/office/officeart/2005/8/layout/orgChart1"/>
    <dgm:cxn modelId="{3AD697FA-631D-4C74-A8D7-398CB90F96FE}" type="presParOf" srcId="{E8F3D167-2D3A-481F-8F07-AF82E8968E41}" destId="{DFBEC6A5-692F-4475-BF33-4BEBD8E1F2B5}" srcOrd="0" destOrd="0" presId="urn:microsoft.com/office/officeart/2005/8/layout/orgChart1"/>
    <dgm:cxn modelId="{F978CDD5-B23E-4F7F-8F53-B1EC8A6E61FD}" type="presParOf" srcId="{DFBEC6A5-692F-4475-BF33-4BEBD8E1F2B5}" destId="{D43C3550-B88C-4016-8504-FC98A18198F0}" srcOrd="0" destOrd="0" presId="urn:microsoft.com/office/officeart/2005/8/layout/orgChart1"/>
    <dgm:cxn modelId="{D18A050F-5E35-445D-8A3B-03863DEF8317}" type="presParOf" srcId="{DFBEC6A5-692F-4475-BF33-4BEBD8E1F2B5}" destId="{7FF20A55-1E85-47A5-A018-DA00A89EB857}" srcOrd="1" destOrd="0" presId="urn:microsoft.com/office/officeart/2005/8/layout/orgChart1"/>
    <dgm:cxn modelId="{432AF963-0293-4E14-9EEC-47CBDB82A53E}" type="presParOf" srcId="{E8F3D167-2D3A-481F-8F07-AF82E8968E41}" destId="{6AB90F85-7AB7-46DF-B77A-931079AE5FFA}" srcOrd="1" destOrd="0" presId="urn:microsoft.com/office/officeart/2005/8/layout/orgChart1"/>
    <dgm:cxn modelId="{CC7DD663-1838-4C10-84DA-F1D6C62CD49A}" type="presParOf" srcId="{6AB90F85-7AB7-46DF-B77A-931079AE5FFA}" destId="{AC89F8CF-E0F7-450E-A57C-2D16E0B43F64}" srcOrd="0" destOrd="0" presId="urn:microsoft.com/office/officeart/2005/8/layout/orgChart1"/>
    <dgm:cxn modelId="{5E85B3E4-3F7C-405F-8F99-3F41288924DA}" type="presParOf" srcId="{6AB90F85-7AB7-46DF-B77A-931079AE5FFA}" destId="{5B618B2B-58B6-4349-AFFF-1B0C163AC2CF}" srcOrd="1" destOrd="0" presId="urn:microsoft.com/office/officeart/2005/8/layout/orgChart1"/>
    <dgm:cxn modelId="{7198C9C0-0DAA-42F2-AB7A-881D573C6CA9}" type="presParOf" srcId="{5B618B2B-58B6-4349-AFFF-1B0C163AC2CF}" destId="{A602B613-D76B-441F-B504-6E174A0B5027}" srcOrd="0" destOrd="0" presId="urn:microsoft.com/office/officeart/2005/8/layout/orgChart1"/>
    <dgm:cxn modelId="{7887711D-4005-4503-9FF8-625A97CFBB78}" type="presParOf" srcId="{A602B613-D76B-441F-B504-6E174A0B5027}" destId="{7F1C430F-79D5-4237-8F09-6052DBC05B1E}" srcOrd="0" destOrd="0" presId="urn:microsoft.com/office/officeart/2005/8/layout/orgChart1"/>
    <dgm:cxn modelId="{C14F88EC-CC37-4349-B602-5C8AF3EAA754}" type="presParOf" srcId="{A602B613-D76B-441F-B504-6E174A0B5027}" destId="{B218E7D5-6104-418E-8DFD-55FE6FA85599}" srcOrd="1" destOrd="0" presId="urn:microsoft.com/office/officeart/2005/8/layout/orgChart1"/>
    <dgm:cxn modelId="{DB1AD970-84C3-4031-8FEB-52D028B6A80E}" type="presParOf" srcId="{5B618B2B-58B6-4349-AFFF-1B0C163AC2CF}" destId="{14D402CF-270C-479C-85F4-B17B93723529}" srcOrd="1" destOrd="0" presId="urn:microsoft.com/office/officeart/2005/8/layout/orgChart1"/>
    <dgm:cxn modelId="{5BC3C6D4-3371-4D2F-88BF-10221CC5D869}" type="presParOf" srcId="{14D402CF-270C-479C-85F4-B17B93723529}" destId="{7F798901-DA63-479B-A331-819143728748}" srcOrd="0" destOrd="0" presId="urn:microsoft.com/office/officeart/2005/8/layout/orgChart1"/>
    <dgm:cxn modelId="{4854AFC7-B334-4630-88AF-3846D53688A0}" type="presParOf" srcId="{14D402CF-270C-479C-85F4-B17B93723529}" destId="{DB21542B-6F83-43AB-9927-BF6BDEC189E6}" srcOrd="1" destOrd="0" presId="urn:microsoft.com/office/officeart/2005/8/layout/orgChart1"/>
    <dgm:cxn modelId="{7D8E21F6-6FEF-4D36-9279-3F2DFB96EE52}" type="presParOf" srcId="{DB21542B-6F83-43AB-9927-BF6BDEC189E6}" destId="{89ED3508-B8A1-4AED-B6CF-A1A1583A891D}" srcOrd="0" destOrd="0" presId="urn:microsoft.com/office/officeart/2005/8/layout/orgChart1"/>
    <dgm:cxn modelId="{CD80EEDC-3ABB-4868-BA96-2F7A6E08103B}" type="presParOf" srcId="{89ED3508-B8A1-4AED-B6CF-A1A1583A891D}" destId="{A5D7BE09-19E3-44C9-9166-C5D376E7BECC}" srcOrd="0" destOrd="0" presId="urn:microsoft.com/office/officeart/2005/8/layout/orgChart1"/>
    <dgm:cxn modelId="{A0120F11-E172-4F8A-943C-DFDACC19135D}" type="presParOf" srcId="{89ED3508-B8A1-4AED-B6CF-A1A1583A891D}" destId="{5FCA430C-FF32-41E8-B781-44B34D1A5F77}" srcOrd="1" destOrd="0" presId="urn:microsoft.com/office/officeart/2005/8/layout/orgChart1"/>
    <dgm:cxn modelId="{2FBADA15-8353-4065-AD3A-BA3A5DC528A2}" type="presParOf" srcId="{DB21542B-6F83-43AB-9927-BF6BDEC189E6}" destId="{42413940-A2DF-4FA9-8EE4-D3C1E8B5C129}" srcOrd="1" destOrd="0" presId="urn:microsoft.com/office/officeart/2005/8/layout/orgChart1"/>
    <dgm:cxn modelId="{F3316FA0-3D13-47E0-9628-99BDB68E369B}" type="presParOf" srcId="{DB21542B-6F83-43AB-9927-BF6BDEC189E6}" destId="{EE0FDF36-FEA0-4733-B3EE-C675D2FB58A3}" srcOrd="2" destOrd="0" presId="urn:microsoft.com/office/officeart/2005/8/layout/orgChart1"/>
    <dgm:cxn modelId="{99600D25-3E63-4706-886E-084CE8616A2F}" type="presParOf" srcId="{5B618B2B-58B6-4349-AFFF-1B0C163AC2CF}" destId="{B9D82051-F6AE-4E6E-95BA-12F670B4CFB6}" srcOrd="2" destOrd="0" presId="urn:microsoft.com/office/officeart/2005/8/layout/orgChart1"/>
    <dgm:cxn modelId="{21C7B7DA-C2F3-4F7D-BF17-FFC23719DC47}" type="presParOf" srcId="{E8F3D167-2D3A-481F-8F07-AF82E8968E41}" destId="{E970E17E-84EB-4A87-8136-48FC313B7E29}" srcOrd="2" destOrd="0" presId="urn:microsoft.com/office/officeart/2005/8/layout/orgChart1"/>
    <dgm:cxn modelId="{CE3B903B-DF26-42FB-AB8C-11DD4232A924}" type="presParOf" srcId="{ABF0AAB2-39A7-406B-8255-F38C818FF7D9}" destId="{13627061-0618-474C-997C-AE328EE60717}" srcOrd="2" destOrd="0" presId="urn:microsoft.com/office/officeart/2005/8/layout/orgChar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9/29/2011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9/29/2011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9/29/2011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9/29/2011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9/29/2011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9/29/2011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1828800"/>
            <a:ext cx="7239000" cy="1143000"/>
          </a:xfrm>
        </p:spPr>
        <p:txBody>
          <a:bodyPr>
            <a:normAutofit/>
          </a:bodyPr>
          <a:lstStyle/>
          <a:p>
            <a:pPr algn="ctr"/>
            <a:r>
              <a:rPr lang="en-US" sz="7200" dirty="0" smtClean="0"/>
              <a:t>AS-26</a:t>
            </a:r>
            <a:endParaRPr lang="en-US" sz="7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>
              <a:buNone/>
            </a:pPr>
            <a:r>
              <a:rPr lang="en-US" sz="6000" dirty="0" smtClean="0"/>
              <a:t>INTANGIBLE ASSETS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457200" y="457200"/>
          <a:ext cx="72390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3" name="Straight Arrow Connector 12"/>
          <p:cNvCxnSpPr/>
          <p:nvPr/>
        </p:nvCxnSpPr>
        <p:spPr>
          <a:xfrm rot="5400000">
            <a:off x="1523206" y="3581400"/>
            <a:ext cx="457994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5400000">
            <a:off x="5219700" y="36195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5400000">
            <a:off x="5257800" y="5334000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676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Conditions for Recognizing Intangible Asset arising from Development stage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7239000" cy="462693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sz="2800" b="1" dirty="0" smtClean="0"/>
              <a:t>	If and only if, an enterprise can demonstrate the following</a:t>
            </a:r>
          </a:p>
          <a:p>
            <a:pPr marL="514350" indent="-514350">
              <a:buSzPct val="100000"/>
              <a:buFont typeface="+mj-lt"/>
              <a:buAutoNum type="arabicParenR"/>
            </a:pPr>
            <a:endParaRPr lang="en-US" sz="2800" b="1" dirty="0" smtClean="0"/>
          </a:p>
          <a:p>
            <a:pPr marL="514350" indent="-514350">
              <a:buSzPct val="100000"/>
              <a:buFont typeface="+mj-lt"/>
              <a:buAutoNum type="arabicParenR"/>
            </a:pPr>
            <a:r>
              <a:rPr lang="en-US" sz="2800" dirty="0" smtClean="0"/>
              <a:t>The technical feasibility of completing the intangible asset so that it will be available for use or sale;</a:t>
            </a:r>
          </a:p>
          <a:p>
            <a:pPr marL="514350" indent="-514350">
              <a:buSzPct val="100000"/>
              <a:buFont typeface="+mj-lt"/>
              <a:buAutoNum type="arabicParenR" startAt="2"/>
            </a:pPr>
            <a:r>
              <a:rPr lang="en-US" sz="2800" dirty="0" smtClean="0"/>
              <a:t>Its intention to complete the intangible asset and use or sell it.</a:t>
            </a:r>
          </a:p>
          <a:p>
            <a:pPr marL="514350" indent="-514350">
              <a:buSzPct val="100000"/>
              <a:buFont typeface="+mj-lt"/>
              <a:buAutoNum type="arabicParenR" startAt="3"/>
            </a:pPr>
            <a:r>
              <a:rPr lang="en-US" sz="2800" dirty="0" smtClean="0"/>
              <a:t>Its ability to use or sell the intangible asset.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SzPct val="100000"/>
              <a:buFont typeface="+mj-lt"/>
              <a:buAutoNum type="arabicParenR" startAt="4"/>
            </a:pPr>
            <a:r>
              <a:rPr lang="en-US" sz="2800" dirty="0" smtClean="0"/>
              <a:t>How the intangible asset will generate probable future economic benefits.</a:t>
            </a:r>
          </a:p>
          <a:p>
            <a:pPr marL="457200" indent="-457200">
              <a:buSzPct val="100000"/>
              <a:buFont typeface="+mj-lt"/>
              <a:buAutoNum type="arabicParenR" startAt="4"/>
            </a:pPr>
            <a:r>
              <a:rPr lang="en-US" sz="2800" dirty="0" smtClean="0"/>
              <a:t>The availability of adequate technical, financial and other resources to complete the development and to use or sell the intangible asset, and</a:t>
            </a:r>
          </a:p>
          <a:p>
            <a:pPr marL="457200" indent="-457200">
              <a:buSzPct val="100000"/>
              <a:buFont typeface="+mj-lt"/>
              <a:buAutoNum type="arabicParenR" startAt="4"/>
            </a:pPr>
            <a:r>
              <a:rPr lang="en-US" sz="2800" dirty="0" smtClean="0"/>
              <a:t>Its ability to measure the expenditure attributable to the intangible asset during its development  reliably.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u="sng" dirty="0" smtClean="0"/>
              <a:t>Para 56</a:t>
            </a:r>
            <a:endParaRPr lang="en-US" sz="44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In some cases, expenses are incurred to provide future economic benefits, but Intangible asset cannot be </a:t>
            </a:r>
            <a:r>
              <a:rPr lang="en-US" b="1" dirty="0" err="1" smtClean="0"/>
              <a:t>recognised</a:t>
            </a:r>
            <a:r>
              <a:rPr lang="en-US" b="1" dirty="0" smtClean="0"/>
              <a:t>-</a:t>
            </a:r>
          </a:p>
          <a:p>
            <a:pPr marL="749808" lvl="1" indent="-457200">
              <a:buClr>
                <a:schemeClr val="tx2">
                  <a:lumMod val="75000"/>
                </a:schemeClr>
              </a:buClr>
              <a:buSzPct val="100000"/>
              <a:buFont typeface="+mj-lt"/>
              <a:buAutoNum type="arabicParenR"/>
            </a:pPr>
            <a:r>
              <a:rPr lang="en-US" sz="2500" dirty="0" smtClean="0"/>
              <a:t> Expense on research</a:t>
            </a:r>
          </a:p>
          <a:p>
            <a:pPr marL="749808" lvl="1" indent="-457200">
              <a:buClr>
                <a:schemeClr val="tx2">
                  <a:lumMod val="75000"/>
                </a:schemeClr>
              </a:buClr>
              <a:buSzPct val="100000"/>
              <a:buFont typeface="+mj-lt"/>
              <a:buAutoNum type="arabicParenR"/>
            </a:pPr>
            <a:r>
              <a:rPr lang="en-US" sz="2500" dirty="0" smtClean="0"/>
              <a:t>Expenses on start up activities [legal and secretarial cost, preopening/ operating cost] unless included in fixed asset as per AS-10</a:t>
            </a:r>
          </a:p>
          <a:p>
            <a:pPr marL="749808" lvl="1" indent="-457200">
              <a:buClr>
                <a:schemeClr val="tx2">
                  <a:lumMod val="75000"/>
                </a:schemeClr>
              </a:buClr>
              <a:buSzPct val="100000"/>
              <a:buFont typeface="+mj-lt"/>
              <a:buAutoNum type="arabicParenR"/>
            </a:pPr>
            <a:r>
              <a:rPr lang="en-US" sz="2500" dirty="0" smtClean="0"/>
              <a:t> Expenditure on training activities</a:t>
            </a:r>
          </a:p>
          <a:p>
            <a:pPr marL="749808" lvl="1" indent="-457200">
              <a:buClr>
                <a:schemeClr val="tx2">
                  <a:lumMod val="75000"/>
                </a:schemeClr>
              </a:buClr>
              <a:buSzPct val="100000"/>
              <a:buFont typeface="+mj-lt"/>
              <a:buAutoNum type="arabicParenR"/>
            </a:pPr>
            <a:r>
              <a:rPr lang="en-US" sz="2500" dirty="0" smtClean="0"/>
              <a:t> Expenditure on advertising and promotional activities</a:t>
            </a:r>
          </a:p>
          <a:p>
            <a:pPr marL="749808" lvl="1" indent="-457200">
              <a:buClr>
                <a:schemeClr val="tx2">
                  <a:lumMod val="75000"/>
                </a:schemeClr>
              </a:buClr>
              <a:buSzPct val="100000"/>
              <a:buFont typeface="+mj-lt"/>
              <a:buAutoNum type="arabicParenR"/>
            </a:pPr>
            <a:r>
              <a:rPr lang="en-US" sz="2500" dirty="0" smtClean="0"/>
              <a:t> Expenditure on relocating or re-organizing part or all of an enterprise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Important issues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110000"/>
              <a:buFont typeface="Calibri" pitchFamily="34" charset="0"/>
              <a:buChar char="Q"/>
            </a:pP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smtClean="0"/>
              <a:t>Whether Past expensed item can be        rebooked as Intangible Asset?</a:t>
            </a:r>
          </a:p>
          <a:p>
            <a:endParaRPr lang="en-US" sz="2800" dirty="0" smtClean="0">
              <a:solidFill>
                <a:srgbClr val="FF0000"/>
              </a:solidFill>
            </a:endParaRPr>
          </a:p>
          <a:p>
            <a:pPr>
              <a:buSzPct val="110000"/>
              <a:buFont typeface="Calibri" pitchFamily="34" charset="0"/>
              <a:buChar char="A"/>
            </a:pPr>
            <a:r>
              <a:rPr lang="en-US" sz="32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/>
              <a:t>Expenditure on an intangible item that was initially </a:t>
            </a:r>
            <a:r>
              <a:rPr lang="en-US" sz="2800" dirty="0" err="1" smtClean="0"/>
              <a:t>recognised</a:t>
            </a:r>
            <a:r>
              <a:rPr lang="en-US" sz="2800" dirty="0" smtClean="0"/>
              <a:t> as an expense by a reporting enterprise in previous annual financial statements or interim financial reports should not be </a:t>
            </a:r>
            <a:r>
              <a:rPr lang="en-US" sz="2800" dirty="0" err="1" smtClean="0"/>
              <a:t>recognised</a:t>
            </a:r>
            <a:r>
              <a:rPr lang="en-US" sz="2800" dirty="0" smtClean="0"/>
              <a:t> as part of the cost of an intangible asset at a later date.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110000"/>
              <a:buFont typeface="Calibri" pitchFamily="34" charset="0"/>
              <a:buChar char="Q"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) </a:t>
            </a:r>
            <a:r>
              <a:rPr lang="en-US" b="1" dirty="0" smtClean="0"/>
              <a:t>After initial recognition, can the subsequent expenditure be </a:t>
            </a:r>
            <a:r>
              <a:rPr lang="en-US" b="1" dirty="0" err="1" smtClean="0"/>
              <a:t>capitalised</a:t>
            </a:r>
            <a:r>
              <a:rPr lang="en-US" b="1" dirty="0" smtClean="0"/>
              <a:t> or expensed?</a:t>
            </a:r>
          </a:p>
          <a:p>
            <a:pPr algn="ctr">
              <a:buSzPct val="110000"/>
              <a:buNone/>
            </a:pPr>
            <a:endParaRPr lang="en-US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SzPct val="110000"/>
              <a:buFont typeface="Calibri" pitchFamily="34" charset="0"/>
              <a:buChar char="A"/>
            </a:pP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) </a:t>
            </a:r>
            <a:r>
              <a:rPr lang="en-US" dirty="0" err="1" smtClean="0"/>
              <a:t>Capitalised</a:t>
            </a:r>
            <a:r>
              <a:rPr lang="en-US" dirty="0" smtClean="0"/>
              <a:t> – Only if the asset generates greater FEB &amp; Cost can be measured reliably. If not, expense it.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Measurement Subsequent to Initial Recognition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b="1" dirty="0" smtClean="0"/>
              <a:t>Cost 					</a:t>
            </a:r>
            <a:r>
              <a:rPr lang="en-US" sz="2800" b="1" dirty="0" smtClean="0"/>
              <a:t>XXX</a:t>
            </a:r>
            <a:r>
              <a:rPr lang="en-US" b="1" dirty="0" smtClean="0"/>
              <a:t>	</a:t>
            </a:r>
          </a:p>
          <a:p>
            <a:r>
              <a:rPr lang="en-US" b="1" u="sng" dirty="0" smtClean="0"/>
              <a:t>Less</a:t>
            </a:r>
            <a:r>
              <a:rPr lang="en-US" b="1" dirty="0" smtClean="0"/>
              <a:t>:					  	 </a:t>
            </a:r>
          </a:p>
          <a:p>
            <a:pPr lvl="1"/>
            <a:r>
              <a:rPr lang="en-US" b="1" dirty="0" smtClean="0"/>
              <a:t>Accumulated </a:t>
            </a:r>
            <a:r>
              <a:rPr lang="en-US" b="1" dirty="0" err="1" smtClean="0"/>
              <a:t>Amortisation</a:t>
            </a:r>
            <a:r>
              <a:rPr lang="en-US" b="1" dirty="0" smtClean="0"/>
              <a:t> 		 </a:t>
            </a:r>
            <a:r>
              <a:rPr lang="en-US" sz="2800" b="1" dirty="0" smtClean="0"/>
              <a:t>(XX)</a:t>
            </a:r>
          </a:p>
          <a:p>
            <a:pPr lvl="1"/>
            <a:r>
              <a:rPr lang="en-US" b="1" dirty="0" smtClean="0"/>
              <a:t>Accumulated Impairment Loss		 (</a:t>
            </a:r>
            <a:r>
              <a:rPr lang="en-US" sz="2800" b="1" dirty="0" smtClean="0"/>
              <a:t>XX)</a:t>
            </a:r>
          </a:p>
          <a:p>
            <a:pPr lvl="8">
              <a:buNone/>
            </a:pPr>
            <a:r>
              <a:rPr lang="en-US" b="1" dirty="0" smtClean="0"/>
              <a:t>					</a:t>
            </a:r>
            <a:r>
              <a:rPr lang="en-US" sz="2800" b="1" dirty="0" smtClean="0"/>
              <a:t>XXX</a:t>
            </a:r>
            <a:endParaRPr lang="en-US" sz="28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5638800" y="3581400"/>
            <a:ext cx="152400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7239000" cy="1371600"/>
          </a:xfrm>
        </p:spPr>
        <p:txBody>
          <a:bodyPr anchor="ctr">
            <a:normAutofit/>
          </a:bodyPr>
          <a:lstStyle/>
          <a:p>
            <a:r>
              <a:rPr lang="en-US" dirty="0" smtClean="0"/>
              <a:t>How would amortization be carried out?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7239000" cy="394113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Allocate on a systematic basis over the </a:t>
            </a:r>
            <a:r>
              <a:rPr lang="en-US" sz="2800" b="1" dirty="0" smtClean="0"/>
              <a:t>best estimate</a:t>
            </a:r>
            <a:r>
              <a:rPr lang="en-US" sz="2800" dirty="0" smtClean="0"/>
              <a:t> of its useful life.</a:t>
            </a:r>
          </a:p>
          <a:p>
            <a:r>
              <a:rPr lang="en-US" sz="2800" dirty="0" smtClean="0"/>
              <a:t>Does not exceed the period beyond </a:t>
            </a:r>
            <a:r>
              <a:rPr lang="en-US" sz="2800" b="1" dirty="0" smtClean="0"/>
              <a:t>10 years</a:t>
            </a:r>
            <a:r>
              <a:rPr lang="en-US" sz="2800" dirty="0" smtClean="0"/>
              <a:t> unless it is justified.</a:t>
            </a:r>
            <a:endParaRPr lang="en-US" sz="2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the recommended method of amortization?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dirty="0" smtClean="0"/>
          </a:p>
          <a:p>
            <a:r>
              <a:rPr lang="en-US" sz="2800" dirty="0" smtClean="0"/>
              <a:t>The method followed should reflect the pattern in which the </a:t>
            </a:r>
            <a:r>
              <a:rPr lang="en-US" sz="2800" b="1" dirty="0" smtClean="0"/>
              <a:t>asset’s economic benefits are consumed</a:t>
            </a:r>
            <a:r>
              <a:rPr lang="en-US" sz="2800" dirty="0" smtClean="0"/>
              <a:t> by the enterprise.</a:t>
            </a:r>
          </a:p>
          <a:p>
            <a:r>
              <a:rPr lang="en-US" sz="2800" dirty="0" smtClean="0"/>
              <a:t>If that pattern cannot be determined reliably, then straight line method should be used</a:t>
            </a:r>
            <a:endParaRPr lang="en-US" sz="2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905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For arriving at depreciable amount of IA, what is to be considered for RV</a:t>
            </a:r>
            <a:r>
              <a:rPr lang="en-US" sz="3600" dirty="0" smtClean="0"/>
              <a:t>?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7239000" cy="4550736"/>
          </a:xfrm>
        </p:spPr>
        <p:txBody>
          <a:bodyPr/>
          <a:lstStyle/>
          <a:p>
            <a:endParaRPr lang="en-US" b="1" dirty="0" smtClean="0"/>
          </a:p>
          <a:p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33600"/>
            <a:ext cx="8077200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u="sng" dirty="0" smtClean="0"/>
              <a:t>DEFINITIONS</a:t>
            </a:r>
            <a:endParaRPr lang="en-US" sz="44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None/>
            </a:pPr>
            <a:r>
              <a:rPr lang="en-US" sz="4000" b="1" u="sng" dirty="0" smtClean="0">
                <a:solidFill>
                  <a:schemeClr val="tx1"/>
                </a:solidFill>
              </a:rPr>
              <a:t>Intangible asset:</a:t>
            </a:r>
          </a:p>
          <a:p>
            <a:pPr>
              <a:buSzPct val="100000"/>
              <a:buFont typeface="Wingdings" pitchFamily="2" charset="2"/>
              <a:buChar char="§"/>
            </a:pPr>
            <a:r>
              <a:rPr lang="en-US" sz="2800" dirty="0" smtClean="0"/>
              <a:t>Identifiable non-monetary asset, </a:t>
            </a:r>
          </a:p>
          <a:p>
            <a:pPr>
              <a:buSzPct val="100000"/>
              <a:buFont typeface="Wingdings" pitchFamily="2" charset="2"/>
              <a:buChar char="§"/>
            </a:pPr>
            <a:r>
              <a:rPr lang="en-US" sz="2800" dirty="0" smtClean="0"/>
              <a:t>Without physical substance, </a:t>
            </a:r>
          </a:p>
          <a:p>
            <a:pPr>
              <a:buSzPct val="100000"/>
              <a:buFont typeface="Wingdings" pitchFamily="2" charset="2"/>
              <a:buChar char="§"/>
            </a:pPr>
            <a:r>
              <a:rPr lang="en-US" sz="2800" dirty="0" smtClean="0"/>
              <a:t>Held for use in- </a:t>
            </a:r>
          </a:p>
          <a:p>
            <a:pPr lvl="1">
              <a:buSzPct val="100000"/>
              <a:buFont typeface="Wingdings" pitchFamily="2" charset="2"/>
              <a:buChar char="§"/>
            </a:pPr>
            <a:r>
              <a:rPr lang="en-US" sz="2500" dirty="0" smtClean="0"/>
              <a:t>The production or </a:t>
            </a:r>
          </a:p>
          <a:p>
            <a:pPr lvl="1">
              <a:buSzPct val="100000"/>
              <a:buFont typeface="Wingdings" pitchFamily="2" charset="2"/>
              <a:buChar char="§"/>
            </a:pPr>
            <a:r>
              <a:rPr lang="en-US" sz="2500" dirty="0" smtClean="0"/>
              <a:t>Supply of goods or</a:t>
            </a:r>
          </a:p>
          <a:p>
            <a:pPr lvl="1">
              <a:buSzPct val="100000"/>
              <a:buFont typeface="Wingdings" pitchFamily="2" charset="2"/>
              <a:buChar char="§"/>
            </a:pPr>
            <a:r>
              <a:rPr lang="en-US" sz="2500" dirty="0" smtClean="0"/>
              <a:t>Services, for rental to others or </a:t>
            </a:r>
          </a:p>
          <a:p>
            <a:pPr lvl="1">
              <a:buSzPct val="100000"/>
              <a:buFont typeface="Wingdings" pitchFamily="2" charset="2"/>
              <a:buChar char="§"/>
            </a:pPr>
            <a:r>
              <a:rPr lang="en-US" sz="2500" dirty="0" smtClean="0"/>
              <a:t>For administrative purposes.</a:t>
            </a:r>
            <a:endParaRPr lang="en-US" sz="4500" u="sng" dirty="0" smtClean="0"/>
          </a:p>
          <a:p>
            <a:pPr lvl="1">
              <a:buNone/>
            </a:pP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Can review of amortization period &amp; Method possible?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</a:t>
            </a:r>
            <a:r>
              <a:rPr lang="en-US" dirty="0" err="1" smtClean="0"/>
              <a:t>amortisation</a:t>
            </a:r>
            <a:r>
              <a:rPr lang="en-US" dirty="0" smtClean="0"/>
              <a:t> period and the </a:t>
            </a:r>
            <a:r>
              <a:rPr lang="en-US" dirty="0" err="1" smtClean="0"/>
              <a:t>amortisation</a:t>
            </a:r>
            <a:r>
              <a:rPr lang="en-US" dirty="0" smtClean="0"/>
              <a:t> method should be </a:t>
            </a:r>
            <a:r>
              <a:rPr lang="en-US" b="1" i="1" dirty="0" smtClean="0"/>
              <a:t>reviewed at least </a:t>
            </a:r>
            <a:r>
              <a:rPr lang="en-US" b="1" i="1" dirty="0" smtClean="0"/>
              <a:t>at each </a:t>
            </a:r>
            <a:r>
              <a:rPr lang="en-US" b="1" i="1" dirty="0" smtClean="0"/>
              <a:t>financial year end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 smtClean="0"/>
              <a:t>I</a:t>
            </a:r>
            <a:r>
              <a:rPr lang="en-US" dirty="0" smtClean="0"/>
              <a:t>f </a:t>
            </a:r>
            <a:r>
              <a:rPr lang="en-US" dirty="0" smtClean="0"/>
              <a:t>the expected useful life of the asset is </a:t>
            </a:r>
            <a:r>
              <a:rPr lang="en-US" dirty="0" smtClean="0"/>
              <a:t>significantly different </a:t>
            </a:r>
            <a:r>
              <a:rPr lang="en-US" dirty="0" smtClean="0"/>
              <a:t>from previous </a:t>
            </a:r>
            <a:r>
              <a:rPr lang="en-US" dirty="0" smtClean="0"/>
              <a:t>estimates </a:t>
            </a:r>
          </a:p>
          <a:p>
            <a:pPr lvl="1"/>
            <a:r>
              <a:rPr lang="en-US" dirty="0" smtClean="0"/>
              <a:t>The </a:t>
            </a:r>
            <a:r>
              <a:rPr lang="en-US" dirty="0" err="1" smtClean="0"/>
              <a:t>amortisation</a:t>
            </a:r>
            <a:r>
              <a:rPr lang="en-US" dirty="0" smtClean="0"/>
              <a:t> period should be </a:t>
            </a:r>
            <a:r>
              <a:rPr lang="en-US" dirty="0" smtClean="0"/>
              <a:t>changed accordingly</a:t>
            </a:r>
            <a:r>
              <a:rPr lang="en-US" dirty="0" smtClean="0"/>
              <a:t>. </a:t>
            </a:r>
            <a:endParaRPr lang="en-US" dirty="0" smtClean="0"/>
          </a:p>
          <a:p>
            <a:r>
              <a:rPr lang="en-US" dirty="0" smtClean="0"/>
              <a:t>If </a:t>
            </a:r>
            <a:r>
              <a:rPr lang="en-US" dirty="0" smtClean="0"/>
              <a:t>there has been a significant change in the expected pattern </a:t>
            </a:r>
            <a:r>
              <a:rPr lang="en-US" dirty="0" smtClean="0"/>
              <a:t>of economic </a:t>
            </a:r>
            <a:r>
              <a:rPr lang="en-US" dirty="0" smtClean="0"/>
              <a:t>benefits from the </a:t>
            </a:r>
            <a:r>
              <a:rPr lang="en-US" dirty="0" smtClean="0"/>
              <a:t>asset</a:t>
            </a:r>
          </a:p>
          <a:p>
            <a:pPr lvl="1"/>
            <a:r>
              <a:rPr lang="en-US" dirty="0" smtClean="0"/>
              <a:t>T</a:t>
            </a:r>
            <a:r>
              <a:rPr lang="en-US" dirty="0" smtClean="0"/>
              <a:t>he </a:t>
            </a:r>
            <a:r>
              <a:rPr lang="en-US" dirty="0" err="1" smtClean="0"/>
              <a:t>amortisation</a:t>
            </a:r>
            <a:r>
              <a:rPr lang="en-US" dirty="0" smtClean="0"/>
              <a:t> method should be changed </a:t>
            </a:r>
            <a:r>
              <a:rPr lang="en-US" dirty="0" smtClean="0"/>
              <a:t>to reflect </a:t>
            </a:r>
            <a:r>
              <a:rPr lang="en-US" dirty="0" smtClean="0"/>
              <a:t>the changed pattern. </a:t>
            </a:r>
            <a:endParaRPr lang="en-US" dirty="0" smtClean="0"/>
          </a:p>
          <a:p>
            <a:r>
              <a:rPr lang="en-US" dirty="0" smtClean="0"/>
              <a:t>Such </a:t>
            </a:r>
            <a:r>
              <a:rPr lang="en-US" dirty="0" smtClean="0"/>
              <a:t>changes should be accounted for in </a:t>
            </a:r>
            <a:r>
              <a:rPr lang="en-US" dirty="0" smtClean="0"/>
              <a:t>accordance with </a:t>
            </a:r>
            <a:r>
              <a:rPr lang="en-US" b="1" dirty="0" smtClean="0"/>
              <a:t>AS </a:t>
            </a:r>
            <a:r>
              <a:rPr lang="en-US" b="1" dirty="0" smtClean="0"/>
              <a:t>5-</a:t>
            </a:r>
            <a:r>
              <a:rPr lang="en-US" dirty="0" smtClean="0"/>
              <a:t> </a:t>
            </a:r>
            <a:r>
              <a:rPr lang="en-US" dirty="0" smtClean="0"/>
              <a:t>Net Profit or Loss for the Period, Prior Period Items and Changes </a:t>
            </a:r>
            <a:r>
              <a:rPr lang="en-US" dirty="0" smtClean="0"/>
              <a:t>in  Accounting </a:t>
            </a:r>
            <a:r>
              <a:rPr lang="en-US" dirty="0" smtClean="0"/>
              <a:t>Policies.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Retirement and Disposal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intangible asset should be </a:t>
            </a:r>
            <a:r>
              <a:rPr lang="en-US" dirty="0" smtClean="0"/>
              <a:t>derecognized-</a:t>
            </a:r>
          </a:p>
          <a:p>
            <a:pPr lvl="1"/>
            <a:r>
              <a:rPr lang="en-US" dirty="0" smtClean="0"/>
              <a:t> </a:t>
            </a:r>
            <a:r>
              <a:rPr lang="en-US" dirty="0" smtClean="0"/>
              <a:t>on disposal </a:t>
            </a:r>
            <a:r>
              <a:rPr lang="en-US" dirty="0" smtClean="0"/>
              <a:t>(or) </a:t>
            </a:r>
          </a:p>
          <a:p>
            <a:pPr lvl="1"/>
            <a:r>
              <a:rPr lang="en-US" dirty="0" smtClean="0"/>
              <a:t>when </a:t>
            </a:r>
            <a:r>
              <a:rPr lang="en-US" dirty="0" smtClean="0"/>
              <a:t>no </a:t>
            </a:r>
            <a:r>
              <a:rPr lang="en-US" dirty="0" smtClean="0"/>
              <a:t>future economic </a:t>
            </a:r>
            <a:r>
              <a:rPr lang="en-US" dirty="0" smtClean="0"/>
              <a:t>benefits are expected from its use and subsequent </a:t>
            </a:r>
            <a:r>
              <a:rPr lang="en-US" dirty="0" smtClean="0"/>
              <a:t>disposal.</a:t>
            </a:r>
            <a:endParaRPr lang="en-US" dirty="0" smtClean="0"/>
          </a:p>
          <a:p>
            <a:r>
              <a:rPr lang="en-US" dirty="0" smtClean="0"/>
              <a:t>Gain or loss on disposal of Intangible Asset will be </a:t>
            </a:r>
            <a:r>
              <a:rPr lang="en-US" dirty="0" err="1" smtClean="0"/>
              <a:t>recognised</a:t>
            </a:r>
            <a:r>
              <a:rPr lang="en-US" dirty="0" smtClean="0"/>
              <a:t> in P &amp; L </a:t>
            </a:r>
            <a:r>
              <a:rPr lang="en-US" dirty="0" smtClean="0"/>
              <a:t>a/c.</a:t>
            </a:r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u="sng" dirty="0" smtClean="0"/>
              <a:t>DEFINITIONS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3600" b="1" u="sng" dirty="0" smtClean="0"/>
              <a:t> Monetary Asset:</a:t>
            </a:r>
          </a:p>
          <a:p>
            <a:pPr>
              <a:buFont typeface="Wingdings" pitchFamily="2" charset="2"/>
              <a:buChar char="§"/>
            </a:pPr>
            <a:r>
              <a:rPr lang="en-US" sz="2800" dirty="0" smtClean="0"/>
              <a:t>Money held and assets</a:t>
            </a:r>
          </a:p>
          <a:p>
            <a:pPr>
              <a:buFont typeface="Wingdings" pitchFamily="2" charset="2"/>
              <a:buChar char="§"/>
            </a:pPr>
            <a:r>
              <a:rPr lang="en-US" sz="2800" dirty="0" smtClean="0"/>
              <a:t> to be </a:t>
            </a:r>
            <a:r>
              <a:rPr lang="en-US" sz="2800" dirty="0" err="1" smtClean="0"/>
              <a:t>realised</a:t>
            </a:r>
            <a:r>
              <a:rPr lang="en-US" sz="2800" dirty="0" smtClean="0"/>
              <a:t> in fixed amounts of money.</a:t>
            </a:r>
          </a:p>
          <a:p>
            <a:pPr>
              <a:buNone/>
            </a:pPr>
            <a:r>
              <a:rPr lang="en-US" sz="3600" b="1" u="sng" dirty="0" smtClean="0"/>
              <a:t>Non- Monetary Asset:</a:t>
            </a:r>
          </a:p>
          <a:p>
            <a:pPr>
              <a:buFont typeface="Wingdings" pitchFamily="2" charset="2"/>
              <a:buChar char="§"/>
            </a:pPr>
            <a:r>
              <a:rPr lang="en-US" sz="2800" dirty="0" smtClean="0"/>
              <a:t>Other than Monetary Asset.</a:t>
            </a:r>
            <a:endParaRPr lang="en-US" sz="2800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 smtClean="0"/>
              <a:t>Recognition Criteria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en-US" b="1" dirty="0" smtClean="0"/>
              <a:t>Probable future economic benefits must flow to the enterprise</a:t>
            </a:r>
          </a:p>
          <a:p>
            <a:pPr marL="514350" indent="-514350">
              <a:buFont typeface="+mj-lt"/>
              <a:buAutoNum type="arabicParenR"/>
            </a:pPr>
            <a:r>
              <a:rPr lang="en-US" b="1" dirty="0" smtClean="0"/>
              <a:t>Cost of Intangible asset can be measured reliably.</a:t>
            </a:r>
          </a:p>
          <a:p>
            <a:pPr marL="514350" indent="-514350">
              <a:buNone/>
            </a:pPr>
            <a:endParaRPr lang="en-US" b="1" dirty="0" smtClean="0"/>
          </a:p>
          <a:p>
            <a:pPr marL="514350" indent="-514350">
              <a:buFont typeface="Wingdings" pitchFamily="2" charset="2"/>
              <a:buChar char="v"/>
            </a:pPr>
            <a:r>
              <a:rPr lang="en-US" b="1" dirty="0" smtClean="0"/>
              <a:t>Intangible Asset should be measured initially at cost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9416"/>
          <a:ext cx="7239000" cy="4846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6"/>
          <p:cNvSpPr/>
          <p:nvPr/>
        </p:nvSpPr>
        <p:spPr>
          <a:xfrm>
            <a:off x="304800" y="5105400"/>
            <a:ext cx="5334000" cy="1371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b="1" dirty="0" smtClean="0"/>
              <a:t>Self Generated Intangible Assets like Goodwill, should not be recorded/</a:t>
            </a:r>
            <a:r>
              <a:rPr lang="en-US" sz="2000" b="1" dirty="0" err="1" smtClean="0"/>
              <a:t>recognised</a:t>
            </a:r>
            <a:r>
              <a:rPr lang="en-US" sz="2000" b="1" dirty="0" smtClean="0"/>
              <a:t> in books of accounts</a:t>
            </a:r>
            <a:endParaRPr lang="en-US" sz="2000" dirty="0"/>
          </a:p>
        </p:txBody>
      </p:sp>
      <p:cxnSp>
        <p:nvCxnSpPr>
          <p:cNvPr id="9" name="Straight Arrow Connector 8"/>
          <p:cNvCxnSpPr/>
          <p:nvPr/>
        </p:nvCxnSpPr>
        <p:spPr>
          <a:xfrm rot="5400000">
            <a:off x="3428206" y="4876800"/>
            <a:ext cx="610394" cy="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85800" y="2057400"/>
            <a:ext cx="1066799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en-US" dirty="0" smtClean="0"/>
              <a:t>by way of cash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657600" y="2057400"/>
            <a:ext cx="1371600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en-US" dirty="0" smtClean="0"/>
              <a:t>by way of Government Grant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057400" y="2057400"/>
            <a:ext cx="1371600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en-US" dirty="0" smtClean="0"/>
              <a:t>In Exchange for another Asset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181600" y="2057400"/>
            <a:ext cx="1219200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en-US" dirty="0" smtClean="0"/>
              <a:t>by way of Amalgamation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553200" y="2057400"/>
            <a:ext cx="1600200" cy="11430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by way of issue of  shares or other securities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133600" y="304800"/>
            <a:ext cx="3962400" cy="5232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en-US" sz="2800" dirty="0" smtClean="0"/>
              <a:t>Acquired Intangible Asset</a:t>
            </a:r>
            <a:endParaRPr lang="en-US" sz="2800" dirty="0"/>
          </a:p>
        </p:txBody>
      </p:sp>
      <p:cxnSp>
        <p:nvCxnSpPr>
          <p:cNvPr id="13" name="Straight Connector 12"/>
          <p:cNvCxnSpPr/>
          <p:nvPr/>
        </p:nvCxnSpPr>
        <p:spPr>
          <a:xfrm>
            <a:off x="1143000" y="1447800"/>
            <a:ext cx="61722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0" y="3810000"/>
            <a:ext cx="2133600" cy="2667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 smtClean="0"/>
              <a:t>Cost </a:t>
            </a:r>
            <a:r>
              <a:rPr lang="en-US" b="1" dirty="0" smtClean="0"/>
              <a:t>=</a:t>
            </a:r>
          </a:p>
          <a:p>
            <a:r>
              <a:rPr lang="en-US" b="1" dirty="0" smtClean="0"/>
              <a:t>Purchase Cost </a:t>
            </a:r>
          </a:p>
          <a:p>
            <a:r>
              <a:rPr lang="en-US" sz="2000" b="1" dirty="0" smtClean="0"/>
              <a:t>+</a:t>
            </a:r>
            <a:r>
              <a:rPr lang="en-US" b="1" dirty="0" smtClean="0"/>
              <a:t> Import Duty      </a:t>
            </a:r>
            <a:r>
              <a:rPr lang="en-US" sz="2000" b="1" dirty="0" smtClean="0"/>
              <a:t>+</a:t>
            </a:r>
            <a:r>
              <a:rPr lang="en-US" b="1" dirty="0" smtClean="0"/>
              <a:t> Non Refundable                 Taxes  </a:t>
            </a:r>
          </a:p>
          <a:p>
            <a:r>
              <a:rPr lang="en-US" sz="2000" b="1" dirty="0" smtClean="0"/>
              <a:t>+</a:t>
            </a:r>
            <a:r>
              <a:rPr lang="en-US" b="1" dirty="0" smtClean="0"/>
              <a:t> Directly Attributable cost </a:t>
            </a:r>
          </a:p>
          <a:p>
            <a:r>
              <a:rPr lang="en-US" sz="2000" b="1" dirty="0" smtClean="0"/>
              <a:t>-</a:t>
            </a:r>
            <a:r>
              <a:rPr lang="en-US" b="1" dirty="0" smtClean="0"/>
              <a:t> Trade Discount</a:t>
            </a:r>
          </a:p>
          <a:p>
            <a:r>
              <a:rPr lang="en-US" b="1" dirty="0" smtClean="0"/>
              <a:t> </a:t>
            </a:r>
            <a:r>
              <a:rPr lang="en-US" sz="2000" b="1" dirty="0" smtClean="0"/>
              <a:t>-</a:t>
            </a:r>
            <a:r>
              <a:rPr lang="en-US" b="1" dirty="0" smtClean="0"/>
              <a:t> Rebates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6400800" y="3733800"/>
            <a:ext cx="1600200" cy="2438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/>
              <a:t>fair market value of the Asset or Securities</a:t>
            </a:r>
          </a:p>
          <a:p>
            <a:r>
              <a:rPr lang="en-US" b="1" dirty="0" smtClean="0"/>
              <a:t>issued which is more clearly evident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2362200" y="381000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follow AS -10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5105400" y="381000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Refer AS -14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3657600" y="3733800"/>
            <a:ext cx="9144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Refer AS -12</a:t>
            </a:r>
            <a:endParaRPr lang="en-US" dirty="0"/>
          </a:p>
        </p:txBody>
      </p:sp>
      <p:cxnSp>
        <p:nvCxnSpPr>
          <p:cNvPr id="21" name="Straight Arrow Connector 20"/>
          <p:cNvCxnSpPr/>
          <p:nvPr/>
        </p:nvCxnSpPr>
        <p:spPr>
          <a:xfrm rot="5400000">
            <a:off x="685799" y="3276601"/>
            <a:ext cx="106680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5400000">
            <a:off x="2247900" y="3390900"/>
            <a:ext cx="838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19" idx="0"/>
          </p:cNvCxnSpPr>
          <p:nvPr/>
        </p:nvCxnSpPr>
        <p:spPr>
          <a:xfrm rot="5400000">
            <a:off x="3771900" y="3390900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endCxn id="18" idx="0"/>
          </p:cNvCxnSpPr>
          <p:nvPr/>
        </p:nvCxnSpPr>
        <p:spPr>
          <a:xfrm rot="5400000">
            <a:off x="5144294" y="3390106"/>
            <a:ext cx="838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5400000">
            <a:off x="6934200" y="35052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rot="5400000">
            <a:off x="800100" y="1790700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endCxn id="8" idx="0"/>
          </p:cNvCxnSpPr>
          <p:nvPr/>
        </p:nvCxnSpPr>
        <p:spPr>
          <a:xfrm rot="5400000">
            <a:off x="2438400" y="17526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endCxn id="7" idx="0"/>
          </p:cNvCxnSpPr>
          <p:nvPr/>
        </p:nvCxnSpPr>
        <p:spPr>
          <a:xfrm rot="5400000">
            <a:off x="4038600" y="17526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endCxn id="9" idx="0"/>
          </p:cNvCxnSpPr>
          <p:nvPr/>
        </p:nvCxnSpPr>
        <p:spPr>
          <a:xfrm rot="5400000">
            <a:off x="5486400" y="17526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endCxn id="10" idx="0"/>
          </p:cNvCxnSpPr>
          <p:nvPr/>
        </p:nvCxnSpPr>
        <p:spPr>
          <a:xfrm rot="16200000" flipH="1">
            <a:off x="7029450" y="1733550"/>
            <a:ext cx="609600" cy="38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>
            <a:stCxn id="11" idx="2"/>
          </p:cNvCxnSpPr>
          <p:nvPr/>
        </p:nvCxnSpPr>
        <p:spPr>
          <a:xfrm rot="5400000">
            <a:off x="3804910" y="1137910"/>
            <a:ext cx="61978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Cost of Self Generated Intangible Asset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Expenditure on materials or services		</a:t>
            </a:r>
          </a:p>
          <a:p>
            <a:pPr>
              <a:buNone/>
            </a:pPr>
            <a:r>
              <a:rPr lang="en-US" b="1" u="sng" dirty="0" smtClean="0"/>
              <a:t>Add:</a:t>
            </a:r>
            <a:r>
              <a:rPr lang="en-US" dirty="0" smtClean="0"/>
              <a:t> </a:t>
            </a:r>
          </a:p>
          <a:p>
            <a:pPr lvl="1"/>
            <a:r>
              <a:rPr lang="en-US" sz="2100" dirty="0" smtClean="0"/>
              <a:t>Salaries, Wages and other employment related costs of personnel</a:t>
            </a:r>
          </a:p>
          <a:p>
            <a:pPr lvl="1"/>
            <a:r>
              <a:rPr lang="en-US" sz="2000" dirty="0" smtClean="0"/>
              <a:t>Any directly attributable expenditure</a:t>
            </a:r>
          </a:p>
          <a:p>
            <a:pPr lvl="1"/>
            <a:r>
              <a:rPr lang="en-US" sz="2000" dirty="0" smtClean="0"/>
              <a:t>Specific Overheads and reasonable allocation of general Overheads.</a:t>
            </a:r>
            <a:endParaRPr lang="en-US" sz="2100" u="sng" dirty="0" smtClean="0"/>
          </a:p>
          <a:p>
            <a:pPr>
              <a:buNone/>
            </a:pPr>
            <a:r>
              <a:rPr lang="en-US" b="1" u="sng" dirty="0" smtClean="0"/>
              <a:t>Less: </a:t>
            </a:r>
          </a:p>
          <a:p>
            <a:pPr lvl="1"/>
            <a:r>
              <a:rPr lang="en-US" sz="2000" dirty="0" smtClean="0"/>
              <a:t>Selling, administrative expenses, and other general overhead expense.</a:t>
            </a:r>
          </a:p>
          <a:p>
            <a:pPr lvl="1"/>
            <a:r>
              <a:rPr lang="en-US" sz="2000" dirty="0" smtClean="0"/>
              <a:t>Expenditure on training staff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Important points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Para 50:</a:t>
            </a:r>
          </a:p>
          <a:p>
            <a:pPr lvl="1"/>
            <a:r>
              <a:rPr lang="en-US" b="1" dirty="0" smtClean="0"/>
              <a:t>Internally generated brands, mastheads, publishing titles, customer lists and items similar in substance should not be </a:t>
            </a:r>
            <a:r>
              <a:rPr lang="en-US" b="1" dirty="0" err="1" smtClean="0"/>
              <a:t>recognised</a:t>
            </a:r>
            <a:r>
              <a:rPr lang="en-US" b="1" dirty="0" smtClean="0"/>
              <a:t> as intangible assets.</a:t>
            </a:r>
          </a:p>
          <a:p>
            <a:r>
              <a:rPr lang="en-US" b="1" u="sng" dirty="0" smtClean="0"/>
              <a:t>Reason Para 51:</a:t>
            </a:r>
          </a:p>
          <a:p>
            <a:pPr lvl="1"/>
            <a:r>
              <a:rPr lang="en-US" b="1" dirty="0" smtClean="0"/>
              <a:t>Such items cannot be distinguished from the cost of developing the business  as  a whole.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1905000"/>
          </a:xfrm>
        </p:spPr>
        <p:txBody>
          <a:bodyPr>
            <a:normAutofit/>
          </a:bodyPr>
          <a:lstStyle/>
          <a:p>
            <a:r>
              <a:rPr lang="en-US" dirty="0" smtClean="0"/>
              <a:t>Some Important issues with respect to Acquisition by way of Amalgamation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600" y="1905000"/>
            <a:ext cx="7772400" cy="4550736"/>
          </a:xfrm>
        </p:spPr>
        <p:txBody>
          <a:bodyPr>
            <a:normAutofit fontScale="92500" lnSpcReduction="10000"/>
          </a:bodyPr>
          <a:lstStyle/>
          <a:p>
            <a:pPr marL="514350" indent="-514350" algn="just">
              <a:buFont typeface="+mj-lt"/>
              <a:buAutoNum type="arabicParenR"/>
            </a:pPr>
            <a:r>
              <a:rPr lang="en-US" dirty="0" smtClean="0"/>
              <a:t> See whether recognition criteria is met at the time of amalgamation. If so, an Intangible Asset can be </a:t>
            </a:r>
            <a:r>
              <a:rPr lang="en-US" dirty="0" err="1" smtClean="0"/>
              <a:t>recognised</a:t>
            </a:r>
            <a:r>
              <a:rPr lang="en-US" dirty="0" smtClean="0"/>
              <a:t> by the transferee even if that intangible asset had not been </a:t>
            </a:r>
            <a:r>
              <a:rPr lang="en-US" dirty="0" err="1" smtClean="0"/>
              <a:t>recognised</a:t>
            </a:r>
            <a:r>
              <a:rPr lang="en-US" dirty="0" smtClean="0"/>
              <a:t> by the transferor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en-US" dirty="0" smtClean="0"/>
              <a:t>2. If the cost of an intangible asset cannot be measured reliably, it is not </a:t>
            </a:r>
            <a:r>
              <a:rPr lang="en-US" dirty="0" err="1" smtClean="0"/>
              <a:t>recognised</a:t>
            </a:r>
            <a:r>
              <a:rPr lang="en-US" dirty="0" smtClean="0"/>
              <a:t> by transferor but it is included in goodwill</a:t>
            </a:r>
          </a:p>
          <a:p>
            <a:pPr marL="514350" indent="-514350" algn="just">
              <a:buFont typeface="+mj-lt"/>
              <a:buAutoNum type="arabicParenR"/>
            </a:pPr>
            <a:r>
              <a:rPr lang="en-US" dirty="0" smtClean="0"/>
              <a:t>3. Unless there is an active market for an intangible asset acquired in an amalgamation in the nature of purchase, the cost initially </a:t>
            </a:r>
            <a:r>
              <a:rPr lang="en-US" dirty="0" err="1" smtClean="0"/>
              <a:t>recognised</a:t>
            </a:r>
            <a:r>
              <a:rPr lang="en-US" dirty="0" smtClean="0"/>
              <a:t> for the intangible asset is restricted to an amount that does not create or increase any capital reserve arising at the date of amalgamation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311</TotalTime>
  <Words>877</Words>
  <Application>Microsoft Office PowerPoint</Application>
  <PresentationFormat>On-screen Show (4:3)</PresentationFormat>
  <Paragraphs>118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Opulent</vt:lpstr>
      <vt:lpstr>AS-26</vt:lpstr>
      <vt:lpstr>DEFINITIONS</vt:lpstr>
      <vt:lpstr>DEFINITIONS</vt:lpstr>
      <vt:lpstr>Recognition Criteria</vt:lpstr>
      <vt:lpstr>Slide 5</vt:lpstr>
      <vt:lpstr>Slide 6</vt:lpstr>
      <vt:lpstr>Cost of Self Generated Intangible Asset</vt:lpstr>
      <vt:lpstr>Important points</vt:lpstr>
      <vt:lpstr>Some Important issues with respect to Acquisition by way of Amalgamation</vt:lpstr>
      <vt:lpstr>Slide 10</vt:lpstr>
      <vt:lpstr>Conditions for Recognizing Intangible Asset arising from Development stage</vt:lpstr>
      <vt:lpstr>Slide 12</vt:lpstr>
      <vt:lpstr>Para 56</vt:lpstr>
      <vt:lpstr>Important issues </vt:lpstr>
      <vt:lpstr>Slide 15</vt:lpstr>
      <vt:lpstr>Measurement Subsequent to Initial Recognition</vt:lpstr>
      <vt:lpstr>How would amortization be carried out?</vt:lpstr>
      <vt:lpstr>What is the recommended method of amortization?</vt:lpstr>
      <vt:lpstr>For arriving at depreciable amount of IA, what is to be considered for RV?</vt:lpstr>
      <vt:lpstr>Can review of amortization period &amp; Method possible?</vt:lpstr>
      <vt:lpstr>Retirement and Disposal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AS-26</dc:title>
  <dc:creator/>
  <cp:lastModifiedBy>madhucon infra ltd</cp:lastModifiedBy>
  <cp:revision>31</cp:revision>
  <dcterms:created xsi:type="dcterms:W3CDTF">2006-08-16T00:00:00Z</dcterms:created>
  <dcterms:modified xsi:type="dcterms:W3CDTF">2011-09-29T06:04:13Z</dcterms:modified>
</cp:coreProperties>
</file>