
<file path=[Content_Types].xml><?xml version="1.0" encoding="utf-8"?>
<Types xmlns="http://schemas.openxmlformats.org/package/2006/content-types">
  <Override PartName="/ppt/notesSlides/notesSlide2.xml" ContentType="application/vnd.openxmlformats-officedocument.presentationml.notesSlide+xml"/>
  <Override PartName="/ppt/diagrams/colors22.xml" ContentType="application/vnd.openxmlformats-officedocument.drawingml.diagramColors+xml"/>
  <Override PartName="/ppt/diagrams/data35.xml" ContentType="application/vnd.openxmlformats-officedocument.drawingml.diagramData+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diagrams/quickStyle39.xml" ContentType="application/vnd.openxmlformats-officedocument.drawingml.diagramStyle+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layout39.xml" ContentType="application/vnd.openxmlformats-officedocument.drawingml.diagramLayout+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quickStyle31.xml" ContentType="application/vnd.openxmlformats-officedocument.drawingml.diagramStyle+xml"/>
  <Override PartName="/ppt/diagrams/colors38.xml" ContentType="application/vnd.openxmlformats-officedocument.drawingml.diagramColors+xml"/>
  <Override PartName="/ppt/diagrams/quickStyle42.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colors27.xml" ContentType="application/vnd.openxmlformats-officedocument.drawingml.diagramColors+xml"/>
  <Override PartName="/ppt/diagrams/data29.xml" ContentType="application/vnd.openxmlformats-officedocument.drawingml.diagramData+xml"/>
  <Override PartName="/ppt/notesSlides/notesSlide7.xml" ContentType="application/vnd.openxmlformats-officedocument.presentationml.notesSlide+xml"/>
  <Override PartName="/ppt/diagrams/layout42.xml" ContentType="application/vnd.openxmlformats-officedocument.drawingml.diagramLayout+xml"/>
  <Override PartName="/ppt/diagrams/colors4.xml" ContentType="application/vnd.openxmlformats-officedocument.drawingml.diagramColors+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layout20.xml" ContentType="application/vnd.openxmlformats-officedocument.drawingml.diagramLayout+xml"/>
  <Override PartName="/ppt/diagrams/colors41.xml" ContentType="application/vnd.openxmlformats-officedocument.drawingml.diagramColors+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32.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diagrams/quickStyle29.xml" ContentType="application/vnd.openxmlformats-officedocument.drawingml.diagramStyl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ppt/diagrams/quickStyle36.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diagrams/layout36.xml" ContentType="application/vnd.openxmlformats-officedocument.drawingml.diagram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Default Extension="gif" ContentType="image/gif"/>
  <Override PartName="/ppt/diagrams/layout25.xml" ContentType="application/vnd.openxmlformats-officedocument.drawingml.diagramLayout+xml"/>
  <Override PartName="/ppt/diagrams/colors28.xml" ContentType="application/vnd.openxmlformats-officedocument.drawingml.diagramColors+xml"/>
  <Override PartName="/ppt/notesSlides/notesSlide8.xml" ContentType="application/vnd.openxmlformats-officedocument.presentationml.notesSlide+xml"/>
  <Override PartName="/ppt/diagrams/quickStyle32.xml" ContentType="application/vnd.openxmlformats-officedocument.drawingml.diagramStyle+xml"/>
  <Override PartName="/ppt/diagrams/colors39.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colors3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ppt/notesSlides/notesSlide4.xml" ContentType="application/vnd.openxmlformats-officedocument.presentationml.notesSlide+xml"/>
  <Override PartName="/ppt/diagrams/data37.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31.xml" ContentType="application/vnd.openxmlformats-officedocument.drawingml.diagramColors+xml"/>
  <Override PartName="/ppt/diagrams/colors42.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diagrams/data33.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Default Extension="wmf" ContentType="image/x-wmf"/>
  <Override PartName="/ppt/diagrams/quickStyle19.xml" ContentType="application/vnd.openxmlformats-officedocument.drawingml.diagramStyle+xml"/>
  <Override PartName="/ppt/diagrams/data22.xml" ContentType="application/vnd.openxmlformats-officedocument.drawingml.diagramData+xml"/>
  <Override PartName="/ppt/diagrams/quickStyle37.xml" ContentType="application/vnd.openxmlformats-officedocument.drawingml.diagramStyle+xml"/>
  <Override PartName="/ppt/diagrams/data40.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quickStyle33.xml" ContentType="application/vnd.openxmlformats-officedocument.drawingml.diagramStyle+xml"/>
  <Override PartName="/ppt/diagrams/layout37.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notesSlides/notesSlide9.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notesSlides/notesSlide10.xml" ContentType="application/vnd.openxmlformats-officedocument.presentationml.notesSlide+xml"/>
  <Override PartName="/ppt/diagrams/layout33.xml" ContentType="application/vnd.openxmlformats-officedocument.drawingml.diagramLayout+xml"/>
  <Override PartName="/ppt/diagrams/colors36.xml" ContentType="application/vnd.openxmlformats-officedocument.drawingml.diagramColors+xml"/>
  <Override PartName="/ppt/diagrams/quickStyle40.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notesSlides/notesSlide5.xml" ContentType="application/vnd.openxmlformats-officedocument.presentationml.notesSlide+xml"/>
  <Override PartName="/ppt/diagrams/data38.xml" ContentType="application/vnd.openxmlformats-officedocument.drawingml.diagramData+xml"/>
  <Override PartName="/ppt/diagrams/layout40.xml" ContentType="application/vnd.openxmlformats-officedocument.drawingml.diagramLayout+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diagrams/quickStyle38.xml" ContentType="application/vnd.openxmlformats-officedocument.drawingml.diagramStyle+xml"/>
  <Override PartName="/ppt/diagrams/data41.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diagrams/layout38.xml" ContentType="application/vnd.openxmlformats-officedocument.drawingml.diagramLayout+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layout27.xml" ContentType="application/vnd.openxmlformats-officedocument.drawingml.diagramLayout+xml"/>
  <Override PartName="/ppt/diagrams/quickStyle34.xml" ContentType="application/vnd.openxmlformats-officedocument.drawingml.diagramStyl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notesSlides/notesSlide11.xml" ContentType="application/vnd.openxmlformats-officedocument.presentationml.notesSlide+xml"/>
  <Override PartName="/ppt/diagrams/layout34.xml" ContentType="application/vnd.openxmlformats-officedocument.drawingml.diagramLayout+xml"/>
  <Override PartName="/ppt/diagrams/colors37.xml" ContentType="application/vnd.openxmlformats-officedocument.drawingml.diagramColors+xml"/>
  <Override PartName="/ppt/diagrams/quickStyle41.xml" ContentType="application/vnd.openxmlformats-officedocument.drawingml.diagramStyle+xml"/>
  <Override PartName="/ppt/diagrams/layout23.xml" ContentType="application/vnd.openxmlformats-officedocument.drawingml.diagramLayout+xml"/>
  <Override PartName="/ppt/diagrams/colors26.xml" ContentType="application/vnd.openxmlformats-officedocument.drawingml.diagramColors+xml"/>
  <Override PartName="/ppt/notesSlides/notesSlide6.xml" ContentType="application/vnd.openxmlformats-officedocument.presentationml.notesSlide+xml"/>
  <Override PartName="/ppt/diagrams/quickStyle30.xml" ContentType="application/vnd.openxmlformats-officedocument.drawingml.diagramStyle+xml"/>
  <Override PartName="/ppt/diagrams/data39.xml" ContentType="application/vnd.openxmlformats-officedocument.drawingml.diagramData+xml"/>
  <Override PartName="/ppt/diagrams/layout41.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slides/slide29.xml" ContentType="application/vnd.openxmlformats-officedocument.presentationml.slide+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40.xml" ContentType="application/vnd.openxmlformats-officedocument.drawingml.diagramColors+xml"/>
  <Override PartName="/ppt/diagrams/data42.xml" ContentType="application/vnd.openxmlformats-officedocument.drawingml.diagramData+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colors8.xml" ContentType="application/vnd.openxmlformats-officedocument.drawingml.diagramColors+xml"/>
  <Override PartName="/ppt/diagrams/quickStyle13.xml" ContentType="application/vnd.openxmlformats-officedocument.drawingml.diagramStyle+xml"/>
  <Override PartName="/ppt/diagrams/layout35.xml" ContentType="application/vnd.openxmlformats-officedocument.drawingml.diagramLayout+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Default Extension="bin" ContentType="application/vnd.openxmlformats-officedocument.oleObject"/>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notesSlides/notesSlide3.xml" ContentType="application/vnd.openxmlformats-officedocument.presentationml.notesSlide+xml"/>
  <Override PartName="/ppt/diagrams/data36.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2"/>
  </p:notesMasterIdLst>
  <p:sldIdLst>
    <p:sldId id="256" r:id="rId2"/>
    <p:sldId id="277" r:id="rId3"/>
    <p:sldId id="296" r:id="rId4"/>
    <p:sldId id="297" r:id="rId5"/>
    <p:sldId id="298" r:id="rId6"/>
    <p:sldId id="299" r:id="rId7"/>
    <p:sldId id="261" r:id="rId8"/>
    <p:sldId id="300" r:id="rId9"/>
    <p:sldId id="301" r:id="rId10"/>
    <p:sldId id="285" r:id="rId11"/>
    <p:sldId id="312" r:id="rId12"/>
    <p:sldId id="305" r:id="rId13"/>
    <p:sldId id="308" r:id="rId14"/>
    <p:sldId id="307" r:id="rId15"/>
    <p:sldId id="309" r:id="rId16"/>
    <p:sldId id="311" r:id="rId17"/>
    <p:sldId id="321" r:id="rId18"/>
    <p:sldId id="316" r:id="rId19"/>
    <p:sldId id="317" r:id="rId20"/>
    <p:sldId id="310" r:id="rId21"/>
    <p:sldId id="319" r:id="rId22"/>
    <p:sldId id="279" r:id="rId23"/>
    <p:sldId id="267" r:id="rId24"/>
    <p:sldId id="269" r:id="rId25"/>
    <p:sldId id="270" r:id="rId26"/>
    <p:sldId id="271" r:id="rId27"/>
    <p:sldId id="272" r:id="rId28"/>
    <p:sldId id="273" r:id="rId29"/>
    <p:sldId id="275" r:id="rId30"/>
    <p:sldId id="276" r:id="rId31"/>
    <p:sldId id="274" r:id="rId32"/>
    <p:sldId id="281" r:id="rId33"/>
    <p:sldId id="280" r:id="rId34"/>
    <p:sldId id="259" r:id="rId35"/>
    <p:sldId id="263" r:id="rId36"/>
    <p:sldId id="264" r:id="rId37"/>
    <p:sldId id="265" r:id="rId38"/>
    <p:sldId id="266" r:id="rId39"/>
    <p:sldId id="320" r:id="rId40"/>
    <p:sldId id="278" r:id="rId41"/>
  </p:sldIdLst>
  <p:sldSz cx="9144000" cy="6858000" type="screen4x3"/>
  <p:notesSz cx="7102475" cy="102314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728" autoAdjust="0"/>
  </p:normalViewPr>
  <p:slideViewPr>
    <p:cSldViewPr>
      <p:cViewPr varScale="1">
        <p:scale>
          <a:sx n="67" d="100"/>
          <a:sy n="67" d="100"/>
        </p:scale>
        <p:origin x="-1170" y="-90"/>
      </p:cViewPr>
      <p:guideLst>
        <p:guide orient="horz" pos="2160"/>
        <p:guide pos="2880"/>
      </p:guideLst>
    </p:cSldViewPr>
  </p:slideViewPr>
  <p:outlineViewPr>
    <p:cViewPr>
      <p:scale>
        <a:sx n="33" d="100"/>
        <a:sy n="33" d="100"/>
      </p:scale>
      <p:origin x="42" y="112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2538" y="-78"/>
      </p:cViewPr>
      <p:guideLst>
        <p:guide orient="horz" pos="3223"/>
        <p:guide pos="2237"/>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_rels/data10.xml.rels><?xml version="1.0" encoding="UTF-8" standalone="yes"?>
<Relationships xmlns="http://schemas.openxmlformats.org/package/2006/relationships"><Relationship Id="rId1" Type="http://schemas.openxmlformats.org/officeDocument/2006/relationships/image" Target="../media/image6.jpeg"/></Relationships>
</file>

<file path=ppt/diagrams/_rels/data11.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iagrams/_rels/data1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gif"/></Relationships>
</file>

<file path=ppt/diagrams/_rels/data18.xml.rels><?xml version="1.0" encoding="UTF-8" standalone="yes"?>
<Relationships xmlns="http://schemas.openxmlformats.org/package/2006/relationships"><Relationship Id="rId1" Type="http://schemas.openxmlformats.org/officeDocument/2006/relationships/image" Target="../media/image12.wmf"/></Relationships>
</file>

<file path=ppt/diagrams/_rels/data33.xml.rels><?xml version="1.0" encoding="UTF-8" standalone="yes"?>
<Relationships xmlns="http://schemas.openxmlformats.org/package/2006/relationships"><Relationship Id="rId3" Type="http://schemas.openxmlformats.org/officeDocument/2006/relationships/image" Target="../media/image15.gif"/><Relationship Id="rId7" Type="http://schemas.openxmlformats.org/officeDocument/2006/relationships/image" Target="../media/image19.wmf"/><Relationship Id="rId2" Type="http://schemas.openxmlformats.org/officeDocument/2006/relationships/image" Target="../media/image14.gif"/><Relationship Id="rId1" Type="http://schemas.openxmlformats.org/officeDocument/2006/relationships/image" Target="../media/image10.gif"/><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gif"/></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AC1146-E8B6-4DC2-B71F-AE036DDC6891}" type="doc">
      <dgm:prSet loTypeId="urn:microsoft.com/office/officeart/2005/8/layout/process4" loCatId="process" qsTypeId="urn:microsoft.com/office/officeart/2005/8/quickstyle/3d2" qsCatId="3D" csTypeId="urn:microsoft.com/office/officeart/2005/8/colors/colorful5" csCatId="colorful" phldr="1"/>
      <dgm:spPr/>
      <dgm:t>
        <a:bodyPr/>
        <a:lstStyle/>
        <a:p>
          <a:endParaRPr lang="en-US"/>
        </a:p>
      </dgm:t>
    </dgm:pt>
    <dgm:pt modelId="{C298A33A-AD8A-4C8D-BF41-B11E477CDF00}">
      <dgm:prSet phldrT="[Text]"/>
      <dgm:spPr/>
      <dgm:t>
        <a:bodyPr/>
        <a:lstStyle/>
        <a:p>
          <a:r>
            <a:rPr lang="en-US" dirty="0" smtClean="0"/>
            <a:t>Section 2</a:t>
          </a:r>
          <a:endParaRPr lang="en-US" dirty="0"/>
        </a:p>
      </dgm:t>
    </dgm:pt>
    <dgm:pt modelId="{89436BF4-53F0-4A0E-851D-6AFBCBCAF4C3}" type="parTrans" cxnId="{28A43CFA-FAB1-4642-9667-995A43626B47}">
      <dgm:prSet/>
      <dgm:spPr/>
      <dgm:t>
        <a:bodyPr/>
        <a:lstStyle/>
        <a:p>
          <a:endParaRPr lang="en-US"/>
        </a:p>
      </dgm:t>
    </dgm:pt>
    <dgm:pt modelId="{791DF1B8-7437-4F79-8D1D-04C565C35EBC}" type="sibTrans" cxnId="{28A43CFA-FAB1-4642-9667-995A43626B47}">
      <dgm:prSet/>
      <dgm:spPr/>
      <dgm:t>
        <a:bodyPr/>
        <a:lstStyle/>
        <a:p>
          <a:endParaRPr lang="en-US"/>
        </a:p>
      </dgm:t>
    </dgm:pt>
    <dgm:pt modelId="{2DF89675-6D8C-41C0-90C0-0626709C0094}">
      <dgm:prSet phldrT="[Text]"/>
      <dgm:spPr/>
      <dgm:t>
        <a:bodyPr/>
        <a:lstStyle/>
        <a:p>
          <a:r>
            <a:rPr lang="en-US" dirty="0" smtClean="0"/>
            <a:t>Issues in Tax Audit</a:t>
          </a:r>
          <a:endParaRPr lang="en-US" dirty="0"/>
        </a:p>
      </dgm:t>
    </dgm:pt>
    <dgm:pt modelId="{5188BE6E-28AB-41B0-AEEA-AD2FE2B591D2}" type="parTrans" cxnId="{5A35846D-5E32-4826-9A0D-5FB4F24E25A0}">
      <dgm:prSet/>
      <dgm:spPr/>
      <dgm:t>
        <a:bodyPr/>
        <a:lstStyle/>
        <a:p>
          <a:endParaRPr lang="en-US"/>
        </a:p>
      </dgm:t>
    </dgm:pt>
    <dgm:pt modelId="{BC73CA7B-C7DE-4462-ABC9-00E86EDB8231}" type="sibTrans" cxnId="{5A35846D-5E32-4826-9A0D-5FB4F24E25A0}">
      <dgm:prSet/>
      <dgm:spPr/>
      <dgm:t>
        <a:bodyPr/>
        <a:lstStyle/>
        <a:p>
          <a:endParaRPr lang="en-US"/>
        </a:p>
      </dgm:t>
    </dgm:pt>
    <dgm:pt modelId="{10A411F4-47E9-41A2-94F1-2BDB054F3799}">
      <dgm:prSet phldrT="[Text]"/>
      <dgm:spPr/>
      <dgm:t>
        <a:bodyPr/>
        <a:lstStyle/>
        <a:p>
          <a:r>
            <a:rPr lang="en-US" dirty="0" smtClean="0"/>
            <a:t>Section 4</a:t>
          </a:r>
          <a:endParaRPr lang="en-US" dirty="0"/>
        </a:p>
      </dgm:t>
    </dgm:pt>
    <dgm:pt modelId="{3DF33A0F-F94D-46D3-8D64-18491D7BD64D}" type="parTrans" cxnId="{8A468E47-09D9-4256-B71B-BC9FCF0057E2}">
      <dgm:prSet/>
      <dgm:spPr/>
      <dgm:t>
        <a:bodyPr/>
        <a:lstStyle/>
        <a:p>
          <a:endParaRPr lang="en-US"/>
        </a:p>
      </dgm:t>
    </dgm:pt>
    <dgm:pt modelId="{B8020C71-0454-4781-AB12-D08CD73E4CA6}" type="sibTrans" cxnId="{8A468E47-09D9-4256-B71B-BC9FCF0057E2}">
      <dgm:prSet/>
      <dgm:spPr/>
      <dgm:t>
        <a:bodyPr/>
        <a:lstStyle/>
        <a:p>
          <a:endParaRPr lang="en-US"/>
        </a:p>
      </dgm:t>
    </dgm:pt>
    <dgm:pt modelId="{C65757E6-4CBC-4C9B-A731-5D856AA7633F}">
      <dgm:prSet phldrT="[Text]"/>
      <dgm:spPr/>
      <dgm:t>
        <a:bodyPr/>
        <a:lstStyle/>
        <a:p>
          <a:r>
            <a:rPr lang="en-US" dirty="0" smtClean="0"/>
            <a:t>TDS Issues and Reporting in Form 3CD</a:t>
          </a:r>
          <a:endParaRPr lang="en-US" dirty="0"/>
        </a:p>
      </dgm:t>
    </dgm:pt>
    <dgm:pt modelId="{8F5E8B7E-DD34-40E9-8080-A76AC7A0CB7E}" type="parTrans" cxnId="{E163482E-DE5D-41BD-861C-89BAAF5F3BCE}">
      <dgm:prSet/>
      <dgm:spPr/>
      <dgm:t>
        <a:bodyPr/>
        <a:lstStyle/>
        <a:p>
          <a:endParaRPr lang="en-US"/>
        </a:p>
      </dgm:t>
    </dgm:pt>
    <dgm:pt modelId="{3A1A71C6-93D3-4DD8-B480-5ED13E3F699B}" type="sibTrans" cxnId="{E163482E-DE5D-41BD-861C-89BAAF5F3BCE}">
      <dgm:prSet/>
      <dgm:spPr/>
      <dgm:t>
        <a:bodyPr/>
        <a:lstStyle/>
        <a:p>
          <a:endParaRPr lang="en-US"/>
        </a:p>
      </dgm:t>
    </dgm:pt>
    <dgm:pt modelId="{AA7F1CE3-EAC5-45E9-953A-91C46DF7325F}">
      <dgm:prSet phldrT="[Text]"/>
      <dgm:spPr/>
      <dgm:t>
        <a:bodyPr/>
        <a:lstStyle/>
        <a:p>
          <a:r>
            <a:rPr lang="en-US" dirty="0" smtClean="0"/>
            <a:t>Section 3</a:t>
          </a:r>
          <a:endParaRPr lang="en-US" dirty="0"/>
        </a:p>
      </dgm:t>
    </dgm:pt>
    <dgm:pt modelId="{56427C1A-4DFA-4AF3-BB8C-8605E578E2C3}" type="parTrans" cxnId="{B427133C-D8B6-4138-B246-95466CC12C84}">
      <dgm:prSet/>
      <dgm:spPr/>
      <dgm:t>
        <a:bodyPr/>
        <a:lstStyle/>
        <a:p>
          <a:endParaRPr lang="en-US"/>
        </a:p>
      </dgm:t>
    </dgm:pt>
    <dgm:pt modelId="{A4E417C7-F8C7-4367-B149-81818717604C}" type="sibTrans" cxnId="{B427133C-D8B6-4138-B246-95466CC12C84}">
      <dgm:prSet/>
      <dgm:spPr/>
      <dgm:t>
        <a:bodyPr/>
        <a:lstStyle/>
        <a:p>
          <a:endParaRPr lang="en-US"/>
        </a:p>
      </dgm:t>
    </dgm:pt>
    <dgm:pt modelId="{E3B8648C-44B1-4378-AC5E-252150707F1E}">
      <dgm:prSet phldrT="[Text]"/>
      <dgm:spPr/>
      <dgm:t>
        <a:bodyPr/>
        <a:lstStyle/>
        <a:p>
          <a:r>
            <a:rPr lang="en-US" dirty="0" smtClean="0"/>
            <a:t>Amendments as proposed by Finance Bill (No. 2) 2009 in TDS</a:t>
          </a:r>
          <a:endParaRPr lang="en-US" dirty="0"/>
        </a:p>
      </dgm:t>
    </dgm:pt>
    <dgm:pt modelId="{F7555800-6C12-4272-BF02-742D6E1781BE}" type="parTrans" cxnId="{661FB54E-FFEF-4889-9043-DB410E8C979F}">
      <dgm:prSet/>
      <dgm:spPr/>
      <dgm:t>
        <a:bodyPr/>
        <a:lstStyle/>
        <a:p>
          <a:endParaRPr lang="en-US"/>
        </a:p>
      </dgm:t>
    </dgm:pt>
    <dgm:pt modelId="{5C1CEEB2-C91D-4C5C-AC4F-9439E9DE71F5}" type="sibTrans" cxnId="{661FB54E-FFEF-4889-9043-DB410E8C979F}">
      <dgm:prSet/>
      <dgm:spPr/>
      <dgm:t>
        <a:bodyPr/>
        <a:lstStyle/>
        <a:p>
          <a:endParaRPr lang="en-US"/>
        </a:p>
      </dgm:t>
    </dgm:pt>
    <dgm:pt modelId="{B9BFE019-D666-4EF0-995B-7B41B006CEC8}">
      <dgm:prSet phldrT="[Text]"/>
      <dgm:spPr/>
      <dgm:t>
        <a:bodyPr/>
        <a:lstStyle/>
        <a:p>
          <a:r>
            <a:rPr lang="en-US" dirty="0" smtClean="0"/>
            <a:t>Section 1</a:t>
          </a:r>
          <a:endParaRPr lang="en-US" dirty="0"/>
        </a:p>
      </dgm:t>
    </dgm:pt>
    <dgm:pt modelId="{C213CB05-4F8A-4734-9989-184FC51C08DE}" type="parTrans" cxnId="{E63DBC17-505E-4BF3-96BE-C1C058C05FAB}">
      <dgm:prSet/>
      <dgm:spPr/>
      <dgm:t>
        <a:bodyPr/>
        <a:lstStyle/>
        <a:p>
          <a:endParaRPr lang="en-US"/>
        </a:p>
      </dgm:t>
    </dgm:pt>
    <dgm:pt modelId="{A074B8B5-0B51-4FB0-AD80-3131FC7FC828}" type="sibTrans" cxnId="{E63DBC17-505E-4BF3-96BE-C1C058C05FAB}">
      <dgm:prSet/>
      <dgm:spPr/>
      <dgm:t>
        <a:bodyPr/>
        <a:lstStyle/>
        <a:p>
          <a:endParaRPr lang="en-US"/>
        </a:p>
      </dgm:t>
    </dgm:pt>
    <dgm:pt modelId="{4A2D1009-CBCF-4BEB-8164-1CFE1A7EF383}">
      <dgm:prSet phldrT="[Text]"/>
      <dgm:spPr/>
      <dgm:t>
        <a:bodyPr/>
        <a:lstStyle/>
        <a:p>
          <a:r>
            <a:rPr lang="en-US" dirty="0" smtClean="0"/>
            <a:t>Basic Components in Form 3CD</a:t>
          </a:r>
          <a:endParaRPr lang="en-US" dirty="0"/>
        </a:p>
      </dgm:t>
    </dgm:pt>
    <dgm:pt modelId="{20C0A74A-9F8B-4271-8075-2BA2A9B02E98}" type="parTrans" cxnId="{BF703855-F6D9-488C-BB74-19144D7BCA6F}">
      <dgm:prSet/>
      <dgm:spPr/>
      <dgm:t>
        <a:bodyPr/>
        <a:lstStyle/>
        <a:p>
          <a:endParaRPr lang="en-US"/>
        </a:p>
      </dgm:t>
    </dgm:pt>
    <dgm:pt modelId="{2C8D5532-7CE4-4B73-9D47-17C18C5FA1B0}" type="sibTrans" cxnId="{BF703855-F6D9-488C-BB74-19144D7BCA6F}">
      <dgm:prSet/>
      <dgm:spPr/>
      <dgm:t>
        <a:bodyPr/>
        <a:lstStyle/>
        <a:p>
          <a:endParaRPr lang="en-US"/>
        </a:p>
      </dgm:t>
    </dgm:pt>
    <dgm:pt modelId="{11A08591-FBA0-41C8-A9D9-4A3393D9461E}" type="pres">
      <dgm:prSet presAssocID="{77AC1146-E8B6-4DC2-B71F-AE036DDC6891}" presName="Name0" presStyleCnt="0">
        <dgm:presLayoutVars>
          <dgm:dir/>
          <dgm:animLvl val="lvl"/>
          <dgm:resizeHandles val="exact"/>
        </dgm:presLayoutVars>
      </dgm:prSet>
      <dgm:spPr/>
      <dgm:t>
        <a:bodyPr/>
        <a:lstStyle/>
        <a:p>
          <a:endParaRPr lang="en-US"/>
        </a:p>
      </dgm:t>
    </dgm:pt>
    <dgm:pt modelId="{DD488579-CCD5-4495-9F2C-484A73F241FC}" type="pres">
      <dgm:prSet presAssocID="{10A411F4-47E9-41A2-94F1-2BDB054F3799}" presName="boxAndChildren" presStyleCnt="0"/>
      <dgm:spPr/>
    </dgm:pt>
    <dgm:pt modelId="{9751BE00-3E83-49B7-94C3-C9336C9B8813}" type="pres">
      <dgm:prSet presAssocID="{10A411F4-47E9-41A2-94F1-2BDB054F3799}" presName="parentTextBox" presStyleLbl="node1" presStyleIdx="0" presStyleCnt="4"/>
      <dgm:spPr/>
      <dgm:t>
        <a:bodyPr/>
        <a:lstStyle/>
        <a:p>
          <a:endParaRPr lang="en-US"/>
        </a:p>
      </dgm:t>
    </dgm:pt>
    <dgm:pt modelId="{EEEB016C-795B-4EC1-A3ED-4CE526827AC7}" type="pres">
      <dgm:prSet presAssocID="{10A411F4-47E9-41A2-94F1-2BDB054F3799}" presName="entireBox" presStyleLbl="node1" presStyleIdx="0" presStyleCnt="4"/>
      <dgm:spPr/>
      <dgm:t>
        <a:bodyPr/>
        <a:lstStyle/>
        <a:p>
          <a:endParaRPr lang="en-US"/>
        </a:p>
      </dgm:t>
    </dgm:pt>
    <dgm:pt modelId="{49EED60D-4A4A-48F9-AD70-E236D3353908}" type="pres">
      <dgm:prSet presAssocID="{10A411F4-47E9-41A2-94F1-2BDB054F3799}" presName="descendantBox" presStyleCnt="0"/>
      <dgm:spPr/>
    </dgm:pt>
    <dgm:pt modelId="{691C90FF-6324-437A-A2D7-18F52280258B}" type="pres">
      <dgm:prSet presAssocID="{C65757E6-4CBC-4C9B-A731-5D856AA7633F}" presName="childTextBox" presStyleLbl="fgAccFollowNode1" presStyleIdx="0" presStyleCnt="4">
        <dgm:presLayoutVars>
          <dgm:bulletEnabled val="1"/>
        </dgm:presLayoutVars>
      </dgm:prSet>
      <dgm:spPr/>
      <dgm:t>
        <a:bodyPr/>
        <a:lstStyle/>
        <a:p>
          <a:endParaRPr lang="en-US"/>
        </a:p>
      </dgm:t>
    </dgm:pt>
    <dgm:pt modelId="{4939FCB2-D1CA-4D83-A1EA-F0E28184DA6E}" type="pres">
      <dgm:prSet presAssocID="{A4E417C7-F8C7-4367-B149-81818717604C}" presName="sp" presStyleCnt="0"/>
      <dgm:spPr/>
    </dgm:pt>
    <dgm:pt modelId="{EE8A20A7-4D6B-4562-A9B8-80043B4FE359}" type="pres">
      <dgm:prSet presAssocID="{AA7F1CE3-EAC5-45E9-953A-91C46DF7325F}" presName="arrowAndChildren" presStyleCnt="0"/>
      <dgm:spPr/>
    </dgm:pt>
    <dgm:pt modelId="{1C0FEC04-6BEC-4903-90BF-5FF486547D95}" type="pres">
      <dgm:prSet presAssocID="{AA7F1CE3-EAC5-45E9-953A-91C46DF7325F}" presName="parentTextArrow" presStyleLbl="node1" presStyleIdx="0" presStyleCnt="4"/>
      <dgm:spPr/>
      <dgm:t>
        <a:bodyPr/>
        <a:lstStyle/>
        <a:p>
          <a:endParaRPr lang="en-US"/>
        </a:p>
      </dgm:t>
    </dgm:pt>
    <dgm:pt modelId="{B32B8540-6FA7-4E45-B688-09E01D777561}" type="pres">
      <dgm:prSet presAssocID="{AA7F1CE3-EAC5-45E9-953A-91C46DF7325F}" presName="arrow" presStyleLbl="node1" presStyleIdx="1" presStyleCnt="4"/>
      <dgm:spPr/>
      <dgm:t>
        <a:bodyPr/>
        <a:lstStyle/>
        <a:p>
          <a:endParaRPr lang="en-US"/>
        </a:p>
      </dgm:t>
    </dgm:pt>
    <dgm:pt modelId="{4128BB6E-13C9-41CD-A6A2-43C0136760D4}" type="pres">
      <dgm:prSet presAssocID="{AA7F1CE3-EAC5-45E9-953A-91C46DF7325F}" presName="descendantArrow" presStyleCnt="0"/>
      <dgm:spPr/>
    </dgm:pt>
    <dgm:pt modelId="{B8F1D073-4244-4CBE-9F4E-DC1FDE6D0A19}" type="pres">
      <dgm:prSet presAssocID="{E3B8648C-44B1-4378-AC5E-252150707F1E}" presName="childTextArrow" presStyleLbl="fgAccFollowNode1" presStyleIdx="1" presStyleCnt="4">
        <dgm:presLayoutVars>
          <dgm:bulletEnabled val="1"/>
        </dgm:presLayoutVars>
      </dgm:prSet>
      <dgm:spPr/>
      <dgm:t>
        <a:bodyPr/>
        <a:lstStyle/>
        <a:p>
          <a:endParaRPr lang="en-US"/>
        </a:p>
      </dgm:t>
    </dgm:pt>
    <dgm:pt modelId="{951B2B43-FD59-4C29-9324-5AFDE317B360}" type="pres">
      <dgm:prSet presAssocID="{791DF1B8-7437-4F79-8D1D-04C565C35EBC}" presName="sp" presStyleCnt="0"/>
      <dgm:spPr/>
    </dgm:pt>
    <dgm:pt modelId="{311D9246-B44D-4AA6-B347-CAE437496669}" type="pres">
      <dgm:prSet presAssocID="{C298A33A-AD8A-4C8D-BF41-B11E477CDF00}" presName="arrowAndChildren" presStyleCnt="0"/>
      <dgm:spPr/>
    </dgm:pt>
    <dgm:pt modelId="{C74EBD8A-C88B-498C-9EA6-D184142B395B}" type="pres">
      <dgm:prSet presAssocID="{C298A33A-AD8A-4C8D-BF41-B11E477CDF00}" presName="parentTextArrow" presStyleLbl="node1" presStyleIdx="1" presStyleCnt="4"/>
      <dgm:spPr/>
      <dgm:t>
        <a:bodyPr/>
        <a:lstStyle/>
        <a:p>
          <a:endParaRPr lang="en-US"/>
        </a:p>
      </dgm:t>
    </dgm:pt>
    <dgm:pt modelId="{709A6740-A5E1-4437-9C58-C0C83818F4AE}" type="pres">
      <dgm:prSet presAssocID="{C298A33A-AD8A-4C8D-BF41-B11E477CDF00}" presName="arrow" presStyleLbl="node1" presStyleIdx="2" presStyleCnt="4"/>
      <dgm:spPr/>
      <dgm:t>
        <a:bodyPr/>
        <a:lstStyle/>
        <a:p>
          <a:endParaRPr lang="en-US"/>
        </a:p>
      </dgm:t>
    </dgm:pt>
    <dgm:pt modelId="{2D5A66B7-1446-456A-BDCB-81CCC593C011}" type="pres">
      <dgm:prSet presAssocID="{C298A33A-AD8A-4C8D-BF41-B11E477CDF00}" presName="descendantArrow" presStyleCnt="0"/>
      <dgm:spPr/>
    </dgm:pt>
    <dgm:pt modelId="{05CC3E75-229E-44B8-994B-74D32F3E9024}" type="pres">
      <dgm:prSet presAssocID="{2DF89675-6D8C-41C0-90C0-0626709C0094}" presName="childTextArrow" presStyleLbl="fgAccFollowNode1" presStyleIdx="2" presStyleCnt="4">
        <dgm:presLayoutVars>
          <dgm:bulletEnabled val="1"/>
        </dgm:presLayoutVars>
      </dgm:prSet>
      <dgm:spPr/>
      <dgm:t>
        <a:bodyPr/>
        <a:lstStyle/>
        <a:p>
          <a:endParaRPr lang="en-US"/>
        </a:p>
      </dgm:t>
    </dgm:pt>
    <dgm:pt modelId="{B7A55B29-CE7A-445A-BD60-EE07B0673CAB}" type="pres">
      <dgm:prSet presAssocID="{A074B8B5-0B51-4FB0-AD80-3131FC7FC828}" presName="sp" presStyleCnt="0"/>
      <dgm:spPr/>
    </dgm:pt>
    <dgm:pt modelId="{D8EB7C58-C6C6-4D57-9111-EA9BC2D15834}" type="pres">
      <dgm:prSet presAssocID="{B9BFE019-D666-4EF0-995B-7B41B006CEC8}" presName="arrowAndChildren" presStyleCnt="0"/>
      <dgm:spPr/>
    </dgm:pt>
    <dgm:pt modelId="{681DBF29-F4CD-41B5-A899-71E5EC8981B6}" type="pres">
      <dgm:prSet presAssocID="{B9BFE019-D666-4EF0-995B-7B41B006CEC8}" presName="parentTextArrow" presStyleLbl="node1" presStyleIdx="2" presStyleCnt="4"/>
      <dgm:spPr/>
      <dgm:t>
        <a:bodyPr/>
        <a:lstStyle/>
        <a:p>
          <a:endParaRPr lang="en-US"/>
        </a:p>
      </dgm:t>
    </dgm:pt>
    <dgm:pt modelId="{2C9A4408-8714-48FD-873C-F746B9D82C47}" type="pres">
      <dgm:prSet presAssocID="{B9BFE019-D666-4EF0-995B-7B41B006CEC8}" presName="arrow" presStyleLbl="node1" presStyleIdx="3" presStyleCnt="4"/>
      <dgm:spPr/>
      <dgm:t>
        <a:bodyPr/>
        <a:lstStyle/>
        <a:p>
          <a:endParaRPr lang="en-US"/>
        </a:p>
      </dgm:t>
    </dgm:pt>
    <dgm:pt modelId="{14329E55-2452-4698-A160-9BC02C4856C1}" type="pres">
      <dgm:prSet presAssocID="{B9BFE019-D666-4EF0-995B-7B41B006CEC8}" presName="descendantArrow" presStyleCnt="0"/>
      <dgm:spPr/>
    </dgm:pt>
    <dgm:pt modelId="{A016FEB0-8F53-4124-824F-234C1BAC52C3}" type="pres">
      <dgm:prSet presAssocID="{4A2D1009-CBCF-4BEB-8164-1CFE1A7EF383}" presName="childTextArrow" presStyleLbl="fgAccFollowNode1" presStyleIdx="3" presStyleCnt="4">
        <dgm:presLayoutVars>
          <dgm:bulletEnabled val="1"/>
        </dgm:presLayoutVars>
      </dgm:prSet>
      <dgm:spPr/>
      <dgm:t>
        <a:bodyPr/>
        <a:lstStyle/>
        <a:p>
          <a:endParaRPr lang="en-US"/>
        </a:p>
      </dgm:t>
    </dgm:pt>
  </dgm:ptLst>
  <dgm:cxnLst>
    <dgm:cxn modelId="{AF9B291E-D08D-4966-93D1-BE95EDE80A03}" type="presOf" srcId="{B9BFE019-D666-4EF0-995B-7B41B006CEC8}" destId="{2C9A4408-8714-48FD-873C-F746B9D82C47}" srcOrd="1" destOrd="0" presId="urn:microsoft.com/office/officeart/2005/8/layout/process4"/>
    <dgm:cxn modelId="{29DFB21F-1674-4EBD-B2DF-4ABC8BB69644}" type="presOf" srcId="{B9BFE019-D666-4EF0-995B-7B41B006CEC8}" destId="{681DBF29-F4CD-41B5-A899-71E5EC8981B6}" srcOrd="0" destOrd="0" presId="urn:microsoft.com/office/officeart/2005/8/layout/process4"/>
    <dgm:cxn modelId="{AC6B2FE6-97A8-4C5A-BFE3-567EDCD3F9EB}" type="presOf" srcId="{2DF89675-6D8C-41C0-90C0-0626709C0094}" destId="{05CC3E75-229E-44B8-994B-74D32F3E9024}" srcOrd="0" destOrd="0" presId="urn:microsoft.com/office/officeart/2005/8/layout/process4"/>
    <dgm:cxn modelId="{5A35846D-5E32-4826-9A0D-5FB4F24E25A0}" srcId="{C298A33A-AD8A-4C8D-BF41-B11E477CDF00}" destId="{2DF89675-6D8C-41C0-90C0-0626709C0094}" srcOrd="0" destOrd="0" parTransId="{5188BE6E-28AB-41B0-AEEA-AD2FE2B591D2}" sibTransId="{BC73CA7B-C7DE-4462-ABC9-00E86EDB8231}"/>
    <dgm:cxn modelId="{28A43CFA-FAB1-4642-9667-995A43626B47}" srcId="{77AC1146-E8B6-4DC2-B71F-AE036DDC6891}" destId="{C298A33A-AD8A-4C8D-BF41-B11E477CDF00}" srcOrd="1" destOrd="0" parTransId="{89436BF4-53F0-4A0E-851D-6AFBCBCAF4C3}" sibTransId="{791DF1B8-7437-4F79-8D1D-04C565C35EBC}"/>
    <dgm:cxn modelId="{3C114BAC-A438-4AF8-872A-16C091FA8400}" type="presOf" srcId="{AA7F1CE3-EAC5-45E9-953A-91C46DF7325F}" destId="{1C0FEC04-6BEC-4903-90BF-5FF486547D95}" srcOrd="0" destOrd="0" presId="urn:microsoft.com/office/officeart/2005/8/layout/process4"/>
    <dgm:cxn modelId="{49FF6186-B13F-400F-9E6E-B45994C2F2A6}" type="presOf" srcId="{10A411F4-47E9-41A2-94F1-2BDB054F3799}" destId="{EEEB016C-795B-4EC1-A3ED-4CE526827AC7}" srcOrd="1" destOrd="0" presId="urn:microsoft.com/office/officeart/2005/8/layout/process4"/>
    <dgm:cxn modelId="{693A2C33-16D7-48E5-A507-D45EE72893E1}" type="presOf" srcId="{77AC1146-E8B6-4DC2-B71F-AE036DDC6891}" destId="{11A08591-FBA0-41C8-A9D9-4A3393D9461E}" srcOrd="0" destOrd="0" presId="urn:microsoft.com/office/officeart/2005/8/layout/process4"/>
    <dgm:cxn modelId="{BF703855-F6D9-488C-BB74-19144D7BCA6F}" srcId="{B9BFE019-D666-4EF0-995B-7B41B006CEC8}" destId="{4A2D1009-CBCF-4BEB-8164-1CFE1A7EF383}" srcOrd="0" destOrd="0" parTransId="{20C0A74A-9F8B-4271-8075-2BA2A9B02E98}" sibTransId="{2C8D5532-7CE4-4B73-9D47-17C18C5FA1B0}"/>
    <dgm:cxn modelId="{6A30BCD3-DF64-4DAA-8AE8-0EFBB874EB25}" type="presOf" srcId="{C65757E6-4CBC-4C9B-A731-5D856AA7633F}" destId="{691C90FF-6324-437A-A2D7-18F52280258B}" srcOrd="0" destOrd="0" presId="urn:microsoft.com/office/officeart/2005/8/layout/process4"/>
    <dgm:cxn modelId="{B427133C-D8B6-4138-B246-95466CC12C84}" srcId="{77AC1146-E8B6-4DC2-B71F-AE036DDC6891}" destId="{AA7F1CE3-EAC5-45E9-953A-91C46DF7325F}" srcOrd="2" destOrd="0" parTransId="{56427C1A-4DFA-4AF3-BB8C-8605E578E2C3}" sibTransId="{A4E417C7-F8C7-4367-B149-81818717604C}"/>
    <dgm:cxn modelId="{661FB54E-FFEF-4889-9043-DB410E8C979F}" srcId="{AA7F1CE3-EAC5-45E9-953A-91C46DF7325F}" destId="{E3B8648C-44B1-4378-AC5E-252150707F1E}" srcOrd="0" destOrd="0" parTransId="{F7555800-6C12-4272-BF02-742D6E1781BE}" sibTransId="{5C1CEEB2-C91D-4C5C-AC4F-9439E9DE71F5}"/>
    <dgm:cxn modelId="{255D7382-2E8C-47A3-B23E-4B5010C9A913}" type="presOf" srcId="{10A411F4-47E9-41A2-94F1-2BDB054F3799}" destId="{9751BE00-3E83-49B7-94C3-C9336C9B8813}" srcOrd="0" destOrd="0" presId="urn:microsoft.com/office/officeart/2005/8/layout/process4"/>
    <dgm:cxn modelId="{8BAD1B73-BC85-4CD8-94D7-EFDA80B0C9D5}" type="presOf" srcId="{E3B8648C-44B1-4378-AC5E-252150707F1E}" destId="{B8F1D073-4244-4CBE-9F4E-DC1FDE6D0A19}" srcOrd="0" destOrd="0" presId="urn:microsoft.com/office/officeart/2005/8/layout/process4"/>
    <dgm:cxn modelId="{2E91D80D-8D08-4649-BB91-E712B21F0F83}" type="presOf" srcId="{4A2D1009-CBCF-4BEB-8164-1CFE1A7EF383}" destId="{A016FEB0-8F53-4124-824F-234C1BAC52C3}" srcOrd="0" destOrd="0" presId="urn:microsoft.com/office/officeart/2005/8/layout/process4"/>
    <dgm:cxn modelId="{EFF30116-9EF4-4173-AB13-B8BE013E8AF6}" type="presOf" srcId="{C298A33A-AD8A-4C8D-BF41-B11E477CDF00}" destId="{709A6740-A5E1-4437-9C58-C0C83818F4AE}" srcOrd="1" destOrd="0" presId="urn:microsoft.com/office/officeart/2005/8/layout/process4"/>
    <dgm:cxn modelId="{9CB60FB8-26D6-4141-A675-377ACB1E88AA}" type="presOf" srcId="{AA7F1CE3-EAC5-45E9-953A-91C46DF7325F}" destId="{B32B8540-6FA7-4E45-B688-09E01D777561}" srcOrd="1" destOrd="0" presId="urn:microsoft.com/office/officeart/2005/8/layout/process4"/>
    <dgm:cxn modelId="{8A468E47-09D9-4256-B71B-BC9FCF0057E2}" srcId="{77AC1146-E8B6-4DC2-B71F-AE036DDC6891}" destId="{10A411F4-47E9-41A2-94F1-2BDB054F3799}" srcOrd="3" destOrd="0" parTransId="{3DF33A0F-F94D-46D3-8D64-18491D7BD64D}" sibTransId="{B8020C71-0454-4781-AB12-D08CD73E4CA6}"/>
    <dgm:cxn modelId="{E63DBC17-505E-4BF3-96BE-C1C058C05FAB}" srcId="{77AC1146-E8B6-4DC2-B71F-AE036DDC6891}" destId="{B9BFE019-D666-4EF0-995B-7B41B006CEC8}" srcOrd="0" destOrd="0" parTransId="{C213CB05-4F8A-4734-9989-184FC51C08DE}" sibTransId="{A074B8B5-0B51-4FB0-AD80-3131FC7FC828}"/>
    <dgm:cxn modelId="{E163482E-DE5D-41BD-861C-89BAAF5F3BCE}" srcId="{10A411F4-47E9-41A2-94F1-2BDB054F3799}" destId="{C65757E6-4CBC-4C9B-A731-5D856AA7633F}" srcOrd="0" destOrd="0" parTransId="{8F5E8B7E-DD34-40E9-8080-A76AC7A0CB7E}" sibTransId="{3A1A71C6-93D3-4DD8-B480-5ED13E3F699B}"/>
    <dgm:cxn modelId="{F1DBD455-6B3E-492C-8A39-A659960FCD6E}" type="presOf" srcId="{C298A33A-AD8A-4C8D-BF41-B11E477CDF00}" destId="{C74EBD8A-C88B-498C-9EA6-D184142B395B}" srcOrd="0" destOrd="0" presId="urn:microsoft.com/office/officeart/2005/8/layout/process4"/>
    <dgm:cxn modelId="{2A9132E3-6012-451F-B5F3-856CD0E02368}" type="presParOf" srcId="{11A08591-FBA0-41C8-A9D9-4A3393D9461E}" destId="{DD488579-CCD5-4495-9F2C-484A73F241FC}" srcOrd="0" destOrd="0" presId="urn:microsoft.com/office/officeart/2005/8/layout/process4"/>
    <dgm:cxn modelId="{E2A97A92-5486-4941-8C6F-3803E8E000FE}" type="presParOf" srcId="{DD488579-CCD5-4495-9F2C-484A73F241FC}" destId="{9751BE00-3E83-49B7-94C3-C9336C9B8813}" srcOrd="0" destOrd="0" presId="urn:microsoft.com/office/officeart/2005/8/layout/process4"/>
    <dgm:cxn modelId="{4F0CE3C1-FCBD-473A-AFF0-B3087B71ED5B}" type="presParOf" srcId="{DD488579-CCD5-4495-9F2C-484A73F241FC}" destId="{EEEB016C-795B-4EC1-A3ED-4CE526827AC7}" srcOrd="1" destOrd="0" presId="urn:microsoft.com/office/officeart/2005/8/layout/process4"/>
    <dgm:cxn modelId="{0E20E98E-389D-4AB4-AE31-6C8E95FEE44E}" type="presParOf" srcId="{DD488579-CCD5-4495-9F2C-484A73F241FC}" destId="{49EED60D-4A4A-48F9-AD70-E236D3353908}" srcOrd="2" destOrd="0" presId="urn:microsoft.com/office/officeart/2005/8/layout/process4"/>
    <dgm:cxn modelId="{6F44B24A-D61E-4A1A-9103-A22DE7910449}" type="presParOf" srcId="{49EED60D-4A4A-48F9-AD70-E236D3353908}" destId="{691C90FF-6324-437A-A2D7-18F52280258B}" srcOrd="0" destOrd="0" presId="urn:microsoft.com/office/officeart/2005/8/layout/process4"/>
    <dgm:cxn modelId="{40452477-5039-4271-B2A8-D92356C19976}" type="presParOf" srcId="{11A08591-FBA0-41C8-A9D9-4A3393D9461E}" destId="{4939FCB2-D1CA-4D83-A1EA-F0E28184DA6E}" srcOrd="1" destOrd="0" presId="urn:microsoft.com/office/officeart/2005/8/layout/process4"/>
    <dgm:cxn modelId="{0FE1A88A-D884-4DE2-854C-24C4F7F32BAD}" type="presParOf" srcId="{11A08591-FBA0-41C8-A9D9-4A3393D9461E}" destId="{EE8A20A7-4D6B-4562-A9B8-80043B4FE359}" srcOrd="2" destOrd="0" presId="urn:microsoft.com/office/officeart/2005/8/layout/process4"/>
    <dgm:cxn modelId="{B32235AA-F7E5-48D7-A973-6AACACC81B23}" type="presParOf" srcId="{EE8A20A7-4D6B-4562-A9B8-80043B4FE359}" destId="{1C0FEC04-6BEC-4903-90BF-5FF486547D95}" srcOrd="0" destOrd="0" presId="urn:microsoft.com/office/officeart/2005/8/layout/process4"/>
    <dgm:cxn modelId="{7996CCCD-0549-4DD4-907C-12B61D9F65ED}" type="presParOf" srcId="{EE8A20A7-4D6B-4562-A9B8-80043B4FE359}" destId="{B32B8540-6FA7-4E45-B688-09E01D777561}" srcOrd="1" destOrd="0" presId="urn:microsoft.com/office/officeart/2005/8/layout/process4"/>
    <dgm:cxn modelId="{CA16D8FF-E8E2-46C2-8361-EB1BF303079C}" type="presParOf" srcId="{EE8A20A7-4D6B-4562-A9B8-80043B4FE359}" destId="{4128BB6E-13C9-41CD-A6A2-43C0136760D4}" srcOrd="2" destOrd="0" presId="urn:microsoft.com/office/officeart/2005/8/layout/process4"/>
    <dgm:cxn modelId="{7F02E1CA-9F74-4D04-AB3F-ECBB8A031F5C}" type="presParOf" srcId="{4128BB6E-13C9-41CD-A6A2-43C0136760D4}" destId="{B8F1D073-4244-4CBE-9F4E-DC1FDE6D0A19}" srcOrd="0" destOrd="0" presId="urn:microsoft.com/office/officeart/2005/8/layout/process4"/>
    <dgm:cxn modelId="{095C3BF5-2890-406A-8822-BFF3C7FB36A5}" type="presParOf" srcId="{11A08591-FBA0-41C8-A9D9-4A3393D9461E}" destId="{951B2B43-FD59-4C29-9324-5AFDE317B360}" srcOrd="3" destOrd="0" presId="urn:microsoft.com/office/officeart/2005/8/layout/process4"/>
    <dgm:cxn modelId="{4D04C054-50A9-4855-8A6F-FA3316E4231C}" type="presParOf" srcId="{11A08591-FBA0-41C8-A9D9-4A3393D9461E}" destId="{311D9246-B44D-4AA6-B347-CAE437496669}" srcOrd="4" destOrd="0" presId="urn:microsoft.com/office/officeart/2005/8/layout/process4"/>
    <dgm:cxn modelId="{961EDED2-A701-471B-AED6-19BE6874DDF5}" type="presParOf" srcId="{311D9246-B44D-4AA6-B347-CAE437496669}" destId="{C74EBD8A-C88B-498C-9EA6-D184142B395B}" srcOrd="0" destOrd="0" presId="urn:microsoft.com/office/officeart/2005/8/layout/process4"/>
    <dgm:cxn modelId="{2ECA2F04-D7E3-454D-9CC3-C149DF6DAFFC}" type="presParOf" srcId="{311D9246-B44D-4AA6-B347-CAE437496669}" destId="{709A6740-A5E1-4437-9C58-C0C83818F4AE}" srcOrd="1" destOrd="0" presId="urn:microsoft.com/office/officeart/2005/8/layout/process4"/>
    <dgm:cxn modelId="{606ACC34-4454-43D5-98AF-41661F7F445E}" type="presParOf" srcId="{311D9246-B44D-4AA6-B347-CAE437496669}" destId="{2D5A66B7-1446-456A-BDCB-81CCC593C011}" srcOrd="2" destOrd="0" presId="urn:microsoft.com/office/officeart/2005/8/layout/process4"/>
    <dgm:cxn modelId="{6D9F92C5-8B8F-43A1-9925-A66EFC68F9DB}" type="presParOf" srcId="{2D5A66B7-1446-456A-BDCB-81CCC593C011}" destId="{05CC3E75-229E-44B8-994B-74D32F3E9024}" srcOrd="0" destOrd="0" presId="urn:microsoft.com/office/officeart/2005/8/layout/process4"/>
    <dgm:cxn modelId="{C7EB63AE-5349-4EC3-ADD0-F0150FE46136}" type="presParOf" srcId="{11A08591-FBA0-41C8-A9D9-4A3393D9461E}" destId="{B7A55B29-CE7A-445A-BD60-EE07B0673CAB}" srcOrd="5" destOrd="0" presId="urn:microsoft.com/office/officeart/2005/8/layout/process4"/>
    <dgm:cxn modelId="{9120D0CB-3856-4FD6-A987-7ED6712B12AF}" type="presParOf" srcId="{11A08591-FBA0-41C8-A9D9-4A3393D9461E}" destId="{D8EB7C58-C6C6-4D57-9111-EA9BC2D15834}" srcOrd="6" destOrd="0" presId="urn:microsoft.com/office/officeart/2005/8/layout/process4"/>
    <dgm:cxn modelId="{D04C77D6-0B6B-4A09-8683-CF784F8354D0}" type="presParOf" srcId="{D8EB7C58-C6C6-4D57-9111-EA9BC2D15834}" destId="{681DBF29-F4CD-41B5-A899-71E5EC8981B6}" srcOrd="0" destOrd="0" presId="urn:microsoft.com/office/officeart/2005/8/layout/process4"/>
    <dgm:cxn modelId="{E9D17392-0EC4-4679-9D4E-9050A6BB58BB}" type="presParOf" srcId="{D8EB7C58-C6C6-4D57-9111-EA9BC2D15834}" destId="{2C9A4408-8714-48FD-873C-F746B9D82C47}" srcOrd="1" destOrd="0" presId="urn:microsoft.com/office/officeart/2005/8/layout/process4"/>
    <dgm:cxn modelId="{F068042C-9B20-40EE-89D6-714407577C71}" type="presParOf" srcId="{D8EB7C58-C6C6-4D57-9111-EA9BC2D15834}" destId="{14329E55-2452-4698-A160-9BC02C4856C1}" srcOrd="2" destOrd="0" presId="urn:microsoft.com/office/officeart/2005/8/layout/process4"/>
    <dgm:cxn modelId="{1EEB469C-031B-4993-9C87-1E5E7AA1BF2A}" type="presParOf" srcId="{14329E55-2452-4698-A160-9BC02C4856C1}" destId="{A016FEB0-8F53-4124-824F-234C1BAC52C3}" srcOrd="0" destOrd="0" presId="urn:microsoft.com/office/officeart/2005/8/layout/process4"/>
  </dgm:cxnLst>
  <dgm:bg/>
  <dgm:whole/>
</dgm:dataModel>
</file>

<file path=ppt/diagrams/data10.xml><?xml version="1.0" encoding="utf-8"?>
<dgm:dataModel xmlns:dgm="http://schemas.openxmlformats.org/drawingml/2006/diagram" xmlns:a="http://schemas.openxmlformats.org/drawingml/2006/main">
  <dgm:ptLst>
    <dgm:pt modelId="{38CD2328-19D6-4EB5-B945-0D0494FD0636}" type="doc">
      <dgm:prSet loTypeId="urn:microsoft.com/office/officeart/2005/8/layout/bList2" loCatId="list" qsTypeId="urn:microsoft.com/office/officeart/2005/8/quickstyle/3d2" qsCatId="3D" csTypeId="urn:microsoft.com/office/officeart/2005/8/colors/colorful1" csCatId="colorful" phldr="1"/>
      <dgm:spPr/>
      <dgm:t>
        <a:bodyPr/>
        <a:lstStyle/>
        <a:p>
          <a:endParaRPr lang="en-US"/>
        </a:p>
      </dgm:t>
    </dgm:pt>
    <dgm:pt modelId="{3DCBC192-D635-4E2D-9E2F-B8619933323B}">
      <dgm:prSet phldrT="[Text]" custT="1"/>
      <dgm:spPr/>
      <dgm:t>
        <a:bodyPr/>
        <a:lstStyle/>
        <a:p>
          <a:pPr algn="l"/>
          <a:r>
            <a:rPr lang="en-US" sz="2000" b="1" dirty="0" smtClean="0">
              <a:latin typeface="Bookman Old Style" pitchFamily="18" charset="0"/>
            </a:rPr>
            <a:t>EMPLOYER’S AND EMPLOYEES’ CONTRIBUTION</a:t>
          </a:r>
          <a:br>
            <a:rPr lang="en-US" sz="2000" b="1" dirty="0" smtClean="0">
              <a:latin typeface="Bookman Old Style" pitchFamily="18" charset="0"/>
            </a:rPr>
          </a:br>
          <a:r>
            <a:rPr lang="en-US" sz="2000" b="1" dirty="0" smtClean="0">
              <a:latin typeface="Bookman Old Style" pitchFamily="18" charset="0"/>
            </a:rPr>
            <a:t>DIFFERENT TREATMENT</a:t>
          </a:r>
          <a:endParaRPr lang="en-US" sz="2000" dirty="0"/>
        </a:p>
      </dgm:t>
    </dgm:pt>
    <dgm:pt modelId="{2845C4D2-1141-4DC4-AB9B-7FEF1E254F49}" type="parTrans" cxnId="{6C2CAC53-2E3B-4580-AD6F-B4E40072DF3F}">
      <dgm:prSet/>
      <dgm:spPr/>
      <dgm:t>
        <a:bodyPr/>
        <a:lstStyle/>
        <a:p>
          <a:endParaRPr lang="en-US" sz="4000"/>
        </a:p>
      </dgm:t>
    </dgm:pt>
    <dgm:pt modelId="{C27C9345-217C-4154-95A1-818B3CCD04F4}" type="sibTrans" cxnId="{6C2CAC53-2E3B-4580-AD6F-B4E40072DF3F}">
      <dgm:prSet/>
      <dgm:spPr/>
      <dgm:t>
        <a:bodyPr/>
        <a:lstStyle/>
        <a:p>
          <a:endParaRPr lang="en-US" sz="4000"/>
        </a:p>
      </dgm:t>
    </dgm:pt>
    <dgm:pt modelId="{A39A7289-7543-4EAE-AD56-13FC02469A42}">
      <dgm:prSet phldrT="[Text]" custT="1"/>
      <dgm:spPr/>
      <dgm:t>
        <a:bodyPr/>
        <a:lstStyle/>
        <a:p>
          <a:r>
            <a:rPr lang="en-US" sz="1600" b="0" u="none" dirty="0" smtClean="0"/>
            <a:t>Income u/s </a:t>
          </a:r>
          <a:r>
            <a:rPr lang="en-US" sz="1600" b="0" i="1" u="sng" dirty="0" smtClean="0"/>
            <a:t>Section 2(24) Clause (x)</a:t>
          </a:r>
          <a:endParaRPr lang="en-US" sz="1600" b="0" i="1" u="sng" dirty="0"/>
        </a:p>
      </dgm:t>
    </dgm:pt>
    <dgm:pt modelId="{37318E50-41D1-463B-B685-6C909E7A4A85}" type="parTrans" cxnId="{72962079-A9ED-4D3C-BD78-867147F89440}">
      <dgm:prSet/>
      <dgm:spPr/>
      <dgm:t>
        <a:bodyPr/>
        <a:lstStyle/>
        <a:p>
          <a:endParaRPr lang="en-US"/>
        </a:p>
      </dgm:t>
    </dgm:pt>
    <dgm:pt modelId="{9EF966BD-5552-47FB-9B9F-08D2DDC849C9}" type="sibTrans" cxnId="{72962079-A9ED-4D3C-BD78-867147F89440}">
      <dgm:prSet/>
      <dgm:spPr/>
      <dgm:t>
        <a:bodyPr/>
        <a:lstStyle/>
        <a:p>
          <a:endParaRPr lang="en-US"/>
        </a:p>
      </dgm:t>
    </dgm:pt>
    <dgm:pt modelId="{BE6084F2-073C-44A6-9426-9A4434331659}">
      <dgm:prSet phldrT="[Text]" custT="1"/>
      <dgm:spPr/>
      <dgm:t>
        <a:bodyPr/>
        <a:lstStyle/>
        <a:p>
          <a:r>
            <a:rPr lang="en-US" sz="1600" b="1" u="sng" dirty="0" smtClean="0"/>
            <a:t>Employee Contribution</a:t>
          </a:r>
          <a:endParaRPr lang="en-US" sz="1600" b="1" u="sng" dirty="0"/>
        </a:p>
      </dgm:t>
    </dgm:pt>
    <dgm:pt modelId="{4315A12E-A61D-431D-BC50-7FFFA2087184}" type="parTrans" cxnId="{87C04AAE-BABC-4F55-9D08-B6281CA0531F}">
      <dgm:prSet/>
      <dgm:spPr/>
      <dgm:t>
        <a:bodyPr/>
        <a:lstStyle/>
        <a:p>
          <a:endParaRPr lang="en-US"/>
        </a:p>
      </dgm:t>
    </dgm:pt>
    <dgm:pt modelId="{81957684-D887-4705-8BF8-4F022CEF6627}" type="sibTrans" cxnId="{87C04AAE-BABC-4F55-9D08-B6281CA0531F}">
      <dgm:prSet/>
      <dgm:spPr/>
      <dgm:t>
        <a:bodyPr/>
        <a:lstStyle/>
        <a:p>
          <a:endParaRPr lang="en-US"/>
        </a:p>
      </dgm:t>
    </dgm:pt>
    <dgm:pt modelId="{6A637E38-E1D9-4322-87EA-C76DFE2FDCDD}">
      <dgm:prSet phldrT="[Text]" custT="1"/>
      <dgm:spPr/>
      <dgm:t>
        <a:bodyPr/>
        <a:lstStyle/>
        <a:p>
          <a:r>
            <a:rPr lang="en-US" sz="1600" b="1" u="sng" dirty="0" smtClean="0"/>
            <a:t>Employer’s Contribution</a:t>
          </a:r>
          <a:endParaRPr lang="en-US" sz="1600" b="1" u="sng" dirty="0"/>
        </a:p>
      </dgm:t>
    </dgm:pt>
    <dgm:pt modelId="{6A0F40CB-265A-48DF-B514-7A4C2C8E1523}" type="parTrans" cxnId="{7AB0873A-E46B-49CC-B1E8-3C89972F6F18}">
      <dgm:prSet/>
      <dgm:spPr/>
      <dgm:t>
        <a:bodyPr/>
        <a:lstStyle/>
        <a:p>
          <a:endParaRPr lang="en-US"/>
        </a:p>
      </dgm:t>
    </dgm:pt>
    <dgm:pt modelId="{5107E5D7-2D31-40F4-B8DF-EC304331D96E}" type="sibTrans" cxnId="{7AB0873A-E46B-49CC-B1E8-3C89972F6F18}">
      <dgm:prSet/>
      <dgm:spPr/>
      <dgm:t>
        <a:bodyPr/>
        <a:lstStyle/>
        <a:p>
          <a:endParaRPr lang="en-US"/>
        </a:p>
      </dgm:t>
    </dgm:pt>
    <dgm:pt modelId="{E589F42A-4218-49D3-8A9B-F7E9551B834E}">
      <dgm:prSet phldrT="[Text]" custT="1"/>
      <dgm:spPr/>
      <dgm:t>
        <a:bodyPr/>
        <a:lstStyle/>
        <a:p>
          <a:r>
            <a:rPr lang="en-US" sz="1600" b="0" i="1" u="sng" dirty="0" smtClean="0"/>
            <a:t>Section 43B</a:t>
          </a:r>
          <a:r>
            <a:rPr lang="en-US" sz="1600" b="0" u="none" dirty="0" smtClean="0"/>
            <a:t/>
          </a:r>
          <a:br>
            <a:rPr lang="en-US" sz="1600" b="0" u="none" dirty="0" smtClean="0"/>
          </a:br>
          <a:r>
            <a:rPr lang="en-US" sz="1600" b="0" u="none" dirty="0" smtClean="0"/>
            <a:t>	Deduction is allowed in year of actual payment</a:t>
          </a:r>
          <a:br>
            <a:rPr lang="en-US" sz="1600" b="0" u="none" dirty="0" smtClean="0"/>
          </a:br>
          <a:r>
            <a:rPr lang="en-US" sz="1600" b="0" u="none" dirty="0" smtClean="0"/>
            <a:t>				or</a:t>
          </a:r>
          <a:br>
            <a:rPr lang="en-US" sz="1600" b="0" u="none" dirty="0" smtClean="0"/>
          </a:br>
          <a:r>
            <a:rPr lang="en-US" sz="1600" b="0" u="none" dirty="0" smtClean="0"/>
            <a:t>	in the year for which the assessee becomes liable</a:t>
          </a:r>
          <a:br>
            <a:rPr lang="en-US" sz="1600" b="0" u="none" dirty="0" smtClean="0"/>
          </a:br>
          <a:r>
            <a:rPr lang="en-US" sz="1600" b="0" u="none" dirty="0" smtClean="0"/>
            <a:t>	to make such payment provided the same is paid</a:t>
          </a:r>
          <a:br>
            <a:rPr lang="en-US" sz="1600" b="0" u="none" dirty="0" smtClean="0"/>
          </a:br>
          <a:r>
            <a:rPr lang="en-US" sz="1600" b="0" u="none" dirty="0" smtClean="0"/>
            <a:t>	before due date of filing ROI</a:t>
          </a:r>
          <a:endParaRPr lang="en-US" sz="1600" b="0" u="none" dirty="0"/>
        </a:p>
      </dgm:t>
    </dgm:pt>
    <dgm:pt modelId="{2E3D0EE3-2875-479F-AF74-9340DA7827F6}" type="parTrans" cxnId="{B495713D-4D43-4EA4-9B69-F663ADECA473}">
      <dgm:prSet/>
      <dgm:spPr/>
      <dgm:t>
        <a:bodyPr/>
        <a:lstStyle/>
        <a:p>
          <a:endParaRPr lang="en-US"/>
        </a:p>
      </dgm:t>
    </dgm:pt>
    <dgm:pt modelId="{F9078496-782A-4B1A-9B44-B5D888788972}" type="sibTrans" cxnId="{B495713D-4D43-4EA4-9B69-F663ADECA473}">
      <dgm:prSet/>
      <dgm:spPr/>
      <dgm:t>
        <a:bodyPr/>
        <a:lstStyle/>
        <a:p>
          <a:endParaRPr lang="en-US"/>
        </a:p>
      </dgm:t>
    </dgm:pt>
    <dgm:pt modelId="{1D34545E-682B-4AF2-8328-164F43A811D2}">
      <dgm:prSet phldrT="[Text]" custT="1"/>
      <dgm:spPr/>
      <dgm:t>
        <a:bodyPr/>
        <a:lstStyle/>
        <a:p>
          <a:r>
            <a:rPr lang="en-US" sz="1600" b="0" i="1" u="sng" dirty="0" smtClean="0"/>
            <a:t>Section 36(1)(</a:t>
          </a:r>
          <a:r>
            <a:rPr lang="en-US" sz="1600" b="0" i="1" u="sng" dirty="0" err="1" smtClean="0"/>
            <a:t>va</a:t>
          </a:r>
          <a:r>
            <a:rPr lang="en-US" sz="1600" b="0" i="1" u="sng" dirty="0" smtClean="0"/>
            <a:t>)</a:t>
          </a:r>
          <a:r>
            <a:rPr lang="en-US" sz="1600" b="0" u="none" dirty="0" smtClean="0"/>
            <a:t/>
          </a:r>
          <a:br>
            <a:rPr lang="en-US" sz="1600" b="0" u="none" dirty="0" smtClean="0"/>
          </a:br>
          <a:r>
            <a:rPr lang="en-US" sz="1600" b="0" u="none" dirty="0" smtClean="0"/>
            <a:t>allows deduction only if credited by assessee to the employee account in relevant fund by due date (+grace period as per Guidance Note)</a:t>
          </a:r>
          <a:endParaRPr lang="en-US" sz="1600" b="0" u="none" dirty="0"/>
        </a:p>
      </dgm:t>
    </dgm:pt>
    <dgm:pt modelId="{16B989FC-CFB0-48E4-865E-3BD2E4FF0922}" type="parTrans" cxnId="{ADF1394C-053E-4A18-95E2-7171F5FBF81A}">
      <dgm:prSet/>
      <dgm:spPr/>
      <dgm:t>
        <a:bodyPr/>
        <a:lstStyle/>
        <a:p>
          <a:endParaRPr lang="en-US"/>
        </a:p>
      </dgm:t>
    </dgm:pt>
    <dgm:pt modelId="{597B19C6-A2AD-4F27-9CD2-B0E5E43CF371}" type="sibTrans" cxnId="{ADF1394C-053E-4A18-95E2-7171F5FBF81A}">
      <dgm:prSet/>
      <dgm:spPr/>
      <dgm:t>
        <a:bodyPr/>
        <a:lstStyle/>
        <a:p>
          <a:endParaRPr lang="en-US"/>
        </a:p>
      </dgm:t>
    </dgm:pt>
    <dgm:pt modelId="{DDDBC666-DACF-4C75-86EE-3699D6325857}" type="pres">
      <dgm:prSet presAssocID="{38CD2328-19D6-4EB5-B945-0D0494FD0636}" presName="diagram" presStyleCnt="0">
        <dgm:presLayoutVars>
          <dgm:dir/>
          <dgm:animLvl val="lvl"/>
          <dgm:resizeHandles val="exact"/>
        </dgm:presLayoutVars>
      </dgm:prSet>
      <dgm:spPr/>
      <dgm:t>
        <a:bodyPr/>
        <a:lstStyle/>
        <a:p>
          <a:endParaRPr lang="en-US"/>
        </a:p>
      </dgm:t>
    </dgm:pt>
    <dgm:pt modelId="{B462A1C6-BFB5-4DE7-B1AA-339AB8BEE316}" type="pres">
      <dgm:prSet presAssocID="{3DCBC192-D635-4E2D-9E2F-B8619933323B}" presName="compNode" presStyleCnt="0"/>
      <dgm:spPr/>
    </dgm:pt>
    <dgm:pt modelId="{8B1EB2DE-17C0-418D-9C87-A1A083C903F6}" type="pres">
      <dgm:prSet presAssocID="{3DCBC192-D635-4E2D-9E2F-B8619933323B}" presName="childRect" presStyleLbl="bgAcc1" presStyleIdx="0" presStyleCnt="1" custScaleX="204849" custLinFactNeighborX="2003">
        <dgm:presLayoutVars>
          <dgm:bulletEnabled val="1"/>
        </dgm:presLayoutVars>
      </dgm:prSet>
      <dgm:spPr/>
      <dgm:t>
        <a:bodyPr/>
        <a:lstStyle/>
        <a:p>
          <a:endParaRPr lang="en-US"/>
        </a:p>
      </dgm:t>
    </dgm:pt>
    <dgm:pt modelId="{CDADCBFE-E889-45DA-B1DE-AD093D7044C5}" type="pres">
      <dgm:prSet presAssocID="{3DCBC192-D635-4E2D-9E2F-B8619933323B}" presName="parentText" presStyleLbl="node1" presStyleIdx="0" presStyleCnt="0">
        <dgm:presLayoutVars>
          <dgm:chMax val="0"/>
          <dgm:bulletEnabled val="1"/>
        </dgm:presLayoutVars>
      </dgm:prSet>
      <dgm:spPr/>
      <dgm:t>
        <a:bodyPr/>
        <a:lstStyle/>
        <a:p>
          <a:endParaRPr lang="en-US"/>
        </a:p>
      </dgm:t>
    </dgm:pt>
    <dgm:pt modelId="{2B8DAC0A-1386-4865-89E4-09FBA26EB639}" type="pres">
      <dgm:prSet presAssocID="{3DCBC192-D635-4E2D-9E2F-B8619933323B}" presName="parentRect" presStyleLbl="alignNode1" presStyleIdx="0" presStyleCnt="1" custScaleX="204849" custLinFactNeighborX="2003"/>
      <dgm:spPr>
        <a:prstGeom prst="flowChartProcess">
          <a:avLst/>
        </a:prstGeom>
      </dgm:spPr>
      <dgm:t>
        <a:bodyPr/>
        <a:lstStyle/>
        <a:p>
          <a:endParaRPr lang="en-US"/>
        </a:p>
      </dgm:t>
    </dgm:pt>
    <dgm:pt modelId="{5E6F5597-ADB4-4D34-A645-406F9A87A69E}" type="pres">
      <dgm:prSet presAssocID="{3DCBC192-D635-4E2D-9E2F-B8619933323B}" presName="adorn" presStyleLbl="fgAccFollowNode1" presStyleIdx="0" presStyleCnt="1" custScaleX="239079" custScaleY="73861" custLinFactNeighborX="48196" custLinFactNeighborY="-19303"/>
      <dgm:spPr>
        <a:prstGeom prst="flowChartProcess">
          <a:avLst/>
        </a:prstGeom>
        <a:blipFill rotWithShape="0">
          <a:blip xmlns:r="http://schemas.openxmlformats.org/officeDocument/2006/relationships" r:embed="rId1"/>
          <a:stretch>
            <a:fillRect/>
          </a:stretch>
        </a:blipFill>
      </dgm:spPr>
    </dgm:pt>
  </dgm:ptLst>
  <dgm:cxnLst>
    <dgm:cxn modelId="{B495713D-4D43-4EA4-9B69-F663ADECA473}" srcId="{6A637E38-E1D9-4322-87EA-C76DFE2FDCDD}" destId="{E589F42A-4218-49D3-8A9B-F7E9551B834E}" srcOrd="0" destOrd="0" parTransId="{2E3D0EE3-2875-479F-AF74-9340DA7827F6}" sibTransId="{F9078496-782A-4B1A-9B44-B5D888788972}"/>
    <dgm:cxn modelId="{6C2CAC53-2E3B-4580-AD6F-B4E40072DF3F}" srcId="{38CD2328-19D6-4EB5-B945-0D0494FD0636}" destId="{3DCBC192-D635-4E2D-9E2F-B8619933323B}" srcOrd="0" destOrd="0" parTransId="{2845C4D2-1141-4DC4-AB9B-7FEF1E254F49}" sibTransId="{C27C9345-217C-4154-95A1-818B3CCD04F4}"/>
    <dgm:cxn modelId="{ADF1394C-053E-4A18-95E2-7171F5FBF81A}" srcId="{BE6084F2-073C-44A6-9426-9A4434331659}" destId="{1D34545E-682B-4AF2-8328-164F43A811D2}" srcOrd="1" destOrd="0" parTransId="{16B989FC-CFB0-48E4-865E-3BD2E4FF0922}" sibTransId="{597B19C6-A2AD-4F27-9CD2-B0E5E43CF371}"/>
    <dgm:cxn modelId="{9EC4DCBE-457B-4FDF-BA08-A4048B84BCCA}" type="presOf" srcId="{3DCBC192-D635-4E2D-9E2F-B8619933323B}" destId="{2B8DAC0A-1386-4865-89E4-09FBA26EB639}" srcOrd="1" destOrd="0" presId="urn:microsoft.com/office/officeart/2005/8/layout/bList2"/>
    <dgm:cxn modelId="{7AB0873A-E46B-49CC-B1E8-3C89972F6F18}" srcId="{3DCBC192-D635-4E2D-9E2F-B8619933323B}" destId="{6A637E38-E1D9-4322-87EA-C76DFE2FDCDD}" srcOrd="1" destOrd="0" parTransId="{6A0F40CB-265A-48DF-B514-7A4C2C8E1523}" sibTransId="{5107E5D7-2D31-40F4-B8DF-EC304331D96E}"/>
    <dgm:cxn modelId="{E1B11FF8-2235-4D9A-A0F3-EED364C5A178}" type="presOf" srcId="{A39A7289-7543-4EAE-AD56-13FC02469A42}" destId="{8B1EB2DE-17C0-418D-9C87-A1A083C903F6}" srcOrd="0" destOrd="1" presId="urn:microsoft.com/office/officeart/2005/8/layout/bList2"/>
    <dgm:cxn modelId="{BBE3487E-756D-4CCE-91F8-3820B9BFD7BF}" type="presOf" srcId="{1D34545E-682B-4AF2-8328-164F43A811D2}" destId="{8B1EB2DE-17C0-418D-9C87-A1A083C903F6}" srcOrd="0" destOrd="2" presId="urn:microsoft.com/office/officeart/2005/8/layout/bList2"/>
    <dgm:cxn modelId="{12D8F8EF-9B8A-4FA9-8583-3187E1412C0B}" type="presOf" srcId="{BE6084F2-073C-44A6-9426-9A4434331659}" destId="{8B1EB2DE-17C0-418D-9C87-A1A083C903F6}" srcOrd="0" destOrd="0" presId="urn:microsoft.com/office/officeart/2005/8/layout/bList2"/>
    <dgm:cxn modelId="{2D60D071-E056-4763-828C-1E96E21DAE3D}" type="presOf" srcId="{3DCBC192-D635-4E2D-9E2F-B8619933323B}" destId="{CDADCBFE-E889-45DA-B1DE-AD093D7044C5}" srcOrd="0" destOrd="0" presId="urn:microsoft.com/office/officeart/2005/8/layout/bList2"/>
    <dgm:cxn modelId="{786B8AE5-9B63-4A23-AAA5-FC4840AB4B3D}" type="presOf" srcId="{38CD2328-19D6-4EB5-B945-0D0494FD0636}" destId="{DDDBC666-DACF-4C75-86EE-3699D6325857}" srcOrd="0" destOrd="0" presId="urn:microsoft.com/office/officeart/2005/8/layout/bList2"/>
    <dgm:cxn modelId="{87C04AAE-BABC-4F55-9D08-B6281CA0531F}" srcId="{3DCBC192-D635-4E2D-9E2F-B8619933323B}" destId="{BE6084F2-073C-44A6-9426-9A4434331659}" srcOrd="0" destOrd="0" parTransId="{4315A12E-A61D-431D-BC50-7FFFA2087184}" sibTransId="{81957684-D887-4705-8BF8-4F022CEF6627}"/>
    <dgm:cxn modelId="{16021735-798E-4971-807B-19C1B3E6D1DC}" type="presOf" srcId="{6A637E38-E1D9-4322-87EA-C76DFE2FDCDD}" destId="{8B1EB2DE-17C0-418D-9C87-A1A083C903F6}" srcOrd="0" destOrd="3" presId="urn:microsoft.com/office/officeart/2005/8/layout/bList2"/>
    <dgm:cxn modelId="{72962079-A9ED-4D3C-BD78-867147F89440}" srcId="{BE6084F2-073C-44A6-9426-9A4434331659}" destId="{A39A7289-7543-4EAE-AD56-13FC02469A42}" srcOrd="0" destOrd="0" parTransId="{37318E50-41D1-463B-B685-6C909E7A4A85}" sibTransId="{9EF966BD-5552-47FB-9B9F-08D2DDC849C9}"/>
    <dgm:cxn modelId="{8482C030-BEED-4083-B868-814356593F4E}" type="presOf" srcId="{E589F42A-4218-49D3-8A9B-F7E9551B834E}" destId="{8B1EB2DE-17C0-418D-9C87-A1A083C903F6}" srcOrd="0" destOrd="4" presId="urn:microsoft.com/office/officeart/2005/8/layout/bList2"/>
    <dgm:cxn modelId="{B5C0CF19-F693-458E-8E02-DFA8031D4576}" type="presParOf" srcId="{DDDBC666-DACF-4C75-86EE-3699D6325857}" destId="{B462A1C6-BFB5-4DE7-B1AA-339AB8BEE316}" srcOrd="0" destOrd="0" presId="urn:microsoft.com/office/officeart/2005/8/layout/bList2"/>
    <dgm:cxn modelId="{F0F17C61-CD32-4B5A-80B8-57BBD78397B4}" type="presParOf" srcId="{B462A1C6-BFB5-4DE7-B1AA-339AB8BEE316}" destId="{8B1EB2DE-17C0-418D-9C87-A1A083C903F6}" srcOrd="0" destOrd="0" presId="urn:microsoft.com/office/officeart/2005/8/layout/bList2"/>
    <dgm:cxn modelId="{AA9D0380-6487-4442-A681-5C3BF3B0C037}" type="presParOf" srcId="{B462A1C6-BFB5-4DE7-B1AA-339AB8BEE316}" destId="{CDADCBFE-E889-45DA-B1DE-AD093D7044C5}" srcOrd="1" destOrd="0" presId="urn:microsoft.com/office/officeart/2005/8/layout/bList2"/>
    <dgm:cxn modelId="{F277F8F0-F09C-433B-B9DB-AA59AFA4D5C0}" type="presParOf" srcId="{B462A1C6-BFB5-4DE7-B1AA-339AB8BEE316}" destId="{2B8DAC0A-1386-4865-89E4-09FBA26EB639}" srcOrd="2" destOrd="0" presId="urn:microsoft.com/office/officeart/2005/8/layout/bList2"/>
    <dgm:cxn modelId="{7ED40CD4-645B-4B11-8FE2-CE3396269E03}" type="presParOf" srcId="{B462A1C6-BFB5-4DE7-B1AA-339AB8BEE316}" destId="{5E6F5597-ADB4-4D34-A645-406F9A87A69E}" srcOrd="3" destOrd="0" presId="urn:microsoft.com/office/officeart/2005/8/layout/bList2"/>
  </dgm:cxnLst>
  <dgm:bg/>
  <dgm:whole/>
</dgm:dataModel>
</file>

<file path=ppt/diagrams/data11.xml><?xml version="1.0" encoding="utf-8"?>
<dgm:dataModel xmlns:dgm="http://schemas.openxmlformats.org/drawingml/2006/diagram" xmlns:a="http://schemas.openxmlformats.org/drawingml/2006/main">
  <dgm:ptLst>
    <dgm:pt modelId="{B911B816-2120-4C68-9F9E-D4089B2717D8}" type="doc">
      <dgm:prSet loTypeId="urn:microsoft.com/office/officeart/2005/8/layout/vList3" loCatId="list" qsTypeId="urn:microsoft.com/office/officeart/2005/8/quickstyle/3d2" qsCatId="3D" csTypeId="urn:microsoft.com/office/officeart/2005/8/colors/colorful5" csCatId="colorful" phldr="1"/>
      <dgm:spPr/>
      <dgm:t>
        <a:bodyPr/>
        <a:lstStyle/>
        <a:p>
          <a:endParaRPr lang="en-US"/>
        </a:p>
      </dgm:t>
    </dgm:pt>
    <dgm:pt modelId="{E7E7EB1A-72BC-4A2F-8142-2344292AC296}">
      <dgm:prSet phldrT="[Text]"/>
      <dgm:spPr/>
      <dgm:t>
        <a:bodyPr/>
        <a:lstStyle/>
        <a:p>
          <a:r>
            <a:rPr lang="en-US" dirty="0" smtClean="0"/>
            <a:t>Interest on Sales Tax</a:t>
          </a:r>
          <a:endParaRPr lang="en-US" dirty="0"/>
        </a:p>
      </dgm:t>
    </dgm:pt>
    <dgm:pt modelId="{20479210-3BF7-4996-B40B-9967CCABF60E}" type="parTrans" cxnId="{87934AAA-C9D2-4856-A96E-8DF6E1E3DE6A}">
      <dgm:prSet/>
      <dgm:spPr/>
      <dgm:t>
        <a:bodyPr/>
        <a:lstStyle/>
        <a:p>
          <a:endParaRPr lang="en-US"/>
        </a:p>
      </dgm:t>
    </dgm:pt>
    <dgm:pt modelId="{1B4880C3-6150-4754-AAE7-5B75B2AE44C0}" type="sibTrans" cxnId="{87934AAA-C9D2-4856-A96E-8DF6E1E3DE6A}">
      <dgm:prSet/>
      <dgm:spPr/>
      <dgm:t>
        <a:bodyPr/>
        <a:lstStyle/>
        <a:p>
          <a:endParaRPr lang="en-US"/>
        </a:p>
      </dgm:t>
    </dgm:pt>
    <dgm:pt modelId="{BDC873C9-CD83-4ECE-BDCC-AADE282D09D3}">
      <dgm:prSet phldrT="[Text]"/>
      <dgm:spPr/>
      <dgm:t>
        <a:bodyPr/>
        <a:lstStyle/>
        <a:p>
          <a:r>
            <a:rPr lang="en-US" dirty="0" smtClean="0"/>
            <a:t>Part of Sales Tax</a:t>
          </a:r>
          <a:endParaRPr lang="en-US" dirty="0"/>
        </a:p>
      </dgm:t>
    </dgm:pt>
    <dgm:pt modelId="{CB5D57AE-5051-4479-84D2-BFD938293807}" type="parTrans" cxnId="{A04B5639-D5D1-4C1B-85BC-77F820A4115B}">
      <dgm:prSet/>
      <dgm:spPr/>
      <dgm:t>
        <a:bodyPr/>
        <a:lstStyle/>
        <a:p>
          <a:endParaRPr lang="en-US"/>
        </a:p>
      </dgm:t>
    </dgm:pt>
    <dgm:pt modelId="{B58B9DB1-743F-43CC-9841-ED179FE14CBD}" type="sibTrans" cxnId="{A04B5639-D5D1-4C1B-85BC-77F820A4115B}">
      <dgm:prSet/>
      <dgm:spPr/>
      <dgm:t>
        <a:bodyPr/>
        <a:lstStyle/>
        <a:p>
          <a:endParaRPr lang="en-US"/>
        </a:p>
      </dgm:t>
    </dgm:pt>
    <dgm:pt modelId="{A06A7A09-A245-4AE1-A0AD-54A6E5872FE1}">
      <dgm:prSet phldrT="[Text]"/>
      <dgm:spPr/>
      <dgm:t>
        <a:bodyPr/>
        <a:lstStyle/>
        <a:p>
          <a:r>
            <a:rPr lang="en-US" dirty="0" smtClean="0"/>
            <a:t>Covered U/S 43 B		</a:t>
          </a:r>
          <a:r>
            <a:rPr lang="en-US" b="1" dirty="0" smtClean="0">
              <a:latin typeface="Bookman Old Style" pitchFamily="18" charset="0"/>
            </a:rPr>
            <a:t>260 ITR 218</a:t>
          </a:r>
          <a:endParaRPr lang="en-US" dirty="0"/>
        </a:p>
      </dgm:t>
    </dgm:pt>
    <dgm:pt modelId="{FCFA9675-D0BD-4559-ADD3-FF4A5EA8D0E8}" type="parTrans" cxnId="{110F7E52-7036-4A01-BD8C-F401E317077F}">
      <dgm:prSet/>
      <dgm:spPr/>
      <dgm:t>
        <a:bodyPr/>
        <a:lstStyle/>
        <a:p>
          <a:endParaRPr lang="en-US"/>
        </a:p>
      </dgm:t>
    </dgm:pt>
    <dgm:pt modelId="{581DBCCF-01F1-4660-A802-2625B8BDBAB9}" type="sibTrans" cxnId="{110F7E52-7036-4A01-BD8C-F401E317077F}">
      <dgm:prSet/>
      <dgm:spPr/>
      <dgm:t>
        <a:bodyPr/>
        <a:lstStyle/>
        <a:p>
          <a:endParaRPr lang="en-US"/>
        </a:p>
      </dgm:t>
    </dgm:pt>
    <dgm:pt modelId="{A1D60687-5B22-482F-AF59-074ABC68F9AB}">
      <dgm:prSet phldrT="[Text]"/>
      <dgm:spPr/>
      <dgm:t>
        <a:bodyPr/>
        <a:lstStyle/>
        <a:p>
          <a:r>
            <a:rPr lang="en-US" dirty="0" smtClean="0"/>
            <a:t>Excise Duty</a:t>
          </a:r>
          <a:endParaRPr lang="en-US" dirty="0"/>
        </a:p>
      </dgm:t>
    </dgm:pt>
    <dgm:pt modelId="{EB9E06B0-D1D7-4AF1-AEC3-DD7E25073ACB}" type="parTrans" cxnId="{260A8E5A-99E4-4BD3-A7CE-CC110A55EBBA}">
      <dgm:prSet/>
      <dgm:spPr/>
      <dgm:t>
        <a:bodyPr/>
        <a:lstStyle/>
        <a:p>
          <a:endParaRPr lang="en-US"/>
        </a:p>
      </dgm:t>
    </dgm:pt>
    <dgm:pt modelId="{09939712-E191-478A-8370-15381ED19A58}" type="sibTrans" cxnId="{260A8E5A-99E4-4BD3-A7CE-CC110A55EBBA}">
      <dgm:prSet/>
      <dgm:spPr/>
      <dgm:t>
        <a:bodyPr/>
        <a:lstStyle/>
        <a:p>
          <a:endParaRPr lang="en-US"/>
        </a:p>
      </dgm:t>
    </dgm:pt>
    <dgm:pt modelId="{A819502E-6A3A-4F8A-91E9-7A29139ABCA2}">
      <dgm:prSet phldrT="[Text]"/>
      <dgm:spPr/>
      <dgm:t>
        <a:bodyPr/>
        <a:lstStyle/>
        <a:p>
          <a:r>
            <a:rPr lang="en-US" dirty="0" smtClean="0"/>
            <a:t>Collected but Disputed	Hence, Not Paid</a:t>
          </a:r>
          <a:endParaRPr lang="en-US" dirty="0"/>
        </a:p>
      </dgm:t>
    </dgm:pt>
    <dgm:pt modelId="{0E714CCB-3DD7-468D-BB84-D091D28DDFE1}" type="parTrans" cxnId="{E1DC366A-004F-4D21-B1C2-C2DEF5FABBFE}">
      <dgm:prSet/>
      <dgm:spPr/>
      <dgm:t>
        <a:bodyPr/>
        <a:lstStyle/>
        <a:p>
          <a:endParaRPr lang="en-US"/>
        </a:p>
      </dgm:t>
    </dgm:pt>
    <dgm:pt modelId="{D2DBE9B4-EC07-4D33-B66F-B54278DBDCDE}" type="sibTrans" cxnId="{E1DC366A-004F-4D21-B1C2-C2DEF5FABBFE}">
      <dgm:prSet/>
      <dgm:spPr/>
      <dgm:t>
        <a:bodyPr/>
        <a:lstStyle/>
        <a:p>
          <a:endParaRPr lang="en-US"/>
        </a:p>
      </dgm:t>
    </dgm:pt>
    <dgm:pt modelId="{921DD867-DE6A-40E0-B7AB-97396201238F}">
      <dgm:prSet phldrT="[Text]"/>
      <dgm:spPr/>
      <dgm:t>
        <a:bodyPr/>
        <a:lstStyle/>
        <a:p>
          <a:r>
            <a:rPr lang="en-US" dirty="0" smtClean="0"/>
            <a:t>SECTION 43B HAS GOT NO APPLICATION WHEN NO DEDUCTION WAS CLAIMED</a:t>
          </a:r>
        </a:p>
      </dgm:t>
    </dgm:pt>
    <dgm:pt modelId="{5FF75D3C-B1FF-4C78-98E7-952475A66DB1}" type="parTrans" cxnId="{EEB646E5-EFD3-4563-BA4E-ABC804968BE3}">
      <dgm:prSet/>
      <dgm:spPr/>
      <dgm:t>
        <a:bodyPr/>
        <a:lstStyle/>
        <a:p>
          <a:endParaRPr lang="en-US"/>
        </a:p>
      </dgm:t>
    </dgm:pt>
    <dgm:pt modelId="{3A7E1B2B-F635-4018-9D9D-ECAFAF496003}" type="sibTrans" cxnId="{EEB646E5-EFD3-4563-BA4E-ABC804968BE3}">
      <dgm:prSet/>
      <dgm:spPr/>
      <dgm:t>
        <a:bodyPr/>
        <a:lstStyle/>
        <a:p>
          <a:endParaRPr lang="en-US"/>
        </a:p>
      </dgm:t>
    </dgm:pt>
    <dgm:pt modelId="{44FA95FC-69FE-46F8-861A-48671D22A8D2}">
      <dgm:prSet phldrT="[Text]"/>
      <dgm:spPr/>
      <dgm:t>
        <a:bodyPr/>
        <a:lstStyle/>
        <a:p>
          <a:r>
            <a:rPr lang="en-US" b="1" dirty="0" smtClean="0"/>
            <a:t>CIT VS INDIA CARBON LTD 262 ITR 327(GAUHATI)</a:t>
          </a:r>
        </a:p>
      </dgm:t>
    </dgm:pt>
    <dgm:pt modelId="{312D221A-9AF1-40C9-8C80-4750B4AE091A}" type="parTrans" cxnId="{28C0D3F4-97B7-4F99-85F7-74BDB8EEC9DA}">
      <dgm:prSet/>
      <dgm:spPr/>
      <dgm:t>
        <a:bodyPr/>
        <a:lstStyle/>
        <a:p>
          <a:endParaRPr lang="en-US"/>
        </a:p>
      </dgm:t>
    </dgm:pt>
    <dgm:pt modelId="{80394E91-1B22-41F5-B165-C198CB48A693}" type="sibTrans" cxnId="{28C0D3F4-97B7-4F99-85F7-74BDB8EEC9DA}">
      <dgm:prSet/>
      <dgm:spPr/>
      <dgm:t>
        <a:bodyPr/>
        <a:lstStyle/>
        <a:p>
          <a:endParaRPr lang="en-US"/>
        </a:p>
      </dgm:t>
    </dgm:pt>
    <dgm:pt modelId="{F3B957CE-19C9-475E-886A-6EA6FEA9AE1D}">
      <dgm:prSet phldrT="[Text]"/>
      <dgm:spPr/>
      <dgm:t>
        <a:bodyPr/>
        <a:lstStyle/>
        <a:p>
          <a:r>
            <a:rPr lang="en-US" b="1" dirty="0" smtClean="0"/>
            <a:t>261 ITR 69(AT) (AHEMDABAD)/ 125 TAMAN 819(RAJ)</a:t>
          </a:r>
          <a:endParaRPr lang="en-US" b="1" dirty="0"/>
        </a:p>
      </dgm:t>
    </dgm:pt>
    <dgm:pt modelId="{6D5CA609-22E2-471C-B92F-462DDCC7FE87}" type="parTrans" cxnId="{652829A7-B89E-48EB-B939-8BA471773B5D}">
      <dgm:prSet/>
      <dgm:spPr/>
      <dgm:t>
        <a:bodyPr/>
        <a:lstStyle/>
        <a:p>
          <a:endParaRPr lang="en-US"/>
        </a:p>
      </dgm:t>
    </dgm:pt>
    <dgm:pt modelId="{9F2B4C47-53D5-4DD1-A1E8-45A01EC80E6B}" type="sibTrans" cxnId="{652829A7-B89E-48EB-B939-8BA471773B5D}">
      <dgm:prSet/>
      <dgm:spPr/>
      <dgm:t>
        <a:bodyPr/>
        <a:lstStyle/>
        <a:p>
          <a:endParaRPr lang="en-US"/>
        </a:p>
      </dgm:t>
    </dgm:pt>
    <dgm:pt modelId="{AE28AF56-2DEF-4712-B268-7A471EBDCA4B}">
      <dgm:prSet phldrT="[Text]"/>
      <dgm:spPr/>
      <dgm:t>
        <a:bodyPr/>
        <a:lstStyle/>
        <a:p>
          <a:r>
            <a:rPr lang="en-US" dirty="0" smtClean="0"/>
            <a:t>Amount deposited in FD, 	Bank </a:t>
          </a:r>
          <a:r>
            <a:rPr lang="en-US" dirty="0" err="1" smtClean="0"/>
            <a:t>Guarentee</a:t>
          </a:r>
          <a:r>
            <a:rPr lang="en-US" dirty="0" smtClean="0"/>
            <a:t> Furnished</a:t>
          </a:r>
          <a:endParaRPr lang="en-US" dirty="0"/>
        </a:p>
      </dgm:t>
    </dgm:pt>
    <dgm:pt modelId="{A7FD07EB-EC9C-4977-8BB9-D219352325AF}" type="parTrans" cxnId="{1769164C-73F5-4765-BEBD-764F3CC8A1BA}">
      <dgm:prSet/>
      <dgm:spPr/>
      <dgm:t>
        <a:bodyPr/>
        <a:lstStyle/>
        <a:p>
          <a:endParaRPr lang="en-US"/>
        </a:p>
      </dgm:t>
    </dgm:pt>
    <dgm:pt modelId="{A3BAECC0-EE65-4B19-8457-E18A0F1C98F5}" type="sibTrans" cxnId="{1769164C-73F5-4765-BEBD-764F3CC8A1BA}">
      <dgm:prSet/>
      <dgm:spPr/>
      <dgm:t>
        <a:bodyPr/>
        <a:lstStyle/>
        <a:p>
          <a:endParaRPr lang="en-US"/>
        </a:p>
      </dgm:t>
    </dgm:pt>
    <dgm:pt modelId="{EDAD3323-00A5-462A-A78D-471A41BAE8B3}">
      <dgm:prSet phldrT="[Text]"/>
      <dgm:spPr/>
      <dgm:t>
        <a:bodyPr/>
        <a:lstStyle/>
        <a:p>
          <a:r>
            <a:rPr lang="en-US" dirty="0" smtClean="0"/>
            <a:t>Not Equivalent to Payment	Disallowed U/S 43B</a:t>
          </a:r>
          <a:endParaRPr lang="en-US" dirty="0"/>
        </a:p>
      </dgm:t>
    </dgm:pt>
    <dgm:pt modelId="{CCEB90FE-A1DB-4CCD-890C-E799A683F1BD}" type="parTrans" cxnId="{B25F8B03-BCEF-482C-A026-FF684BEC9022}">
      <dgm:prSet/>
      <dgm:spPr/>
      <dgm:t>
        <a:bodyPr/>
        <a:lstStyle/>
        <a:p>
          <a:endParaRPr lang="en-US"/>
        </a:p>
      </dgm:t>
    </dgm:pt>
    <dgm:pt modelId="{526FC59B-A70C-4B71-AE27-79624A0DD4B6}" type="sibTrans" cxnId="{B25F8B03-BCEF-482C-A026-FF684BEC9022}">
      <dgm:prSet/>
      <dgm:spPr/>
      <dgm:t>
        <a:bodyPr/>
        <a:lstStyle/>
        <a:p>
          <a:endParaRPr lang="en-US"/>
        </a:p>
      </dgm:t>
    </dgm:pt>
    <dgm:pt modelId="{C59E2C2F-AE0D-4DF4-AB78-94CA33E772EF}" type="pres">
      <dgm:prSet presAssocID="{B911B816-2120-4C68-9F9E-D4089B2717D8}" presName="linearFlow" presStyleCnt="0">
        <dgm:presLayoutVars>
          <dgm:dir/>
          <dgm:resizeHandles val="exact"/>
        </dgm:presLayoutVars>
      </dgm:prSet>
      <dgm:spPr/>
      <dgm:t>
        <a:bodyPr/>
        <a:lstStyle/>
        <a:p>
          <a:endParaRPr lang="en-US"/>
        </a:p>
      </dgm:t>
    </dgm:pt>
    <dgm:pt modelId="{E291D9FA-7E7E-4CB2-AF80-EA6636D1B2EA}" type="pres">
      <dgm:prSet presAssocID="{E7E7EB1A-72BC-4A2F-8142-2344292AC296}" presName="composite" presStyleCnt="0"/>
      <dgm:spPr/>
    </dgm:pt>
    <dgm:pt modelId="{494A2598-3C11-4D39-A8FF-929B279A3E17}" type="pres">
      <dgm:prSet presAssocID="{E7E7EB1A-72BC-4A2F-8142-2344292AC296}" presName="imgShp" presStyleLbl="fgImgPlace1" presStyleIdx="0" presStyleCnt="3" custScaleX="76927" custLinFactNeighborX="-50186"/>
      <dgm:spPr>
        <a:blipFill rotWithShape="0">
          <a:blip xmlns:r="http://schemas.openxmlformats.org/officeDocument/2006/relationships" r:embed="rId1"/>
          <a:stretch>
            <a:fillRect/>
          </a:stretch>
        </a:blipFill>
      </dgm:spPr>
    </dgm:pt>
    <dgm:pt modelId="{32D25F2B-5922-4A35-B035-41ACE9EA983F}" type="pres">
      <dgm:prSet presAssocID="{E7E7EB1A-72BC-4A2F-8142-2344292AC296}" presName="txShp" presStyleLbl="node1" presStyleIdx="0" presStyleCnt="3" custScaleX="136728">
        <dgm:presLayoutVars>
          <dgm:bulletEnabled val="1"/>
        </dgm:presLayoutVars>
      </dgm:prSet>
      <dgm:spPr/>
      <dgm:t>
        <a:bodyPr/>
        <a:lstStyle/>
        <a:p>
          <a:endParaRPr lang="en-US"/>
        </a:p>
      </dgm:t>
    </dgm:pt>
    <dgm:pt modelId="{541C7BD1-004D-46FE-830C-B06943880C61}" type="pres">
      <dgm:prSet presAssocID="{1B4880C3-6150-4754-AAE7-5B75B2AE44C0}" presName="spacing" presStyleCnt="0"/>
      <dgm:spPr/>
    </dgm:pt>
    <dgm:pt modelId="{35175372-474F-4ABD-BD4D-53F7A38BF5B7}" type="pres">
      <dgm:prSet presAssocID="{A1D60687-5B22-482F-AF59-074ABC68F9AB}" presName="composite" presStyleCnt="0"/>
      <dgm:spPr/>
    </dgm:pt>
    <dgm:pt modelId="{5273C6A6-019E-49A3-911D-22951F82536B}" type="pres">
      <dgm:prSet presAssocID="{A1D60687-5B22-482F-AF59-074ABC68F9AB}" presName="imgShp" presStyleLbl="fgImgPlace1" presStyleIdx="1" presStyleCnt="3" custScaleX="76927" custLinFactNeighborX="-50186"/>
      <dgm:spPr>
        <a:prstGeom prst="flowChartProcess">
          <a:avLst/>
        </a:prstGeom>
        <a:blipFill rotWithShape="0">
          <a:blip xmlns:r="http://schemas.openxmlformats.org/officeDocument/2006/relationships" r:embed="rId2"/>
          <a:stretch>
            <a:fillRect/>
          </a:stretch>
        </a:blipFill>
      </dgm:spPr>
    </dgm:pt>
    <dgm:pt modelId="{C17B5DA3-DF5D-49F3-866C-A07A0B78AFA9}" type="pres">
      <dgm:prSet presAssocID="{A1D60687-5B22-482F-AF59-074ABC68F9AB}" presName="txShp" presStyleLbl="node1" presStyleIdx="1" presStyleCnt="3" custScaleX="136728">
        <dgm:presLayoutVars>
          <dgm:bulletEnabled val="1"/>
        </dgm:presLayoutVars>
      </dgm:prSet>
      <dgm:spPr/>
      <dgm:t>
        <a:bodyPr/>
        <a:lstStyle/>
        <a:p>
          <a:endParaRPr lang="en-US"/>
        </a:p>
      </dgm:t>
    </dgm:pt>
    <dgm:pt modelId="{807B192A-53E5-4429-BECC-464F5282BDC0}" type="pres">
      <dgm:prSet presAssocID="{09939712-E191-478A-8370-15381ED19A58}" presName="spacing" presStyleCnt="0"/>
      <dgm:spPr/>
    </dgm:pt>
    <dgm:pt modelId="{68C4DE5B-2D60-4ADE-96AA-EF5531179124}" type="pres">
      <dgm:prSet presAssocID="{921DD867-DE6A-40E0-B7AB-97396201238F}" presName="composite" presStyleCnt="0"/>
      <dgm:spPr/>
    </dgm:pt>
    <dgm:pt modelId="{2534A8E8-47AA-46E0-BD6E-54923BE5E82F}" type="pres">
      <dgm:prSet presAssocID="{921DD867-DE6A-40E0-B7AB-97396201238F}" presName="imgShp" presStyleLbl="fgImgPlace1" presStyleIdx="2" presStyleCnt="3" custScaleX="76927" custLinFactNeighborX="-50186"/>
      <dgm:spPr>
        <a:blipFill rotWithShape="0">
          <a:blip xmlns:r="http://schemas.openxmlformats.org/officeDocument/2006/relationships" r:embed="rId3"/>
          <a:stretch>
            <a:fillRect/>
          </a:stretch>
        </a:blipFill>
      </dgm:spPr>
    </dgm:pt>
    <dgm:pt modelId="{38D85D43-CBF0-4BDF-8A80-429BB0E11E44}" type="pres">
      <dgm:prSet presAssocID="{921DD867-DE6A-40E0-B7AB-97396201238F}" presName="txShp" presStyleLbl="node1" presStyleIdx="2" presStyleCnt="3" custScaleX="136728">
        <dgm:presLayoutVars>
          <dgm:bulletEnabled val="1"/>
        </dgm:presLayoutVars>
      </dgm:prSet>
      <dgm:spPr/>
      <dgm:t>
        <a:bodyPr/>
        <a:lstStyle/>
        <a:p>
          <a:endParaRPr lang="en-US"/>
        </a:p>
      </dgm:t>
    </dgm:pt>
  </dgm:ptLst>
  <dgm:cxnLst>
    <dgm:cxn modelId="{3F413B15-90BB-4538-BCB8-72DE2F01B43A}" type="presOf" srcId="{A06A7A09-A245-4AE1-A0AD-54A6E5872FE1}" destId="{32D25F2B-5922-4A35-B035-41ACE9EA983F}" srcOrd="0" destOrd="2" presId="urn:microsoft.com/office/officeart/2005/8/layout/vList3"/>
    <dgm:cxn modelId="{6B2F6715-F14A-46D4-8F28-DE9A0A25C3C5}" type="presOf" srcId="{AE28AF56-2DEF-4712-B268-7A471EBDCA4B}" destId="{C17B5DA3-DF5D-49F3-866C-A07A0B78AFA9}" srcOrd="0" destOrd="2" presId="urn:microsoft.com/office/officeart/2005/8/layout/vList3"/>
    <dgm:cxn modelId="{652829A7-B89E-48EB-B939-8BA471773B5D}" srcId="{A1D60687-5B22-482F-AF59-074ABC68F9AB}" destId="{F3B957CE-19C9-475E-886A-6EA6FEA9AE1D}" srcOrd="3" destOrd="0" parTransId="{6D5CA609-22E2-471C-B92F-462DDCC7FE87}" sibTransId="{9F2B4C47-53D5-4DD1-A1E8-45A01EC80E6B}"/>
    <dgm:cxn modelId="{260A8E5A-99E4-4BD3-A7CE-CC110A55EBBA}" srcId="{B911B816-2120-4C68-9F9E-D4089B2717D8}" destId="{A1D60687-5B22-482F-AF59-074ABC68F9AB}" srcOrd="1" destOrd="0" parTransId="{EB9E06B0-D1D7-4AF1-AEC3-DD7E25073ACB}" sibTransId="{09939712-E191-478A-8370-15381ED19A58}"/>
    <dgm:cxn modelId="{AAC30176-1159-4BDB-82C5-71140FF7400F}" type="presOf" srcId="{B911B816-2120-4C68-9F9E-D4089B2717D8}" destId="{C59E2C2F-AE0D-4DF4-AB78-94CA33E772EF}" srcOrd="0" destOrd="0" presId="urn:microsoft.com/office/officeart/2005/8/layout/vList3"/>
    <dgm:cxn modelId="{B25F8B03-BCEF-482C-A026-FF684BEC9022}" srcId="{A1D60687-5B22-482F-AF59-074ABC68F9AB}" destId="{EDAD3323-00A5-462A-A78D-471A41BAE8B3}" srcOrd="2" destOrd="0" parTransId="{CCEB90FE-A1DB-4CCD-890C-E799A683F1BD}" sibTransId="{526FC59B-A70C-4B71-AE27-79624A0DD4B6}"/>
    <dgm:cxn modelId="{E1DC366A-004F-4D21-B1C2-C2DEF5FABBFE}" srcId="{A1D60687-5B22-482F-AF59-074ABC68F9AB}" destId="{A819502E-6A3A-4F8A-91E9-7A29139ABCA2}" srcOrd="0" destOrd="0" parTransId="{0E714CCB-3DD7-468D-BB84-D091D28DDFE1}" sibTransId="{D2DBE9B4-EC07-4D33-B66F-B54278DBDCDE}"/>
    <dgm:cxn modelId="{CAC4CC90-49E5-4138-922B-51B0BC867209}" type="presOf" srcId="{A819502E-6A3A-4F8A-91E9-7A29139ABCA2}" destId="{C17B5DA3-DF5D-49F3-866C-A07A0B78AFA9}" srcOrd="0" destOrd="1" presId="urn:microsoft.com/office/officeart/2005/8/layout/vList3"/>
    <dgm:cxn modelId="{D91B4292-FD9D-4158-A6FA-E3D280889275}" type="presOf" srcId="{E7E7EB1A-72BC-4A2F-8142-2344292AC296}" destId="{32D25F2B-5922-4A35-B035-41ACE9EA983F}" srcOrd="0" destOrd="0" presId="urn:microsoft.com/office/officeart/2005/8/layout/vList3"/>
    <dgm:cxn modelId="{1769164C-73F5-4765-BEBD-764F3CC8A1BA}" srcId="{A1D60687-5B22-482F-AF59-074ABC68F9AB}" destId="{AE28AF56-2DEF-4712-B268-7A471EBDCA4B}" srcOrd="1" destOrd="0" parTransId="{A7FD07EB-EC9C-4977-8BB9-D219352325AF}" sibTransId="{A3BAECC0-EE65-4B19-8457-E18A0F1C98F5}"/>
    <dgm:cxn modelId="{28C0D3F4-97B7-4F99-85F7-74BDB8EEC9DA}" srcId="{921DD867-DE6A-40E0-B7AB-97396201238F}" destId="{44FA95FC-69FE-46F8-861A-48671D22A8D2}" srcOrd="0" destOrd="0" parTransId="{312D221A-9AF1-40C9-8C80-4750B4AE091A}" sibTransId="{80394E91-1B22-41F5-B165-C198CB48A693}"/>
    <dgm:cxn modelId="{D3DA6970-7C23-440A-AAD2-B322598CED7A}" type="presOf" srcId="{921DD867-DE6A-40E0-B7AB-97396201238F}" destId="{38D85D43-CBF0-4BDF-8A80-429BB0E11E44}" srcOrd="0" destOrd="0" presId="urn:microsoft.com/office/officeart/2005/8/layout/vList3"/>
    <dgm:cxn modelId="{87934AAA-C9D2-4856-A96E-8DF6E1E3DE6A}" srcId="{B911B816-2120-4C68-9F9E-D4089B2717D8}" destId="{E7E7EB1A-72BC-4A2F-8142-2344292AC296}" srcOrd="0" destOrd="0" parTransId="{20479210-3BF7-4996-B40B-9967CCABF60E}" sibTransId="{1B4880C3-6150-4754-AAE7-5B75B2AE44C0}"/>
    <dgm:cxn modelId="{EEB646E5-EFD3-4563-BA4E-ABC804968BE3}" srcId="{B911B816-2120-4C68-9F9E-D4089B2717D8}" destId="{921DD867-DE6A-40E0-B7AB-97396201238F}" srcOrd="2" destOrd="0" parTransId="{5FF75D3C-B1FF-4C78-98E7-952475A66DB1}" sibTransId="{3A7E1B2B-F635-4018-9D9D-ECAFAF496003}"/>
    <dgm:cxn modelId="{5EF610F6-779E-48EF-81BC-B886B0C8E91E}" type="presOf" srcId="{44FA95FC-69FE-46F8-861A-48671D22A8D2}" destId="{38D85D43-CBF0-4BDF-8A80-429BB0E11E44}" srcOrd="0" destOrd="1" presId="urn:microsoft.com/office/officeart/2005/8/layout/vList3"/>
    <dgm:cxn modelId="{0F36BDF8-E96D-43F2-844E-91FB158E3EB2}" type="presOf" srcId="{EDAD3323-00A5-462A-A78D-471A41BAE8B3}" destId="{C17B5DA3-DF5D-49F3-866C-A07A0B78AFA9}" srcOrd="0" destOrd="3" presId="urn:microsoft.com/office/officeart/2005/8/layout/vList3"/>
    <dgm:cxn modelId="{A04B5639-D5D1-4C1B-85BC-77F820A4115B}" srcId="{E7E7EB1A-72BC-4A2F-8142-2344292AC296}" destId="{BDC873C9-CD83-4ECE-BDCC-AADE282D09D3}" srcOrd="0" destOrd="0" parTransId="{CB5D57AE-5051-4479-84D2-BFD938293807}" sibTransId="{B58B9DB1-743F-43CC-9841-ED179FE14CBD}"/>
    <dgm:cxn modelId="{A01BEBAD-D841-4FFF-89EC-CF0C5F8FA8F3}" type="presOf" srcId="{A1D60687-5B22-482F-AF59-074ABC68F9AB}" destId="{C17B5DA3-DF5D-49F3-866C-A07A0B78AFA9}" srcOrd="0" destOrd="0" presId="urn:microsoft.com/office/officeart/2005/8/layout/vList3"/>
    <dgm:cxn modelId="{99D06748-FCD7-496B-B231-26515F20B028}" type="presOf" srcId="{F3B957CE-19C9-475E-886A-6EA6FEA9AE1D}" destId="{C17B5DA3-DF5D-49F3-866C-A07A0B78AFA9}" srcOrd="0" destOrd="4" presId="urn:microsoft.com/office/officeart/2005/8/layout/vList3"/>
    <dgm:cxn modelId="{ACAA6DE6-9AC7-4FFD-BA45-65763B269CA6}" type="presOf" srcId="{BDC873C9-CD83-4ECE-BDCC-AADE282D09D3}" destId="{32D25F2B-5922-4A35-B035-41ACE9EA983F}" srcOrd="0" destOrd="1" presId="urn:microsoft.com/office/officeart/2005/8/layout/vList3"/>
    <dgm:cxn modelId="{110F7E52-7036-4A01-BD8C-F401E317077F}" srcId="{E7E7EB1A-72BC-4A2F-8142-2344292AC296}" destId="{A06A7A09-A245-4AE1-A0AD-54A6E5872FE1}" srcOrd="1" destOrd="0" parTransId="{FCFA9675-D0BD-4559-ADD3-FF4A5EA8D0E8}" sibTransId="{581DBCCF-01F1-4660-A802-2625B8BDBAB9}"/>
    <dgm:cxn modelId="{A0B198F8-3B5F-49C6-962C-9757C01CBEF8}" type="presParOf" srcId="{C59E2C2F-AE0D-4DF4-AB78-94CA33E772EF}" destId="{E291D9FA-7E7E-4CB2-AF80-EA6636D1B2EA}" srcOrd="0" destOrd="0" presId="urn:microsoft.com/office/officeart/2005/8/layout/vList3"/>
    <dgm:cxn modelId="{7399C531-0D58-4BC1-8524-01F7D36DFA11}" type="presParOf" srcId="{E291D9FA-7E7E-4CB2-AF80-EA6636D1B2EA}" destId="{494A2598-3C11-4D39-A8FF-929B279A3E17}" srcOrd="0" destOrd="0" presId="urn:microsoft.com/office/officeart/2005/8/layout/vList3"/>
    <dgm:cxn modelId="{F0448D0C-AD89-41C8-9B28-99DA2A48E086}" type="presParOf" srcId="{E291D9FA-7E7E-4CB2-AF80-EA6636D1B2EA}" destId="{32D25F2B-5922-4A35-B035-41ACE9EA983F}" srcOrd="1" destOrd="0" presId="urn:microsoft.com/office/officeart/2005/8/layout/vList3"/>
    <dgm:cxn modelId="{ED43C3BA-B7F3-4DC2-A9F8-9874BA97B1E7}" type="presParOf" srcId="{C59E2C2F-AE0D-4DF4-AB78-94CA33E772EF}" destId="{541C7BD1-004D-46FE-830C-B06943880C61}" srcOrd="1" destOrd="0" presId="urn:microsoft.com/office/officeart/2005/8/layout/vList3"/>
    <dgm:cxn modelId="{16F736F4-A574-4533-99CD-95C5FB0993C0}" type="presParOf" srcId="{C59E2C2F-AE0D-4DF4-AB78-94CA33E772EF}" destId="{35175372-474F-4ABD-BD4D-53F7A38BF5B7}" srcOrd="2" destOrd="0" presId="urn:microsoft.com/office/officeart/2005/8/layout/vList3"/>
    <dgm:cxn modelId="{A146DB0F-1A0F-4F6D-AE7A-DB8060B5C535}" type="presParOf" srcId="{35175372-474F-4ABD-BD4D-53F7A38BF5B7}" destId="{5273C6A6-019E-49A3-911D-22951F82536B}" srcOrd="0" destOrd="0" presId="urn:microsoft.com/office/officeart/2005/8/layout/vList3"/>
    <dgm:cxn modelId="{A0B3490B-C9AA-4B1B-AB09-070031EF7481}" type="presParOf" srcId="{35175372-474F-4ABD-BD4D-53F7A38BF5B7}" destId="{C17B5DA3-DF5D-49F3-866C-A07A0B78AFA9}" srcOrd="1" destOrd="0" presId="urn:microsoft.com/office/officeart/2005/8/layout/vList3"/>
    <dgm:cxn modelId="{A6788893-45F5-48B3-8209-C430375BD307}" type="presParOf" srcId="{C59E2C2F-AE0D-4DF4-AB78-94CA33E772EF}" destId="{807B192A-53E5-4429-BECC-464F5282BDC0}" srcOrd="3" destOrd="0" presId="urn:microsoft.com/office/officeart/2005/8/layout/vList3"/>
    <dgm:cxn modelId="{29AB1170-F4EA-4638-ACFC-DB27B62C57C8}" type="presParOf" srcId="{C59E2C2F-AE0D-4DF4-AB78-94CA33E772EF}" destId="{68C4DE5B-2D60-4ADE-96AA-EF5531179124}" srcOrd="4" destOrd="0" presId="urn:microsoft.com/office/officeart/2005/8/layout/vList3"/>
    <dgm:cxn modelId="{873B0E67-D148-44A7-B777-B42517043BA9}" type="presParOf" srcId="{68C4DE5B-2D60-4ADE-96AA-EF5531179124}" destId="{2534A8E8-47AA-46E0-BD6E-54923BE5E82F}" srcOrd="0" destOrd="0" presId="urn:microsoft.com/office/officeart/2005/8/layout/vList3"/>
    <dgm:cxn modelId="{001B1955-BE2A-4DAB-8039-0C54AB6B118C}" type="presParOf" srcId="{68C4DE5B-2D60-4ADE-96AA-EF5531179124}" destId="{38D85D43-CBF0-4BDF-8A80-429BB0E11E44}" srcOrd="1" destOrd="0" presId="urn:microsoft.com/office/officeart/2005/8/layout/vList3"/>
  </dgm:cxnLst>
  <dgm:bg/>
  <dgm:whole/>
</dgm:dataModel>
</file>

<file path=ppt/diagrams/data12.xml><?xml version="1.0" encoding="utf-8"?>
<dgm:dataModel xmlns:dgm="http://schemas.openxmlformats.org/drawingml/2006/diagram" xmlns:a="http://schemas.openxmlformats.org/drawingml/2006/main">
  <dgm:ptLst>
    <dgm:pt modelId="{BAE8FB96-3C94-4684-9723-4DA59F82C7CC}" type="doc">
      <dgm:prSet loTypeId="urn:microsoft.com/office/officeart/2005/8/layout/vList2" loCatId="list" qsTypeId="urn:microsoft.com/office/officeart/2005/8/quickstyle/3d2" qsCatId="3D" csTypeId="urn:microsoft.com/office/officeart/2005/8/colors/colorful5" csCatId="colorful"/>
      <dgm:spPr/>
      <dgm:t>
        <a:bodyPr/>
        <a:lstStyle/>
        <a:p>
          <a:endParaRPr lang="en-US"/>
        </a:p>
      </dgm:t>
    </dgm:pt>
    <dgm:pt modelId="{BC9C23EB-35EB-4B4D-BCFF-F33BD9D57989}">
      <dgm:prSet custT="1"/>
      <dgm:spPr/>
      <dgm:t>
        <a:bodyPr/>
        <a:lstStyle/>
        <a:p>
          <a:pPr rtl="0"/>
          <a:r>
            <a:rPr lang="en-US" sz="1800" i="1" dirty="0" smtClean="0"/>
            <a:t>APPLICABLE TO REVENUE EXPENDITURE ALONE</a:t>
          </a:r>
          <a:endParaRPr lang="en-US" sz="1800" i="1" dirty="0"/>
        </a:p>
      </dgm:t>
    </dgm:pt>
    <dgm:pt modelId="{1B681BD0-CCDF-4CD0-B6DF-C428B0D9AF4A}" type="parTrans" cxnId="{99D2DC34-5AE2-4124-9C88-3DFC2FEB56E4}">
      <dgm:prSet/>
      <dgm:spPr/>
      <dgm:t>
        <a:bodyPr/>
        <a:lstStyle/>
        <a:p>
          <a:endParaRPr lang="en-US" sz="2000"/>
        </a:p>
      </dgm:t>
    </dgm:pt>
    <dgm:pt modelId="{8701F54B-364B-4BE1-83DB-0BBA16CF045F}" type="sibTrans" cxnId="{99D2DC34-5AE2-4124-9C88-3DFC2FEB56E4}">
      <dgm:prSet/>
      <dgm:spPr/>
      <dgm:t>
        <a:bodyPr/>
        <a:lstStyle/>
        <a:p>
          <a:endParaRPr lang="en-US" sz="2000"/>
        </a:p>
      </dgm:t>
    </dgm:pt>
    <dgm:pt modelId="{1B908521-B73A-477D-AE34-D15BFF4CD346}">
      <dgm:prSet custT="1"/>
      <dgm:spPr/>
      <dgm:t>
        <a:bodyPr/>
        <a:lstStyle/>
        <a:p>
          <a:pPr rtl="0"/>
          <a:r>
            <a:rPr lang="en-US" sz="1800" i="1" dirty="0" smtClean="0"/>
            <a:t>IN APPLICABLE TO INCOME - GOODS SOLD TO ASSOCIATES AT LOWER THAN THE MARKET PRICE-SECTION 40A(2) NOT APPLICABLE-123 ITR 592(MAD),139 ITR 827(MP)</a:t>
          </a:r>
          <a:endParaRPr lang="en-US" sz="1800" i="1" dirty="0"/>
        </a:p>
      </dgm:t>
    </dgm:pt>
    <dgm:pt modelId="{678010F6-19D4-47D8-8D10-EB61381CC002}" type="parTrans" cxnId="{31880738-346D-4A88-87AB-1EF419F9648A}">
      <dgm:prSet/>
      <dgm:spPr/>
      <dgm:t>
        <a:bodyPr/>
        <a:lstStyle/>
        <a:p>
          <a:endParaRPr lang="en-US" sz="2000"/>
        </a:p>
      </dgm:t>
    </dgm:pt>
    <dgm:pt modelId="{22BD5C22-FDB3-42FF-9BDA-8DF433F8DD9F}" type="sibTrans" cxnId="{31880738-346D-4A88-87AB-1EF419F9648A}">
      <dgm:prSet/>
      <dgm:spPr/>
      <dgm:t>
        <a:bodyPr/>
        <a:lstStyle/>
        <a:p>
          <a:endParaRPr lang="en-US" sz="2000"/>
        </a:p>
      </dgm:t>
    </dgm:pt>
    <dgm:pt modelId="{90AF91F3-5700-4972-AA2F-63546D6C86D3}">
      <dgm:prSet custT="1"/>
      <dgm:spPr/>
      <dgm:t>
        <a:bodyPr/>
        <a:lstStyle/>
        <a:p>
          <a:pPr rtl="0"/>
          <a:r>
            <a:rPr lang="en-US" sz="1800" i="1" dirty="0" smtClean="0"/>
            <a:t>BURDEN TO PROVE UPON REVENUE-CIRCULAR 6P DT 6-7-1968-BUT INITIAL EVIDENCE MAY BE LED BY ASSESSEE</a:t>
          </a:r>
          <a:endParaRPr lang="en-US" sz="1800" i="1" dirty="0"/>
        </a:p>
      </dgm:t>
    </dgm:pt>
    <dgm:pt modelId="{25539E11-670F-44D5-892D-6C3B8BF6E3C2}" type="parTrans" cxnId="{063B0AB0-3C2E-4F5A-91C8-91D4EE38AF74}">
      <dgm:prSet/>
      <dgm:spPr/>
      <dgm:t>
        <a:bodyPr/>
        <a:lstStyle/>
        <a:p>
          <a:endParaRPr lang="en-US" sz="2000"/>
        </a:p>
      </dgm:t>
    </dgm:pt>
    <dgm:pt modelId="{DA86BC78-1F3D-4EEA-82F5-4FC51DA25162}" type="sibTrans" cxnId="{063B0AB0-3C2E-4F5A-91C8-91D4EE38AF74}">
      <dgm:prSet/>
      <dgm:spPr/>
      <dgm:t>
        <a:bodyPr/>
        <a:lstStyle/>
        <a:p>
          <a:endParaRPr lang="en-US" sz="2000"/>
        </a:p>
      </dgm:t>
    </dgm:pt>
    <dgm:pt modelId="{F4DF3CBE-E6CF-4E06-A8BF-F6D6BA6107F1}">
      <dgm:prSet custT="1"/>
      <dgm:spPr/>
      <dgm:t>
        <a:bodyPr/>
        <a:lstStyle/>
        <a:p>
          <a:pPr rtl="0"/>
          <a:r>
            <a:rPr lang="en-US" sz="1800" i="1" dirty="0" smtClean="0"/>
            <a:t>DISALLOWANCE ONLY OF EXCESSIVE AND NOT WHOLE OF THE EXPENSE</a:t>
          </a:r>
          <a:endParaRPr lang="en-US" sz="1800" i="1" dirty="0"/>
        </a:p>
      </dgm:t>
    </dgm:pt>
    <dgm:pt modelId="{96B1D795-185B-4D26-9E68-943338D5FBE0}" type="parTrans" cxnId="{DD8840BB-DE17-4644-9403-7C904C85E5C4}">
      <dgm:prSet/>
      <dgm:spPr/>
      <dgm:t>
        <a:bodyPr/>
        <a:lstStyle/>
        <a:p>
          <a:endParaRPr lang="en-US" sz="2000"/>
        </a:p>
      </dgm:t>
    </dgm:pt>
    <dgm:pt modelId="{6B2696BC-08A3-4C98-9B4E-7DA839C85B32}" type="sibTrans" cxnId="{DD8840BB-DE17-4644-9403-7C904C85E5C4}">
      <dgm:prSet/>
      <dgm:spPr/>
      <dgm:t>
        <a:bodyPr/>
        <a:lstStyle/>
        <a:p>
          <a:endParaRPr lang="en-US" sz="2000"/>
        </a:p>
      </dgm:t>
    </dgm:pt>
    <dgm:pt modelId="{DBFBBAD6-1EBF-4B0A-B572-3E57F1B8AD86}">
      <dgm:prSet custT="1"/>
      <dgm:spPr/>
      <dgm:t>
        <a:bodyPr/>
        <a:lstStyle/>
        <a:p>
          <a:pPr rtl="0"/>
          <a:r>
            <a:rPr lang="en-US" sz="1800" i="1" dirty="0" smtClean="0"/>
            <a:t>RELATIONSHIP MUST BE ONE OUT OF THE SPECIFIED RELATIONSHIPS ONLY</a:t>
          </a:r>
          <a:endParaRPr lang="en-US" sz="1800" dirty="0"/>
        </a:p>
      </dgm:t>
    </dgm:pt>
    <dgm:pt modelId="{CD603939-F988-48F1-8198-5197507F4013}" type="parTrans" cxnId="{F5E9F526-17D2-4CD5-A621-54543DBD5719}">
      <dgm:prSet/>
      <dgm:spPr/>
      <dgm:t>
        <a:bodyPr/>
        <a:lstStyle/>
        <a:p>
          <a:endParaRPr lang="en-US" sz="2000"/>
        </a:p>
      </dgm:t>
    </dgm:pt>
    <dgm:pt modelId="{58CE466E-4BD7-4C21-85AB-79C56167D0C1}" type="sibTrans" cxnId="{F5E9F526-17D2-4CD5-A621-54543DBD5719}">
      <dgm:prSet/>
      <dgm:spPr/>
      <dgm:t>
        <a:bodyPr/>
        <a:lstStyle/>
        <a:p>
          <a:endParaRPr lang="en-US" sz="2000"/>
        </a:p>
      </dgm:t>
    </dgm:pt>
    <dgm:pt modelId="{A2696B5C-7CCD-4EB2-A442-288BD5D4E998}">
      <dgm:prSet custT="1"/>
      <dgm:spPr/>
      <dgm:t>
        <a:bodyPr/>
        <a:lstStyle/>
        <a:p>
          <a:pPr rtl="0"/>
          <a:r>
            <a:rPr lang="en-US" sz="1800" i="1" dirty="0" smtClean="0"/>
            <a:t>SPECIFIC FINDING AS TO EXCESSIVENESS NECESSARY- 117 ITR 569(SC)</a:t>
          </a:r>
          <a:endParaRPr lang="en-US" sz="1800" i="1" dirty="0"/>
        </a:p>
      </dgm:t>
    </dgm:pt>
    <dgm:pt modelId="{A9AB771F-9A3F-44BD-A560-D885E2DA5AA1}" type="parTrans" cxnId="{51385BE4-C95D-4C7F-859B-A27E9F278C9C}">
      <dgm:prSet/>
      <dgm:spPr/>
      <dgm:t>
        <a:bodyPr/>
        <a:lstStyle/>
        <a:p>
          <a:endParaRPr lang="en-US" sz="2000"/>
        </a:p>
      </dgm:t>
    </dgm:pt>
    <dgm:pt modelId="{0FD6751A-5740-4007-B7BE-7EF86D622E03}" type="sibTrans" cxnId="{51385BE4-C95D-4C7F-859B-A27E9F278C9C}">
      <dgm:prSet/>
      <dgm:spPr/>
      <dgm:t>
        <a:bodyPr/>
        <a:lstStyle/>
        <a:p>
          <a:endParaRPr lang="en-US" sz="2000"/>
        </a:p>
      </dgm:t>
    </dgm:pt>
    <dgm:pt modelId="{DD6BE5F6-F795-4325-8D31-83C5FF602290}">
      <dgm:prSet custT="1"/>
      <dgm:spPr/>
      <dgm:t>
        <a:bodyPr/>
        <a:lstStyle/>
        <a:p>
          <a:pPr rtl="0"/>
          <a:r>
            <a:rPr lang="en-US" sz="1800" i="1" dirty="0" smtClean="0"/>
            <a:t>REASONABLENESS OR LEGITIMATE NEEDS OF THE BUSINESS TO BE VIEWED FROM THE POINT OF VIEW OF THE BUSINESSMAN-265 ITR 77(ALL)</a:t>
          </a:r>
          <a:endParaRPr lang="en-US" sz="1800" dirty="0"/>
        </a:p>
      </dgm:t>
    </dgm:pt>
    <dgm:pt modelId="{FCB73B25-A5A0-492B-90C4-B62F6F6C85B2}" type="parTrans" cxnId="{FCFC3B19-C477-458D-8378-70DEA7826C64}">
      <dgm:prSet/>
      <dgm:spPr/>
      <dgm:t>
        <a:bodyPr/>
        <a:lstStyle/>
        <a:p>
          <a:endParaRPr lang="en-US" sz="2000"/>
        </a:p>
      </dgm:t>
    </dgm:pt>
    <dgm:pt modelId="{BD2BFFC5-AFF0-4CC7-9E20-B6A240BEA1F4}" type="sibTrans" cxnId="{FCFC3B19-C477-458D-8378-70DEA7826C64}">
      <dgm:prSet/>
      <dgm:spPr/>
      <dgm:t>
        <a:bodyPr/>
        <a:lstStyle/>
        <a:p>
          <a:endParaRPr lang="en-US" sz="2000"/>
        </a:p>
      </dgm:t>
    </dgm:pt>
    <dgm:pt modelId="{1F6BB79B-990E-40B3-A661-F88F6FDF9D45}" type="pres">
      <dgm:prSet presAssocID="{BAE8FB96-3C94-4684-9723-4DA59F82C7CC}" presName="linear" presStyleCnt="0">
        <dgm:presLayoutVars>
          <dgm:animLvl val="lvl"/>
          <dgm:resizeHandles val="exact"/>
        </dgm:presLayoutVars>
      </dgm:prSet>
      <dgm:spPr/>
      <dgm:t>
        <a:bodyPr/>
        <a:lstStyle/>
        <a:p>
          <a:endParaRPr lang="en-US"/>
        </a:p>
      </dgm:t>
    </dgm:pt>
    <dgm:pt modelId="{A3387B6A-003F-40DA-A1F6-25B816F0FFD4}" type="pres">
      <dgm:prSet presAssocID="{BC9C23EB-35EB-4B4D-BCFF-F33BD9D57989}" presName="parentText" presStyleLbl="node1" presStyleIdx="0" presStyleCnt="7">
        <dgm:presLayoutVars>
          <dgm:chMax val="0"/>
          <dgm:bulletEnabled val="1"/>
        </dgm:presLayoutVars>
      </dgm:prSet>
      <dgm:spPr/>
      <dgm:t>
        <a:bodyPr/>
        <a:lstStyle/>
        <a:p>
          <a:endParaRPr lang="en-US"/>
        </a:p>
      </dgm:t>
    </dgm:pt>
    <dgm:pt modelId="{C51B93FD-39E7-4EB2-9F3E-0EB8CAFFB23E}" type="pres">
      <dgm:prSet presAssocID="{8701F54B-364B-4BE1-83DB-0BBA16CF045F}" presName="spacer" presStyleCnt="0"/>
      <dgm:spPr/>
    </dgm:pt>
    <dgm:pt modelId="{C36D6848-E2B3-4C48-8218-B28754650B1D}" type="pres">
      <dgm:prSet presAssocID="{1B908521-B73A-477D-AE34-D15BFF4CD346}" presName="parentText" presStyleLbl="node1" presStyleIdx="1" presStyleCnt="7">
        <dgm:presLayoutVars>
          <dgm:chMax val="0"/>
          <dgm:bulletEnabled val="1"/>
        </dgm:presLayoutVars>
      </dgm:prSet>
      <dgm:spPr/>
      <dgm:t>
        <a:bodyPr/>
        <a:lstStyle/>
        <a:p>
          <a:endParaRPr lang="en-US"/>
        </a:p>
      </dgm:t>
    </dgm:pt>
    <dgm:pt modelId="{77480128-6624-43C2-846D-BD08124835FC}" type="pres">
      <dgm:prSet presAssocID="{22BD5C22-FDB3-42FF-9BDA-8DF433F8DD9F}" presName="spacer" presStyleCnt="0"/>
      <dgm:spPr/>
    </dgm:pt>
    <dgm:pt modelId="{133CC115-D4C5-46D6-B812-7D0FC31332A5}" type="pres">
      <dgm:prSet presAssocID="{90AF91F3-5700-4972-AA2F-63546D6C86D3}" presName="parentText" presStyleLbl="node1" presStyleIdx="2" presStyleCnt="7">
        <dgm:presLayoutVars>
          <dgm:chMax val="0"/>
          <dgm:bulletEnabled val="1"/>
        </dgm:presLayoutVars>
      </dgm:prSet>
      <dgm:spPr/>
      <dgm:t>
        <a:bodyPr/>
        <a:lstStyle/>
        <a:p>
          <a:endParaRPr lang="en-US"/>
        </a:p>
      </dgm:t>
    </dgm:pt>
    <dgm:pt modelId="{E160BA5C-BE6B-4B82-8ADC-21596E3346DD}" type="pres">
      <dgm:prSet presAssocID="{DA86BC78-1F3D-4EEA-82F5-4FC51DA25162}" presName="spacer" presStyleCnt="0"/>
      <dgm:spPr/>
    </dgm:pt>
    <dgm:pt modelId="{50F27569-4619-48B8-859A-12B0476D9EF2}" type="pres">
      <dgm:prSet presAssocID="{F4DF3CBE-E6CF-4E06-A8BF-F6D6BA6107F1}" presName="parentText" presStyleLbl="node1" presStyleIdx="3" presStyleCnt="7">
        <dgm:presLayoutVars>
          <dgm:chMax val="0"/>
          <dgm:bulletEnabled val="1"/>
        </dgm:presLayoutVars>
      </dgm:prSet>
      <dgm:spPr/>
      <dgm:t>
        <a:bodyPr/>
        <a:lstStyle/>
        <a:p>
          <a:endParaRPr lang="en-US"/>
        </a:p>
      </dgm:t>
    </dgm:pt>
    <dgm:pt modelId="{6279C259-0B3A-4A1E-B68E-FE9D45F14A57}" type="pres">
      <dgm:prSet presAssocID="{6B2696BC-08A3-4C98-9B4E-7DA839C85B32}" presName="spacer" presStyleCnt="0"/>
      <dgm:spPr/>
    </dgm:pt>
    <dgm:pt modelId="{8D666D1A-C208-4A56-B797-96D41AC335E7}" type="pres">
      <dgm:prSet presAssocID="{DBFBBAD6-1EBF-4B0A-B572-3E57F1B8AD86}" presName="parentText" presStyleLbl="node1" presStyleIdx="4" presStyleCnt="7">
        <dgm:presLayoutVars>
          <dgm:chMax val="0"/>
          <dgm:bulletEnabled val="1"/>
        </dgm:presLayoutVars>
      </dgm:prSet>
      <dgm:spPr/>
      <dgm:t>
        <a:bodyPr/>
        <a:lstStyle/>
        <a:p>
          <a:endParaRPr lang="en-US"/>
        </a:p>
      </dgm:t>
    </dgm:pt>
    <dgm:pt modelId="{1E74B227-F148-4085-B4ED-8A257D408201}" type="pres">
      <dgm:prSet presAssocID="{58CE466E-4BD7-4C21-85AB-79C56167D0C1}" presName="spacer" presStyleCnt="0"/>
      <dgm:spPr/>
    </dgm:pt>
    <dgm:pt modelId="{AB5A2B8E-E561-4F03-A7A1-107161052686}" type="pres">
      <dgm:prSet presAssocID="{A2696B5C-7CCD-4EB2-A442-288BD5D4E998}" presName="parentText" presStyleLbl="node1" presStyleIdx="5" presStyleCnt="7">
        <dgm:presLayoutVars>
          <dgm:chMax val="0"/>
          <dgm:bulletEnabled val="1"/>
        </dgm:presLayoutVars>
      </dgm:prSet>
      <dgm:spPr/>
      <dgm:t>
        <a:bodyPr/>
        <a:lstStyle/>
        <a:p>
          <a:endParaRPr lang="en-US"/>
        </a:p>
      </dgm:t>
    </dgm:pt>
    <dgm:pt modelId="{B1BA78E1-4EAE-4F24-8FD3-26113ADFE03B}" type="pres">
      <dgm:prSet presAssocID="{0FD6751A-5740-4007-B7BE-7EF86D622E03}" presName="spacer" presStyleCnt="0"/>
      <dgm:spPr/>
    </dgm:pt>
    <dgm:pt modelId="{24F4D6BF-F8CE-48B7-8574-2D7CD6CC0E3C}" type="pres">
      <dgm:prSet presAssocID="{DD6BE5F6-F795-4325-8D31-83C5FF602290}" presName="parentText" presStyleLbl="node1" presStyleIdx="6" presStyleCnt="7">
        <dgm:presLayoutVars>
          <dgm:chMax val="0"/>
          <dgm:bulletEnabled val="1"/>
        </dgm:presLayoutVars>
      </dgm:prSet>
      <dgm:spPr/>
      <dgm:t>
        <a:bodyPr/>
        <a:lstStyle/>
        <a:p>
          <a:endParaRPr lang="en-US"/>
        </a:p>
      </dgm:t>
    </dgm:pt>
  </dgm:ptLst>
  <dgm:cxnLst>
    <dgm:cxn modelId="{AF6515D8-40E3-41EB-ADC0-F0E8537015A7}" type="presOf" srcId="{90AF91F3-5700-4972-AA2F-63546D6C86D3}" destId="{133CC115-D4C5-46D6-B812-7D0FC31332A5}" srcOrd="0" destOrd="0" presId="urn:microsoft.com/office/officeart/2005/8/layout/vList2"/>
    <dgm:cxn modelId="{DD8840BB-DE17-4644-9403-7C904C85E5C4}" srcId="{BAE8FB96-3C94-4684-9723-4DA59F82C7CC}" destId="{F4DF3CBE-E6CF-4E06-A8BF-F6D6BA6107F1}" srcOrd="3" destOrd="0" parTransId="{96B1D795-185B-4D26-9E68-943338D5FBE0}" sibTransId="{6B2696BC-08A3-4C98-9B4E-7DA839C85B32}"/>
    <dgm:cxn modelId="{33398FBB-E168-4FD4-B620-400B249B9088}" type="presOf" srcId="{DBFBBAD6-1EBF-4B0A-B572-3E57F1B8AD86}" destId="{8D666D1A-C208-4A56-B797-96D41AC335E7}" srcOrd="0" destOrd="0" presId="urn:microsoft.com/office/officeart/2005/8/layout/vList2"/>
    <dgm:cxn modelId="{60A89482-01C6-4184-86FF-0B53383ABA57}" type="presOf" srcId="{1B908521-B73A-477D-AE34-D15BFF4CD346}" destId="{C36D6848-E2B3-4C48-8218-B28754650B1D}" srcOrd="0" destOrd="0" presId="urn:microsoft.com/office/officeart/2005/8/layout/vList2"/>
    <dgm:cxn modelId="{F5E9F526-17D2-4CD5-A621-54543DBD5719}" srcId="{BAE8FB96-3C94-4684-9723-4DA59F82C7CC}" destId="{DBFBBAD6-1EBF-4B0A-B572-3E57F1B8AD86}" srcOrd="4" destOrd="0" parTransId="{CD603939-F988-48F1-8198-5197507F4013}" sibTransId="{58CE466E-4BD7-4C21-85AB-79C56167D0C1}"/>
    <dgm:cxn modelId="{B9705514-1CE4-4177-B8B0-81BABC0F12FF}" type="presOf" srcId="{DD6BE5F6-F795-4325-8D31-83C5FF602290}" destId="{24F4D6BF-F8CE-48B7-8574-2D7CD6CC0E3C}" srcOrd="0" destOrd="0" presId="urn:microsoft.com/office/officeart/2005/8/layout/vList2"/>
    <dgm:cxn modelId="{D0D4B064-DD45-491A-B8C0-F9DC58A15EC6}" type="presOf" srcId="{F4DF3CBE-E6CF-4E06-A8BF-F6D6BA6107F1}" destId="{50F27569-4619-48B8-859A-12B0476D9EF2}" srcOrd="0" destOrd="0" presId="urn:microsoft.com/office/officeart/2005/8/layout/vList2"/>
    <dgm:cxn modelId="{6276AB77-1AD3-4B7E-A6F6-931163F352CF}" type="presOf" srcId="{BC9C23EB-35EB-4B4D-BCFF-F33BD9D57989}" destId="{A3387B6A-003F-40DA-A1F6-25B816F0FFD4}" srcOrd="0" destOrd="0" presId="urn:microsoft.com/office/officeart/2005/8/layout/vList2"/>
    <dgm:cxn modelId="{28103DFD-4BBB-4E56-9992-192DDA96C78F}" type="presOf" srcId="{A2696B5C-7CCD-4EB2-A442-288BD5D4E998}" destId="{AB5A2B8E-E561-4F03-A7A1-107161052686}" srcOrd="0" destOrd="0" presId="urn:microsoft.com/office/officeart/2005/8/layout/vList2"/>
    <dgm:cxn modelId="{99D2DC34-5AE2-4124-9C88-3DFC2FEB56E4}" srcId="{BAE8FB96-3C94-4684-9723-4DA59F82C7CC}" destId="{BC9C23EB-35EB-4B4D-BCFF-F33BD9D57989}" srcOrd="0" destOrd="0" parTransId="{1B681BD0-CCDF-4CD0-B6DF-C428B0D9AF4A}" sibTransId="{8701F54B-364B-4BE1-83DB-0BBA16CF045F}"/>
    <dgm:cxn modelId="{9B9D2C6F-CA76-4651-9C9B-0976AAE05360}" type="presOf" srcId="{BAE8FB96-3C94-4684-9723-4DA59F82C7CC}" destId="{1F6BB79B-990E-40B3-A661-F88F6FDF9D45}" srcOrd="0" destOrd="0" presId="urn:microsoft.com/office/officeart/2005/8/layout/vList2"/>
    <dgm:cxn modelId="{31880738-346D-4A88-87AB-1EF419F9648A}" srcId="{BAE8FB96-3C94-4684-9723-4DA59F82C7CC}" destId="{1B908521-B73A-477D-AE34-D15BFF4CD346}" srcOrd="1" destOrd="0" parTransId="{678010F6-19D4-47D8-8D10-EB61381CC002}" sibTransId="{22BD5C22-FDB3-42FF-9BDA-8DF433F8DD9F}"/>
    <dgm:cxn modelId="{51385BE4-C95D-4C7F-859B-A27E9F278C9C}" srcId="{BAE8FB96-3C94-4684-9723-4DA59F82C7CC}" destId="{A2696B5C-7CCD-4EB2-A442-288BD5D4E998}" srcOrd="5" destOrd="0" parTransId="{A9AB771F-9A3F-44BD-A560-D885E2DA5AA1}" sibTransId="{0FD6751A-5740-4007-B7BE-7EF86D622E03}"/>
    <dgm:cxn modelId="{063B0AB0-3C2E-4F5A-91C8-91D4EE38AF74}" srcId="{BAE8FB96-3C94-4684-9723-4DA59F82C7CC}" destId="{90AF91F3-5700-4972-AA2F-63546D6C86D3}" srcOrd="2" destOrd="0" parTransId="{25539E11-670F-44D5-892D-6C3B8BF6E3C2}" sibTransId="{DA86BC78-1F3D-4EEA-82F5-4FC51DA25162}"/>
    <dgm:cxn modelId="{FCFC3B19-C477-458D-8378-70DEA7826C64}" srcId="{BAE8FB96-3C94-4684-9723-4DA59F82C7CC}" destId="{DD6BE5F6-F795-4325-8D31-83C5FF602290}" srcOrd="6" destOrd="0" parTransId="{FCB73B25-A5A0-492B-90C4-B62F6F6C85B2}" sibTransId="{BD2BFFC5-AFF0-4CC7-9E20-B6A240BEA1F4}"/>
    <dgm:cxn modelId="{71E41AFF-D000-4DB6-A9AD-11CEC3AFA906}" type="presParOf" srcId="{1F6BB79B-990E-40B3-A661-F88F6FDF9D45}" destId="{A3387B6A-003F-40DA-A1F6-25B816F0FFD4}" srcOrd="0" destOrd="0" presId="urn:microsoft.com/office/officeart/2005/8/layout/vList2"/>
    <dgm:cxn modelId="{41A1C5D0-E36A-4407-88B1-3C80A01457D0}" type="presParOf" srcId="{1F6BB79B-990E-40B3-A661-F88F6FDF9D45}" destId="{C51B93FD-39E7-4EB2-9F3E-0EB8CAFFB23E}" srcOrd="1" destOrd="0" presId="urn:microsoft.com/office/officeart/2005/8/layout/vList2"/>
    <dgm:cxn modelId="{8D22ED5F-EF7A-424E-B4AD-D092D70EA71B}" type="presParOf" srcId="{1F6BB79B-990E-40B3-A661-F88F6FDF9D45}" destId="{C36D6848-E2B3-4C48-8218-B28754650B1D}" srcOrd="2" destOrd="0" presId="urn:microsoft.com/office/officeart/2005/8/layout/vList2"/>
    <dgm:cxn modelId="{9AC5FE8B-648A-4319-A4EF-F54FA0AE1605}" type="presParOf" srcId="{1F6BB79B-990E-40B3-A661-F88F6FDF9D45}" destId="{77480128-6624-43C2-846D-BD08124835FC}" srcOrd="3" destOrd="0" presId="urn:microsoft.com/office/officeart/2005/8/layout/vList2"/>
    <dgm:cxn modelId="{EFD928C9-0CF6-4F12-B836-D1D2C805A762}" type="presParOf" srcId="{1F6BB79B-990E-40B3-A661-F88F6FDF9D45}" destId="{133CC115-D4C5-46D6-B812-7D0FC31332A5}" srcOrd="4" destOrd="0" presId="urn:microsoft.com/office/officeart/2005/8/layout/vList2"/>
    <dgm:cxn modelId="{4BBFEBE8-427C-44AE-A542-13C1BA0FD630}" type="presParOf" srcId="{1F6BB79B-990E-40B3-A661-F88F6FDF9D45}" destId="{E160BA5C-BE6B-4B82-8ADC-21596E3346DD}" srcOrd="5" destOrd="0" presId="urn:microsoft.com/office/officeart/2005/8/layout/vList2"/>
    <dgm:cxn modelId="{972AE86E-0569-4583-A412-6AB399B6050E}" type="presParOf" srcId="{1F6BB79B-990E-40B3-A661-F88F6FDF9D45}" destId="{50F27569-4619-48B8-859A-12B0476D9EF2}" srcOrd="6" destOrd="0" presId="urn:microsoft.com/office/officeart/2005/8/layout/vList2"/>
    <dgm:cxn modelId="{F9B30703-8575-4977-9B26-3B345A756617}" type="presParOf" srcId="{1F6BB79B-990E-40B3-A661-F88F6FDF9D45}" destId="{6279C259-0B3A-4A1E-B68E-FE9D45F14A57}" srcOrd="7" destOrd="0" presId="urn:microsoft.com/office/officeart/2005/8/layout/vList2"/>
    <dgm:cxn modelId="{F342FE88-D6D7-4761-948C-0CB3D5F5A8E1}" type="presParOf" srcId="{1F6BB79B-990E-40B3-A661-F88F6FDF9D45}" destId="{8D666D1A-C208-4A56-B797-96D41AC335E7}" srcOrd="8" destOrd="0" presId="urn:microsoft.com/office/officeart/2005/8/layout/vList2"/>
    <dgm:cxn modelId="{C79841CF-F082-4261-AAB2-169A57CA9A54}" type="presParOf" srcId="{1F6BB79B-990E-40B3-A661-F88F6FDF9D45}" destId="{1E74B227-F148-4085-B4ED-8A257D408201}" srcOrd="9" destOrd="0" presId="urn:microsoft.com/office/officeart/2005/8/layout/vList2"/>
    <dgm:cxn modelId="{CEC12A59-28DF-44EE-BB16-7DB58AABFBCC}" type="presParOf" srcId="{1F6BB79B-990E-40B3-A661-F88F6FDF9D45}" destId="{AB5A2B8E-E561-4F03-A7A1-107161052686}" srcOrd="10" destOrd="0" presId="urn:microsoft.com/office/officeart/2005/8/layout/vList2"/>
    <dgm:cxn modelId="{DEBA463B-16B8-46EE-BF5A-74A7A706DBBF}" type="presParOf" srcId="{1F6BB79B-990E-40B3-A661-F88F6FDF9D45}" destId="{B1BA78E1-4EAE-4F24-8FD3-26113ADFE03B}" srcOrd="11" destOrd="0" presId="urn:microsoft.com/office/officeart/2005/8/layout/vList2"/>
    <dgm:cxn modelId="{EE544ABA-5096-4834-ADAD-B5536F00F767}" type="presParOf" srcId="{1F6BB79B-990E-40B3-A661-F88F6FDF9D45}" destId="{24F4D6BF-F8CE-48B7-8574-2D7CD6CC0E3C}" srcOrd="12"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BAE8FB96-3C94-4684-9723-4DA59F82C7CC}" type="doc">
      <dgm:prSet loTypeId="urn:microsoft.com/office/officeart/2005/8/layout/vList2" loCatId="list" qsTypeId="urn:microsoft.com/office/officeart/2005/8/quickstyle/3d2" qsCatId="3D" csTypeId="urn:microsoft.com/office/officeart/2005/8/colors/colorful5" csCatId="colorful" phldr="1"/>
      <dgm:spPr/>
      <dgm:t>
        <a:bodyPr/>
        <a:lstStyle/>
        <a:p>
          <a:endParaRPr lang="en-US"/>
        </a:p>
      </dgm:t>
    </dgm:pt>
    <dgm:pt modelId="{BC9C23EB-35EB-4B4D-BCFF-F33BD9D57989}">
      <dgm:prSet custT="1"/>
      <dgm:spPr/>
      <dgm:t>
        <a:bodyPr/>
        <a:lstStyle/>
        <a:p>
          <a:pPr rtl="0"/>
          <a:r>
            <a:rPr lang="en-US" sz="1800" b="0" dirty="0" smtClean="0">
              <a:latin typeface="Bookman Old Style" pitchFamily="18" charset="0"/>
            </a:rPr>
            <a:t>GENUINE AND BONAFIDE TRANSACTIONS ARE ALSO HIT AFTER AMENDMENT</a:t>
          </a:r>
          <a:endParaRPr lang="en-US" sz="1800" b="0" i="1" dirty="0"/>
        </a:p>
      </dgm:t>
    </dgm:pt>
    <dgm:pt modelId="{1B681BD0-CCDF-4CD0-B6DF-C428B0D9AF4A}" type="parTrans" cxnId="{99D2DC34-5AE2-4124-9C88-3DFC2FEB56E4}">
      <dgm:prSet/>
      <dgm:spPr/>
      <dgm:t>
        <a:bodyPr/>
        <a:lstStyle/>
        <a:p>
          <a:endParaRPr lang="en-US" sz="2000" b="0"/>
        </a:p>
      </dgm:t>
    </dgm:pt>
    <dgm:pt modelId="{8701F54B-364B-4BE1-83DB-0BBA16CF045F}" type="sibTrans" cxnId="{99D2DC34-5AE2-4124-9C88-3DFC2FEB56E4}">
      <dgm:prSet/>
      <dgm:spPr/>
      <dgm:t>
        <a:bodyPr/>
        <a:lstStyle/>
        <a:p>
          <a:endParaRPr lang="en-US" sz="2000" b="0"/>
        </a:p>
      </dgm:t>
    </dgm:pt>
    <dgm:pt modelId="{C32D9F80-F3C8-456C-8854-1BB19DFC0878}">
      <dgm:prSet/>
      <dgm:spPr/>
      <dgm:t>
        <a:bodyPr/>
        <a:lstStyle/>
        <a:p>
          <a:r>
            <a:rPr lang="en-US" b="0" dirty="0" smtClean="0">
              <a:latin typeface="Bookman Old Style" pitchFamily="18" charset="0"/>
            </a:rPr>
            <a:t>REVENUE EXPENDITURE ALONE HIT AND NOT THE CAPITAL EXPENDITURE- PURCHASES ALSO COVERED- </a:t>
          </a:r>
          <a:r>
            <a:rPr lang="en-US" b="0" dirty="0" smtClean="0">
              <a:solidFill>
                <a:schemeClr val="tx1"/>
              </a:solidFill>
              <a:effectLst>
                <a:glow rad="228600">
                  <a:schemeClr val="accent1">
                    <a:satMod val="175000"/>
                    <a:alpha val="40000"/>
                  </a:schemeClr>
                </a:glow>
              </a:effectLst>
              <a:latin typeface="Bookman Old Style" pitchFamily="18" charset="0"/>
            </a:rPr>
            <a:t>Attar Singh </a:t>
          </a:r>
          <a:r>
            <a:rPr lang="en-US" b="0" dirty="0" err="1" smtClean="0">
              <a:solidFill>
                <a:schemeClr val="tx1"/>
              </a:solidFill>
              <a:effectLst>
                <a:glow rad="228600">
                  <a:schemeClr val="accent1">
                    <a:satMod val="175000"/>
                    <a:alpha val="40000"/>
                  </a:schemeClr>
                </a:glow>
              </a:effectLst>
              <a:latin typeface="Bookman Old Style" pitchFamily="18" charset="0"/>
            </a:rPr>
            <a:t>Gurmukh</a:t>
          </a:r>
          <a:r>
            <a:rPr lang="en-US" b="0" dirty="0" smtClean="0">
              <a:solidFill>
                <a:schemeClr val="tx1"/>
              </a:solidFill>
              <a:effectLst>
                <a:glow rad="228600">
                  <a:schemeClr val="accent1">
                    <a:satMod val="175000"/>
                    <a:alpha val="40000"/>
                  </a:schemeClr>
                </a:glow>
              </a:effectLst>
              <a:latin typeface="Bookman Old Style" pitchFamily="18" charset="0"/>
            </a:rPr>
            <a:t> Singh 191 ITR 667(SC)</a:t>
          </a:r>
          <a:endParaRPr lang="en-US" b="0" dirty="0">
            <a:solidFill>
              <a:schemeClr val="tx1"/>
            </a:solidFill>
            <a:effectLst>
              <a:glow rad="228600">
                <a:schemeClr val="accent1">
                  <a:satMod val="175000"/>
                  <a:alpha val="40000"/>
                </a:schemeClr>
              </a:glow>
            </a:effectLst>
            <a:latin typeface="Bookman Old Style" pitchFamily="18" charset="0"/>
          </a:endParaRPr>
        </a:p>
      </dgm:t>
    </dgm:pt>
    <dgm:pt modelId="{D14BAEC3-CD88-4D33-954E-8E10AA8035E8}" type="parTrans" cxnId="{8583F8D5-4AD2-4BA5-85AF-1018816F4E3D}">
      <dgm:prSet/>
      <dgm:spPr/>
      <dgm:t>
        <a:bodyPr/>
        <a:lstStyle/>
        <a:p>
          <a:endParaRPr lang="en-US" b="0"/>
        </a:p>
      </dgm:t>
    </dgm:pt>
    <dgm:pt modelId="{6DB7009F-4206-4E9D-9CF4-A69F39BCB316}" type="sibTrans" cxnId="{8583F8D5-4AD2-4BA5-85AF-1018816F4E3D}">
      <dgm:prSet/>
      <dgm:spPr/>
      <dgm:t>
        <a:bodyPr/>
        <a:lstStyle/>
        <a:p>
          <a:endParaRPr lang="en-US" b="0"/>
        </a:p>
      </dgm:t>
    </dgm:pt>
    <dgm:pt modelId="{A920CE31-F0FA-4767-98B1-C760F9966FF5}">
      <dgm:prSet/>
      <dgm:spPr/>
      <dgm:t>
        <a:bodyPr/>
        <a:lstStyle/>
        <a:p>
          <a:r>
            <a:rPr lang="en-US" b="0" dirty="0" smtClean="0">
              <a:latin typeface="Bookman Old Style" pitchFamily="18" charset="0"/>
            </a:rPr>
            <a:t>ADVANCE PAYMENT FOR REVENUE EXPENDITURE ALSO COVERED-</a:t>
          </a:r>
          <a:r>
            <a:rPr lang="en-US" b="0" dirty="0" smtClean="0">
              <a:solidFill>
                <a:schemeClr val="tx1"/>
              </a:solidFill>
              <a:effectLst>
                <a:glow rad="228600">
                  <a:schemeClr val="accent1">
                    <a:satMod val="175000"/>
                    <a:alpha val="40000"/>
                  </a:schemeClr>
                </a:glow>
              </a:effectLst>
              <a:latin typeface="Bookman Old Style" pitchFamily="18" charset="0"/>
            </a:rPr>
            <a:t>169 ITR 12 (RAJ)</a:t>
          </a:r>
        </a:p>
      </dgm:t>
    </dgm:pt>
    <dgm:pt modelId="{D7741919-2B65-4560-8544-3F74D075B0C3}" type="parTrans" cxnId="{B81F523C-E678-4215-B824-37AF5A2F60E6}">
      <dgm:prSet/>
      <dgm:spPr/>
      <dgm:t>
        <a:bodyPr/>
        <a:lstStyle/>
        <a:p>
          <a:endParaRPr lang="en-US" b="0"/>
        </a:p>
      </dgm:t>
    </dgm:pt>
    <dgm:pt modelId="{AE185369-C32C-49C2-8258-0679822F6F5E}" type="sibTrans" cxnId="{B81F523C-E678-4215-B824-37AF5A2F60E6}">
      <dgm:prSet/>
      <dgm:spPr/>
      <dgm:t>
        <a:bodyPr/>
        <a:lstStyle/>
        <a:p>
          <a:endParaRPr lang="en-US" b="0"/>
        </a:p>
      </dgm:t>
    </dgm:pt>
    <dgm:pt modelId="{76E9F253-0061-4B63-A436-3F82EE43654F}">
      <dgm:prSet/>
      <dgm:spPr/>
      <dgm:t>
        <a:bodyPr/>
        <a:lstStyle/>
        <a:p>
          <a:r>
            <a:rPr lang="en-US" b="0" dirty="0" smtClean="0">
              <a:latin typeface="Bookman Old Style" pitchFamily="18" charset="0"/>
            </a:rPr>
            <a:t>PAYMENT EXCEEDING </a:t>
          </a:r>
          <a:r>
            <a:rPr lang="en-US" b="0" dirty="0" smtClean="0">
              <a:effectLst>
                <a:glow rad="228600">
                  <a:schemeClr val="accent1">
                    <a:satMod val="175000"/>
                    <a:alpha val="40000"/>
                  </a:schemeClr>
                </a:glow>
              </a:effectLst>
              <a:latin typeface="Bookman Old Style" pitchFamily="18" charset="0"/>
            </a:rPr>
            <a:t>RS 20000/- </a:t>
          </a:r>
          <a:r>
            <a:rPr lang="en-US" b="0" dirty="0" smtClean="0">
              <a:latin typeface="Bookman Old Style" pitchFamily="18" charset="0"/>
            </a:rPr>
            <a:t>ALONE COVERED. (Proposed to Increase to </a:t>
          </a:r>
          <a:r>
            <a:rPr lang="en-US" b="0" dirty="0" smtClean="0">
              <a:effectLst>
                <a:glow rad="228600">
                  <a:schemeClr val="accent1">
                    <a:satMod val="175000"/>
                    <a:alpha val="40000"/>
                  </a:schemeClr>
                </a:glow>
              </a:effectLst>
              <a:latin typeface="Bookman Old Style" pitchFamily="18" charset="0"/>
            </a:rPr>
            <a:t>Rs. 35000/-</a:t>
          </a:r>
          <a:r>
            <a:rPr lang="en-US" b="0" dirty="0" smtClean="0">
              <a:latin typeface="Bookman Old Style" pitchFamily="18" charset="0"/>
            </a:rPr>
            <a:t> only for Payment to Transporters, in Finance Bill (No. 2) 2009.</a:t>
          </a:r>
        </a:p>
      </dgm:t>
    </dgm:pt>
    <dgm:pt modelId="{DE048E13-0D16-4701-9601-6CA6FA7741CD}" type="parTrans" cxnId="{2DFE1D85-CF30-4BF0-B851-8672E2B31F3B}">
      <dgm:prSet/>
      <dgm:spPr/>
      <dgm:t>
        <a:bodyPr/>
        <a:lstStyle/>
        <a:p>
          <a:endParaRPr lang="en-US" b="0"/>
        </a:p>
      </dgm:t>
    </dgm:pt>
    <dgm:pt modelId="{82EC8467-559A-46DF-A7B8-D425AB0BD861}" type="sibTrans" cxnId="{2DFE1D85-CF30-4BF0-B851-8672E2B31F3B}">
      <dgm:prSet/>
      <dgm:spPr/>
      <dgm:t>
        <a:bodyPr/>
        <a:lstStyle/>
        <a:p>
          <a:endParaRPr lang="en-US" b="0"/>
        </a:p>
      </dgm:t>
    </dgm:pt>
    <dgm:pt modelId="{2B8F0DBF-E0C4-4D9D-84A6-2F08F7D2BEAB}">
      <dgm:prSet/>
      <dgm:spPr/>
      <dgm:t>
        <a:bodyPr/>
        <a:lstStyle/>
        <a:p>
          <a:r>
            <a:rPr lang="en-US" b="0" dirty="0" smtClean="0">
              <a:latin typeface="Bookman Old Style" pitchFamily="18" charset="0"/>
            </a:rPr>
            <a:t>PAYMENT TO EMPLOYEES FOR SALARIES ALSO COVERED</a:t>
          </a:r>
        </a:p>
      </dgm:t>
    </dgm:pt>
    <dgm:pt modelId="{72A69E2E-53F8-47FA-A6B9-26C89D18F0C5}" type="parTrans" cxnId="{C38EB364-E5E1-4A3C-990E-4E54CB5248B4}">
      <dgm:prSet/>
      <dgm:spPr/>
      <dgm:t>
        <a:bodyPr/>
        <a:lstStyle/>
        <a:p>
          <a:endParaRPr lang="en-US" b="0"/>
        </a:p>
      </dgm:t>
    </dgm:pt>
    <dgm:pt modelId="{A49CDED5-E90A-424E-8EAB-53BF459BC31D}" type="sibTrans" cxnId="{C38EB364-E5E1-4A3C-990E-4E54CB5248B4}">
      <dgm:prSet/>
      <dgm:spPr/>
      <dgm:t>
        <a:bodyPr/>
        <a:lstStyle/>
        <a:p>
          <a:endParaRPr lang="en-US" b="0"/>
        </a:p>
      </dgm:t>
    </dgm:pt>
    <dgm:pt modelId="{AA19887A-BDF9-4D84-9CF1-C03D163C6BFD}">
      <dgm:prSet/>
      <dgm:spPr/>
      <dgm:t>
        <a:bodyPr/>
        <a:lstStyle/>
        <a:p>
          <a:r>
            <a:rPr lang="en-US" b="0" dirty="0" smtClean="0">
              <a:latin typeface="Bookman Old Style" pitchFamily="18" charset="0"/>
            </a:rPr>
            <a:t>DISALLOWANCE OF EXPENSE TO BE IN THE YEAR OF INCURRENCE OF EXPENDITURE – Held in “Vijay Kumar </a:t>
          </a:r>
          <a:r>
            <a:rPr lang="en-US" b="0" dirty="0" err="1" smtClean="0">
              <a:latin typeface="Bookman Old Style" pitchFamily="18" charset="0"/>
            </a:rPr>
            <a:t>Ajit</a:t>
          </a:r>
          <a:r>
            <a:rPr lang="en-US" b="0" dirty="0" smtClean="0">
              <a:latin typeface="Bookman Old Style" pitchFamily="18" charset="0"/>
            </a:rPr>
            <a:t> Kumar” </a:t>
          </a:r>
          <a:r>
            <a:rPr lang="en-US" b="0" dirty="0" smtClean="0">
              <a:ln>
                <a:solidFill>
                  <a:schemeClr val="bg2">
                    <a:lumMod val="50000"/>
                    <a:lumOff val="50000"/>
                  </a:schemeClr>
                </a:solidFill>
              </a:ln>
              <a:solidFill>
                <a:schemeClr val="tx1"/>
              </a:solidFill>
              <a:effectLst>
                <a:glow rad="228600">
                  <a:schemeClr val="accent1">
                    <a:satMod val="175000"/>
                    <a:alpha val="40000"/>
                  </a:schemeClr>
                </a:glow>
              </a:effectLst>
              <a:latin typeface="Bookman Old Style" pitchFamily="18" charset="0"/>
              <a:sym typeface="Wingdings" pitchFamily="2" charset="2"/>
            </a:rPr>
            <a:t> </a:t>
          </a:r>
          <a:r>
            <a:rPr lang="en-US" b="1" dirty="0" smtClean="0">
              <a:ln>
                <a:solidFill>
                  <a:schemeClr val="bg2">
                    <a:lumMod val="50000"/>
                    <a:lumOff val="50000"/>
                  </a:schemeClr>
                </a:solidFill>
              </a:ln>
              <a:solidFill>
                <a:schemeClr val="tx1"/>
              </a:solidFill>
              <a:effectLst>
                <a:glow rad="228600">
                  <a:schemeClr val="accent1">
                    <a:satMod val="175000"/>
                    <a:alpha val="40000"/>
                  </a:schemeClr>
                </a:glow>
              </a:effectLst>
              <a:latin typeface="Bookman Old Style" pitchFamily="18" charset="0"/>
              <a:sym typeface="Wingdings" pitchFamily="2" charset="2"/>
            </a:rPr>
            <a:t>Discussed in Next Slide</a:t>
          </a:r>
          <a:endParaRPr lang="en-US" b="1" dirty="0" smtClean="0">
            <a:ln>
              <a:solidFill>
                <a:schemeClr val="bg2">
                  <a:lumMod val="50000"/>
                  <a:lumOff val="50000"/>
                </a:schemeClr>
              </a:solidFill>
            </a:ln>
            <a:solidFill>
              <a:schemeClr val="tx1"/>
            </a:solidFill>
            <a:effectLst>
              <a:glow rad="228600">
                <a:schemeClr val="accent1">
                  <a:satMod val="175000"/>
                  <a:alpha val="40000"/>
                </a:schemeClr>
              </a:glow>
            </a:effectLst>
            <a:latin typeface="Bookman Old Style" pitchFamily="18" charset="0"/>
          </a:endParaRPr>
        </a:p>
      </dgm:t>
    </dgm:pt>
    <dgm:pt modelId="{0680A7E9-6650-485A-9416-1CC991F66763}" type="parTrans" cxnId="{55E10EA1-F7A1-4580-BBE3-983E57EA43B4}">
      <dgm:prSet/>
      <dgm:spPr/>
      <dgm:t>
        <a:bodyPr/>
        <a:lstStyle/>
        <a:p>
          <a:endParaRPr lang="en-US" b="0"/>
        </a:p>
      </dgm:t>
    </dgm:pt>
    <dgm:pt modelId="{053CE773-3BC5-487C-ABCF-01CC0322035B}" type="sibTrans" cxnId="{55E10EA1-F7A1-4580-BBE3-983E57EA43B4}">
      <dgm:prSet/>
      <dgm:spPr/>
      <dgm:t>
        <a:bodyPr/>
        <a:lstStyle/>
        <a:p>
          <a:endParaRPr lang="en-US" b="0"/>
        </a:p>
      </dgm:t>
    </dgm:pt>
    <dgm:pt modelId="{1F6BB79B-990E-40B3-A661-F88F6FDF9D45}" type="pres">
      <dgm:prSet presAssocID="{BAE8FB96-3C94-4684-9723-4DA59F82C7CC}" presName="linear" presStyleCnt="0">
        <dgm:presLayoutVars>
          <dgm:animLvl val="lvl"/>
          <dgm:resizeHandles val="exact"/>
        </dgm:presLayoutVars>
      </dgm:prSet>
      <dgm:spPr/>
      <dgm:t>
        <a:bodyPr/>
        <a:lstStyle/>
        <a:p>
          <a:endParaRPr lang="en-US"/>
        </a:p>
      </dgm:t>
    </dgm:pt>
    <dgm:pt modelId="{A3387B6A-003F-40DA-A1F6-25B816F0FFD4}" type="pres">
      <dgm:prSet presAssocID="{BC9C23EB-35EB-4B4D-BCFF-F33BD9D57989}" presName="parentText" presStyleLbl="node1" presStyleIdx="0" presStyleCnt="6">
        <dgm:presLayoutVars>
          <dgm:chMax val="0"/>
          <dgm:bulletEnabled val="1"/>
        </dgm:presLayoutVars>
      </dgm:prSet>
      <dgm:spPr/>
      <dgm:t>
        <a:bodyPr/>
        <a:lstStyle/>
        <a:p>
          <a:endParaRPr lang="en-US"/>
        </a:p>
      </dgm:t>
    </dgm:pt>
    <dgm:pt modelId="{C51B93FD-39E7-4EB2-9F3E-0EB8CAFFB23E}" type="pres">
      <dgm:prSet presAssocID="{8701F54B-364B-4BE1-83DB-0BBA16CF045F}" presName="spacer" presStyleCnt="0"/>
      <dgm:spPr/>
    </dgm:pt>
    <dgm:pt modelId="{AEB1EF5C-30A0-4BA3-B282-7C6A5EF654F2}" type="pres">
      <dgm:prSet presAssocID="{C32D9F80-F3C8-456C-8854-1BB19DFC0878}" presName="parentText" presStyleLbl="node1" presStyleIdx="1" presStyleCnt="6">
        <dgm:presLayoutVars>
          <dgm:chMax val="0"/>
          <dgm:bulletEnabled val="1"/>
        </dgm:presLayoutVars>
      </dgm:prSet>
      <dgm:spPr/>
      <dgm:t>
        <a:bodyPr/>
        <a:lstStyle/>
        <a:p>
          <a:endParaRPr lang="en-US"/>
        </a:p>
      </dgm:t>
    </dgm:pt>
    <dgm:pt modelId="{A81462AB-01AC-4FBB-A2E2-981D79C787E7}" type="pres">
      <dgm:prSet presAssocID="{6DB7009F-4206-4E9D-9CF4-A69F39BCB316}" presName="spacer" presStyleCnt="0"/>
      <dgm:spPr/>
    </dgm:pt>
    <dgm:pt modelId="{E034EC4B-5331-4031-8CB1-C4C77AB0EBD4}" type="pres">
      <dgm:prSet presAssocID="{A920CE31-F0FA-4767-98B1-C760F9966FF5}" presName="parentText" presStyleLbl="node1" presStyleIdx="2" presStyleCnt="6">
        <dgm:presLayoutVars>
          <dgm:chMax val="0"/>
          <dgm:bulletEnabled val="1"/>
        </dgm:presLayoutVars>
      </dgm:prSet>
      <dgm:spPr/>
      <dgm:t>
        <a:bodyPr/>
        <a:lstStyle/>
        <a:p>
          <a:endParaRPr lang="en-US"/>
        </a:p>
      </dgm:t>
    </dgm:pt>
    <dgm:pt modelId="{D8E61DB2-322A-4739-AAB6-C97F75CBF398}" type="pres">
      <dgm:prSet presAssocID="{AE185369-C32C-49C2-8258-0679822F6F5E}" presName="spacer" presStyleCnt="0"/>
      <dgm:spPr/>
    </dgm:pt>
    <dgm:pt modelId="{E1FA13B5-1C00-45C3-BA2E-F7E2E80BE388}" type="pres">
      <dgm:prSet presAssocID="{76E9F253-0061-4B63-A436-3F82EE43654F}" presName="parentText" presStyleLbl="node1" presStyleIdx="3" presStyleCnt="6">
        <dgm:presLayoutVars>
          <dgm:chMax val="0"/>
          <dgm:bulletEnabled val="1"/>
        </dgm:presLayoutVars>
      </dgm:prSet>
      <dgm:spPr/>
      <dgm:t>
        <a:bodyPr/>
        <a:lstStyle/>
        <a:p>
          <a:endParaRPr lang="en-US"/>
        </a:p>
      </dgm:t>
    </dgm:pt>
    <dgm:pt modelId="{172915E7-85F8-47EC-8ADB-2DD3144F0149}" type="pres">
      <dgm:prSet presAssocID="{82EC8467-559A-46DF-A7B8-D425AB0BD861}" presName="spacer" presStyleCnt="0"/>
      <dgm:spPr/>
    </dgm:pt>
    <dgm:pt modelId="{F5B26082-73DE-4EA1-ABA3-A0A972841E92}" type="pres">
      <dgm:prSet presAssocID="{2B8F0DBF-E0C4-4D9D-84A6-2F08F7D2BEAB}" presName="parentText" presStyleLbl="node1" presStyleIdx="4" presStyleCnt="6">
        <dgm:presLayoutVars>
          <dgm:chMax val="0"/>
          <dgm:bulletEnabled val="1"/>
        </dgm:presLayoutVars>
      </dgm:prSet>
      <dgm:spPr/>
      <dgm:t>
        <a:bodyPr/>
        <a:lstStyle/>
        <a:p>
          <a:endParaRPr lang="en-US"/>
        </a:p>
      </dgm:t>
    </dgm:pt>
    <dgm:pt modelId="{80919445-53B4-45E6-9A2B-AA9E351153AB}" type="pres">
      <dgm:prSet presAssocID="{A49CDED5-E90A-424E-8EAB-53BF459BC31D}" presName="spacer" presStyleCnt="0"/>
      <dgm:spPr/>
    </dgm:pt>
    <dgm:pt modelId="{962B2812-50B8-43FA-8073-C44A2692B711}" type="pres">
      <dgm:prSet presAssocID="{AA19887A-BDF9-4D84-9CF1-C03D163C6BFD}" presName="parentText" presStyleLbl="node1" presStyleIdx="5" presStyleCnt="6">
        <dgm:presLayoutVars>
          <dgm:chMax val="0"/>
          <dgm:bulletEnabled val="1"/>
        </dgm:presLayoutVars>
      </dgm:prSet>
      <dgm:spPr/>
      <dgm:t>
        <a:bodyPr/>
        <a:lstStyle/>
        <a:p>
          <a:endParaRPr lang="en-US"/>
        </a:p>
      </dgm:t>
    </dgm:pt>
  </dgm:ptLst>
  <dgm:cxnLst>
    <dgm:cxn modelId="{F06CB2BB-2AF2-4C58-8045-664896D82B62}" type="presOf" srcId="{76E9F253-0061-4B63-A436-3F82EE43654F}" destId="{E1FA13B5-1C00-45C3-BA2E-F7E2E80BE388}" srcOrd="0" destOrd="0" presId="urn:microsoft.com/office/officeart/2005/8/layout/vList2"/>
    <dgm:cxn modelId="{E9189490-D440-4418-AF9F-4AB444B61826}" type="presOf" srcId="{2B8F0DBF-E0C4-4D9D-84A6-2F08F7D2BEAB}" destId="{F5B26082-73DE-4EA1-ABA3-A0A972841E92}" srcOrd="0" destOrd="0" presId="urn:microsoft.com/office/officeart/2005/8/layout/vList2"/>
    <dgm:cxn modelId="{8583F8D5-4AD2-4BA5-85AF-1018816F4E3D}" srcId="{BAE8FB96-3C94-4684-9723-4DA59F82C7CC}" destId="{C32D9F80-F3C8-456C-8854-1BB19DFC0878}" srcOrd="1" destOrd="0" parTransId="{D14BAEC3-CD88-4D33-954E-8E10AA8035E8}" sibTransId="{6DB7009F-4206-4E9D-9CF4-A69F39BCB316}"/>
    <dgm:cxn modelId="{6364BCC2-8A9F-41AE-B950-673D3E8F3FF1}" type="presOf" srcId="{C32D9F80-F3C8-456C-8854-1BB19DFC0878}" destId="{AEB1EF5C-30A0-4BA3-B282-7C6A5EF654F2}" srcOrd="0" destOrd="0" presId="urn:microsoft.com/office/officeart/2005/8/layout/vList2"/>
    <dgm:cxn modelId="{BF066BA0-6FFB-4B8D-ACDA-86DFCAE1C37F}" type="presOf" srcId="{BAE8FB96-3C94-4684-9723-4DA59F82C7CC}" destId="{1F6BB79B-990E-40B3-A661-F88F6FDF9D45}" srcOrd="0" destOrd="0" presId="urn:microsoft.com/office/officeart/2005/8/layout/vList2"/>
    <dgm:cxn modelId="{55E10EA1-F7A1-4580-BBE3-983E57EA43B4}" srcId="{BAE8FB96-3C94-4684-9723-4DA59F82C7CC}" destId="{AA19887A-BDF9-4D84-9CF1-C03D163C6BFD}" srcOrd="5" destOrd="0" parTransId="{0680A7E9-6650-485A-9416-1CC991F66763}" sibTransId="{053CE773-3BC5-487C-ABCF-01CC0322035B}"/>
    <dgm:cxn modelId="{9C160D44-85A6-4602-8FB7-434B9307DA1B}" type="presOf" srcId="{A920CE31-F0FA-4767-98B1-C760F9966FF5}" destId="{E034EC4B-5331-4031-8CB1-C4C77AB0EBD4}" srcOrd="0" destOrd="0" presId="urn:microsoft.com/office/officeart/2005/8/layout/vList2"/>
    <dgm:cxn modelId="{2DFE1D85-CF30-4BF0-B851-8672E2B31F3B}" srcId="{BAE8FB96-3C94-4684-9723-4DA59F82C7CC}" destId="{76E9F253-0061-4B63-A436-3F82EE43654F}" srcOrd="3" destOrd="0" parTransId="{DE048E13-0D16-4701-9601-6CA6FA7741CD}" sibTransId="{82EC8467-559A-46DF-A7B8-D425AB0BD861}"/>
    <dgm:cxn modelId="{4BC66919-4778-4E8E-B9D1-33D1EAD14E21}" type="presOf" srcId="{AA19887A-BDF9-4D84-9CF1-C03D163C6BFD}" destId="{962B2812-50B8-43FA-8073-C44A2692B711}" srcOrd="0" destOrd="0" presId="urn:microsoft.com/office/officeart/2005/8/layout/vList2"/>
    <dgm:cxn modelId="{C38EB364-E5E1-4A3C-990E-4E54CB5248B4}" srcId="{BAE8FB96-3C94-4684-9723-4DA59F82C7CC}" destId="{2B8F0DBF-E0C4-4D9D-84A6-2F08F7D2BEAB}" srcOrd="4" destOrd="0" parTransId="{72A69E2E-53F8-47FA-A6B9-26C89D18F0C5}" sibTransId="{A49CDED5-E90A-424E-8EAB-53BF459BC31D}"/>
    <dgm:cxn modelId="{95285958-4642-4EAE-B9B9-77C09D401E4F}" type="presOf" srcId="{BC9C23EB-35EB-4B4D-BCFF-F33BD9D57989}" destId="{A3387B6A-003F-40DA-A1F6-25B816F0FFD4}" srcOrd="0" destOrd="0" presId="urn:microsoft.com/office/officeart/2005/8/layout/vList2"/>
    <dgm:cxn modelId="{99D2DC34-5AE2-4124-9C88-3DFC2FEB56E4}" srcId="{BAE8FB96-3C94-4684-9723-4DA59F82C7CC}" destId="{BC9C23EB-35EB-4B4D-BCFF-F33BD9D57989}" srcOrd="0" destOrd="0" parTransId="{1B681BD0-CCDF-4CD0-B6DF-C428B0D9AF4A}" sibTransId="{8701F54B-364B-4BE1-83DB-0BBA16CF045F}"/>
    <dgm:cxn modelId="{B81F523C-E678-4215-B824-37AF5A2F60E6}" srcId="{BAE8FB96-3C94-4684-9723-4DA59F82C7CC}" destId="{A920CE31-F0FA-4767-98B1-C760F9966FF5}" srcOrd="2" destOrd="0" parTransId="{D7741919-2B65-4560-8544-3F74D075B0C3}" sibTransId="{AE185369-C32C-49C2-8258-0679822F6F5E}"/>
    <dgm:cxn modelId="{81548B8B-C10A-4E9E-A20C-923908D7C26A}" type="presParOf" srcId="{1F6BB79B-990E-40B3-A661-F88F6FDF9D45}" destId="{A3387B6A-003F-40DA-A1F6-25B816F0FFD4}" srcOrd="0" destOrd="0" presId="urn:microsoft.com/office/officeart/2005/8/layout/vList2"/>
    <dgm:cxn modelId="{3752AB0B-FEA5-4B26-ABEA-9D2B56D6E86D}" type="presParOf" srcId="{1F6BB79B-990E-40B3-A661-F88F6FDF9D45}" destId="{C51B93FD-39E7-4EB2-9F3E-0EB8CAFFB23E}" srcOrd="1" destOrd="0" presId="urn:microsoft.com/office/officeart/2005/8/layout/vList2"/>
    <dgm:cxn modelId="{CE9C300F-5A04-4E65-A9B4-7E7329252ADE}" type="presParOf" srcId="{1F6BB79B-990E-40B3-A661-F88F6FDF9D45}" destId="{AEB1EF5C-30A0-4BA3-B282-7C6A5EF654F2}" srcOrd="2" destOrd="0" presId="urn:microsoft.com/office/officeart/2005/8/layout/vList2"/>
    <dgm:cxn modelId="{45D320E0-426D-4F3F-9508-C44E97241F69}" type="presParOf" srcId="{1F6BB79B-990E-40B3-A661-F88F6FDF9D45}" destId="{A81462AB-01AC-4FBB-A2E2-981D79C787E7}" srcOrd="3" destOrd="0" presId="urn:microsoft.com/office/officeart/2005/8/layout/vList2"/>
    <dgm:cxn modelId="{10708463-0BE2-4A28-AC68-3F835A26F69A}" type="presParOf" srcId="{1F6BB79B-990E-40B3-A661-F88F6FDF9D45}" destId="{E034EC4B-5331-4031-8CB1-C4C77AB0EBD4}" srcOrd="4" destOrd="0" presId="urn:microsoft.com/office/officeart/2005/8/layout/vList2"/>
    <dgm:cxn modelId="{EA929DF4-DF0D-4532-852B-7576DF839357}" type="presParOf" srcId="{1F6BB79B-990E-40B3-A661-F88F6FDF9D45}" destId="{D8E61DB2-322A-4739-AAB6-C97F75CBF398}" srcOrd="5" destOrd="0" presId="urn:microsoft.com/office/officeart/2005/8/layout/vList2"/>
    <dgm:cxn modelId="{12609871-73C4-404C-81FA-B56821FCA8CC}" type="presParOf" srcId="{1F6BB79B-990E-40B3-A661-F88F6FDF9D45}" destId="{E1FA13B5-1C00-45C3-BA2E-F7E2E80BE388}" srcOrd="6" destOrd="0" presId="urn:microsoft.com/office/officeart/2005/8/layout/vList2"/>
    <dgm:cxn modelId="{E36FA1E7-17EC-433F-8D79-41C68DF7C3C5}" type="presParOf" srcId="{1F6BB79B-990E-40B3-A661-F88F6FDF9D45}" destId="{172915E7-85F8-47EC-8ADB-2DD3144F0149}" srcOrd="7" destOrd="0" presId="urn:microsoft.com/office/officeart/2005/8/layout/vList2"/>
    <dgm:cxn modelId="{0AD5A0F2-4D30-43DF-B0A4-FCC9F65C3F1C}" type="presParOf" srcId="{1F6BB79B-990E-40B3-A661-F88F6FDF9D45}" destId="{F5B26082-73DE-4EA1-ABA3-A0A972841E92}" srcOrd="8" destOrd="0" presId="urn:microsoft.com/office/officeart/2005/8/layout/vList2"/>
    <dgm:cxn modelId="{C1A86151-6599-477A-B680-24A3C0217208}" type="presParOf" srcId="{1F6BB79B-990E-40B3-A661-F88F6FDF9D45}" destId="{80919445-53B4-45E6-9A2B-AA9E351153AB}" srcOrd="9" destOrd="0" presId="urn:microsoft.com/office/officeart/2005/8/layout/vList2"/>
    <dgm:cxn modelId="{5F88AA90-C700-430A-9E3F-68FDAA0D165E}" type="presParOf" srcId="{1F6BB79B-990E-40B3-A661-F88F6FDF9D45}" destId="{962B2812-50B8-43FA-8073-C44A2692B711}" srcOrd="10" destOrd="0" presId="urn:microsoft.com/office/officeart/2005/8/layout/vList2"/>
  </dgm:cxnLst>
  <dgm:bg/>
  <dgm:whole/>
</dgm:dataModel>
</file>

<file path=ppt/diagrams/data14.xml><?xml version="1.0" encoding="utf-8"?>
<dgm:dataModel xmlns:dgm="http://schemas.openxmlformats.org/drawingml/2006/diagram" xmlns:a="http://schemas.openxmlformats.org/drawingml/2006/main">
  <dgm:ptLst>
    <dgm:pt modelId="{7AAD10BC-9903-4049-883D-8DBC5A07D894}" type="doc">
      <dgm:prSet loTypeId="urn:microsoft.com/office/officeart/2005/8/layout/hierarchy1" loCatId="hierarchy" qsTypeId="urn:microsoft.com/office/officeart/2005/8/quickstyle/3d2" qsCatId="3D" csTypeId="urn:microsoft.com/office/officeart/2005/8/colors/colorful2" csCatId="colorful" phldr="1"/>
      <dgm:spPr/>
      <dgm:t>
        <a:bodyPr/>
        <a:lstStyle/>
        <a:p>
          <a:endParaRPr lang="en-US"/>
        </a:p>
      </dgm:t>
    </dgm:pt>
    <dgm:pt modelId="{C50B67A6-9981-485C-8A45-5E0016035386}">
      <dgm:prSet/>
      <dgm:spPr/>
      <dgm:t>
        <a:bodyPr/>
        <a:lstStyle/>
        <a:p>
          <a:pPr rtl="0"/>
          <a:r>
            <a:rPr lang="en-US" i="1" dirty="0" smtClean="0"/>
            <a:t>Expenses incurred in earlier year paid during the year, other than by an A/c. payee cheque.</a:t>
          </a:r>
          <a:endParaRPr lang="en-US" dirty="0"/>
        </a:p>
      </dgm:t>
    </dgm:pt>
    <dgm:pt modelId="{3667C704-EF81-44D6-9E27-8920BACD5A6A}" type="parTrans" cxnId="{9A14FD51-7C06-4539-BD39-AE5D842723E2}">
      <dgm:prSet/>
      <dgm:spPr/>
      <dgm:t>
        <a:bodyPr/>
        <a:lstStyle/>
        <a:p>
          <a:endParaRPr lang="en-US"/>
        </a:p>
      </dgm:t>
    </dgm:pt>
    <dgm:pt modelId="{BB6AB0DD-56A9-4E1D-A4D1-9EAF5A121688}" type="sibTrans" cxnId="{9A14FD51-7C06-4539-BD39-AE5D842723E2}">
      <dgm:prSet/>
      <dgm:spPr/>
      <dgm:t>
        <a:bodyPr/>
        <a:lstStyle/>
        <a:p>
          <a:endParaRPr lang="en-US"/>
        </a:p>
      </dgm:t>
    </dgm:pt>
    <dgm:pt modelId="{D2F977E2-14D9-49B7-9244-6E710A993714}">
      <dgm:prSet/>
      <dgm:spPr/>
      <dgm:t>
        <a:bodyPr/>
        <a:lstStyle/>
        <a:p>
          <a:pPr rtl="0"/>
          <a:r>
            <a:rPr lang="en-US" i="1" dirty="0" smtClean="0"/>
            <a:t>Up to A. Y. 2007-08 disallowance in the year in which expense claim </a:t>
          </a:r>
          <a:endParaRPr lang="en-US" dirty="0"/>
        </a:p>
      </dgm:t>
    </dgm:pt>
    <dgm:pt modelId="{028B3517-784E-4D6F-A62C-DF344F1040C0}" type="parTrans" cxnId="{2C12259B-631C-4121-BB2F-30B4A94C924A}">
      <dgm:prSet/>
      <dgm:spPr/>
      <dgm:t>
        <a:bodyPr/>
        <a:lstStyle/>
        <a:p>
          <a:endParaRPr lang="en-US"/>
        </a:p>
      </dgm:t>
    </dgm:pt>
    <dgm:pt modelId="{ED4BF6CC-90A3-4920-A8F5-E919F14EC030}" type="sibTrans" cxnId="{2C12259B-631C-4121-BB2F-30B4A94C924A}">
      <dgm:prSet/>
      <dgm:spPr/>
      <dgm:t>
        <a:bodyPr/>
        <a:lstStyle/>
        <a:p>
          <a:endParaRPr lang="en-US"/>
        </a:p>
      </dgm:t>
    </dgm:pt>
    <dgm:pt modelId="{FC9C06ED-F4EC-444D-A936-43FCED5BD980}">
      <dgm:prSet/>
      <dgm:spPr/>
      <dgm:t>
        <a:bodyPr/>
        <a:lstStyle/>
        <a:p>
          <a:pPr rtl="0"/>
          <a:r>
            <a:rPr lang="en-US" i="1" dirty="0" smtClean="0"/>
            <a:t>w.e.f. A. Y. 08-09  treated as income </a:t>
          </a:r>
          <a:endParaRPr lang="en-US" i="1" dirty="0"/>
        </a:p>
      </dgm:t>
    </dgm:pt>
    <dgm:pt modelId="{8D3B7567-7427-40D9-BC61-39A3E5F00D17}" type="parTrans" cxnId="{311EB86E-3341-4FCF-96CE-F4BF1B48D8A0}">
      <dgm:prSet/>
      <dgm:spPr/>
      <dgm:t>
        <a:bodyPr/>
        <a:lstStyle/>
        <a:p>
          <a:endParaRPr lang="en-US"/>
        </a:p>
      </dgm:t>
    </dgm:pt>
    <dgm:pt modelId="{E51142F7-C4AF-4798-9B6A-DC3F90AAB5C4}" type="sibTrans" cxnId="{311EB86E-3341-4FCF-96CE-F4BF1B48D8A0}">
      <dgm:prSet/>
      <dgm:spPr/>
      <dgm:t>
        <a:bodyPr/>
        <a:lstStyle/>
        <a:p>
          <a:endParaRPr lang="en-US"/>
        </a:p>
      </dgm:t>
    </dgm:pt>
    <dgm:pt modelId="{6F3CCF46-82D3-44BA-A127-C22FA8EBEB1F}" type="pres">
      <dgm:prSet presAssocID="{7AAD10BC-9903-4049-883D-8DBC5A07D894}" presName="hierChild1" presStyleCnt="0">
        <dgm:presLayoutVars>
          <dgm:chPref val="1"/>
          <dgm:dir/>
          <dgm:animOne val="branch"/>
          <dgm:animLvl val="lvl"/>
          <dgm:resizeHandles/>
        </dgm:presLayoutVars>
      </dgm:prSet>
      <dgm:spPr/>
      <dgm:t>
        <a:bodyPr/>
        <a:lstStyle/>
        <a:p>
          <a:endParaRPr lang="en-US"/>
        </a:p>
      </dgm:t>
    </dgm:pt>
    <dgm:pt modelId="{5ECF8D7E-AD34-4804-98A5-02EDC609730D}" type="pres">
      <dgm:prSet presAssocID="{C50B67A6-9981-485C-8A45-5E0016035386}" presName="hierRoot1" presStyleCnt="0"/>
      <dgm:spPr/>
      <dgm:t>
        <a:bodyPr/>
        <a:lstStyle/>
        <a:p>
          <a:endParaRPr lang="en-US"/>
        </a:p>
      </dgm:t>
    </dgm:pt>
    <dgm:pt modelId="{504BDFDB-E024-4DF9-939A-C10682303154}" type="pres">
      <dgm:prSet presAssocID="{C50B67A6-9981-485C-8A45-5E0016035386}" presName="composite" presStyleCnt="0"/>
      <dgm:spPr/>
      <dgm:t>
        <a:bodyPr/>
        <a:lstStyle/>
        <a:p>
          <a:endParaRPr lang="en-US"/>
        </a:p>
      </dgm:t>
    </dgm:pt>
    <dgm:pt modelId="{C5190D6B-E6D8-46B8-A488-74803D2158C3}" type="pres">
      <dgm:prSet presAssocID="{C50B67A6-9981-485C-8A45-5E0016035386}" presName="background" presStyleLbl="node0" presStyleIdx="0" presStyleCnt="1"/>
      <dgm:spPr/>
      <dgm:t>
        <a:bodyPr/>
        <a:lstStyle/>
        <a:p>
          <a:endParaRPr lang="en-US"/>
        </a:p>
      </dgm:t>
    </dgm:pt>
    <dgm:pt modelId="{A8DE6DBE-D880-4B94-A947-6F1A718AE445}" type="pres">
      <dgm:prSet presAssocID="{C50B67A6-9981-485C-8A45-5E0016035386}" presName="text" presStyleLbl="fgAcc0" presStyleIdx="0" presStyleCnt="1">
        <dgm:presLayoutVars>
          <dgm:chPref val="3"/>
        </dgm:presLayoutVars>
      </dgm:prSet>
      <dgm:spPr/>
      <dgm:t>
        <a:bodyPr/>
        <a:lstStyle/>
        <a:p>
          <a:endParaRPr lang="en-US"/>
        </a:p>
      </dgm:t>
    </dgm:pt>
    <dgm:pt modelId="{3E1AD23F-BA4D-4780-BCC3-6BCAD0E68E08}" type="pres">
      <dgm:prSet presAssocID="{C50B67A6-9981-485C-8A45-5E0016035386}" presName="hierChild2" presStyleCnt="0"/>
      <dgm:spPr/>
      <dgm:t>
        <a:bodyPr/>
        <a:lstStyle/>
        <a:p>
          <a:endParaRPr lang="en-US"/>
        </a:p>
      </dgm:t>
    </dgm:pt>
    <dgm:pt modelId="{81DD62C0-29B7-4CED-ABD2-FD77392D2F5E}" type="pres">
      <dgm:prSet presAssocID="{028B3517-784E-4D6F-A62C-DF344F1040C0}" presName="Name10" presStyleLbl="parChTrans1D2" presStyleIdx="0" presStyleCnt="2"/>
      <dgm:spPr/>
      <dgm:t>
        <a:bodyPr/>
        <a:lstStyle/>
        <a:p>
          <a:endParaRPr lang="en-US"/>
        </a:p>
      </dgm:t>
    </dgm:pt>
    <dgm:pt modelId="{52235CAE-323C-4B5F-8FDB-EFF211F83AE3}" type="pres">
      <dgm:prSet presAssocID="{D2F977E2-14D9-49B7-9244-6E710A993714}" presName="hierRoot2" presStyleCnt="0"/>
      <dgm:spPr/>
      <dgm:t>
        <a:bodyPr/>
        <a:lstStyle/>
        <a:p>
          <a:endParaRPr lang="en-US"/>
        </a:p>
      </dgm:t>
    </dgm:pt>
    <dgm:pt modelId="{A7493E70-A137-465E-B966-03B50DCBEAF8}" type="pres">
      <dgm:prSet presAssocID="{D2F977E2-14D9-49B7-9244-6E710A993714}" presName="composite2" presStyleCnt="0"/>
      <dgm:spPr/>
      <dgm:t>
        <a:bodyPr/>
        <a:lstStyle/>
        <a:p>
          <a:endParaRPr lang="en-US"/>
        </a:p>
      </dgm:t>
    </dgm:pt>
    <dgm:pt modelId="{19EAB40B-ABEC-490C-AF43-33A8E71DE9DE}" type="pres">
      <dgm:prSet presAssocID="{D2F977E2-14D9-49B7-9244-6E710A993714}" presName="background2" presStyleLbl="node2" presStyleIdx="0" presStyleCnt="2"/>
      <dgm:spPr/>
      <dgm:t>
        <a:bodyPr/>
        <a:lstStyle/>
        <a:p>
          <a:endParaRPr lang="en-US"/>
        </a:p>
      </dgm:t>
    </dgm:pt>
    <dgm:pt modelId="{F5914532-C2B5-46A3-89B8-CA205B762588}" type="pres">
      <dgm:prSet presAssocID="{D2F977E2-14D9-49B7-9244-6E710A993714}" presName="text2" presStyleLbl="fgAcc2" presStyleIdx="0" presStyleCnt="2">
        <dgm:presLayoutVars>
          <dgm:chPref val="3"/>
        </dgm:presLayoutVars>
      </dgm:prSet>
      <dgm:spPr/>
      <dgm:t>
        <a:bodyPr/>
        <a:lstStyle/>
        <a:p>
          <a:endParaRPr lang="en-US"/>
        </a:p>
      </dgm:t>
    </dgm:pt>
    <dgm:pt modelId="{1B5B233B-ADE0-418A-8F2A-7C5119DFAB5B}" type="pres">
      <dgm:prSet presAssocID="{D2F977E2-14D9-49B7-9244-6E710A993714}" presName="hierChild3" presStyleCnt="0"/>
      <dgm:spPr/>
      <dgm:t>
        <a:bodyPr/>
        <a:lstStyle/>
        <a:p>
          <a:endParaRPr lang="en-US"/>
        </a:p>
      </dgm:t>
    </dgm:pt>
    <dgm:pt modelId="{BD45CE18-6537-4970-B4EA-87800B3D1A2A}" type="pres">
      <dgm:prSet presAssocID="{8D3B7567-7427-40D9-BC61-39A3E5F00D17}" presName="Name10" presStyleLbl="parChTrans1D2" presStyleIdx="1" presStyleCnt="2"/>
      <dgm:spPr/>
      <dgm:t>
        <a:bodyPr/>
        <a:lstStyle/>
        <a:p>
          <a:endParaRPr lang="en-US"/>
        </a:p>
      </dgm:t>
    </dgm:pt>
    <dgm:pt modelId="{45A0E24F-1AA7-481D-BE45-840A99F7CC94}" type="pres">
      <dgm:prSet presAssocID="{FC9C06ED-F4EC-444D-A936-43FCED5BD980}" presName="hierRoot2" presStyleCnt="0"/>
      <dgm:spPr/>
      <dgm:t>
        <a:bodyPr/>
        <a:lstStyle/>
        <a:p>
          <a:endParaRPr lang="en-US"/>
        </a:p>
      </dgm:t>
    </dgm:pt>
    <dgm:pt modelId="{DFE59E1E-B0DF-44FE-A347-7484DC6A3610}" type="pres">
      <dgm:prSet presAssocID="{FC9C06ED-F4EC-444D-A936-43FCED5BD980}" presName="composite2" presStyleCnt="0"/>
      <dgm:spPr/>
      <dgm:t>
        <a:bodyPr/>
        <a:lstStyle/>
        <a:p>
          <a:endParaRPr lang="en-US"/>
        </a:p>
      </dgm:t>
    </dgm:pt>
    <dgm:pt modelId="{28259793-12C0-4A99-A38F-9284DC1DA52E}" type="pres">
      <dgm:prSet presAssocID="{FC9C06ED-F4EC-444D-A936-43FCED5BD980}" presName="background2" presStyleLbl="node2" presStyleIdx="1" presStyleCnt="2"/>
      <dgm:spPr/>
      <dgm:t>
        <a:bodyPr/>
        <a:lstStyle/>
        <a:p>
          <a:endParaRPr lang="en-US"/>
        </a:p>
      </dgm:t>
    </dgm:pt>
    <dgm:pt modelId="{344B898F-86A0-4756-B4BB-586D4C15D193}" type="pres">
      <dgm:prSet presAssocID="{FC9C06ED-F4EC-444D-A936-43FCED5BD980}" presName="text2" presStyleLbl="fgAcc2" presStyleIdx="1" presStyleCnt="2">
        <dgm:presLayoutVars>
          <dgm:chPref val="3"/>
        </dgm:presLayoutVars>
      </dgm:prSet>
      <dgm:spPr/>
      <dgm:t>
        <a:bodyPr/>
        <a:lstStyle/>
        <a:p>
          <a:endParaRPr lang="en-US"/>
        </a:p>
      </dgm:t>
    </dgm:pt>
    <dgm:pt modelId="{62ACC1CC-0B00-40E0-BFFC-74F4B6A3B4A6}" type="pres">
      <dgm:prSet presAssocID="{FC9C06ED-F4EC-444D-A936-43FCED5BD980}" presName="hierChild3" presStyleCnt="0"/>
      <dgm:spPr/>
      <dgm:t>
        <a:bodyPr/>
        <a:lstStyle/>
        <a:p>
          <a:endParaRPr lang="en-US"/>
        </a:p>
      </dgm:t>
    </dgm:pt>
  </dgm:ptLst>
  <dgm:cxnLst>
    <dgm:cxn modelId="{802F18BD-28F7-42C0-B950-0F72A37C1749}" type="presOf" srcId="{028B3517-784E-4D6F-A62C-DF344F1040C0}" destId="{81DD62C0-29B7-4CED-ABD2-FD77392D2F5E}" srcOrd="0" destOrd="0" presId="urn:microsoft.com/office/officeart/2005/8/layout/hierarchy1"/>
    <dgm:cxn modelId="{AEB9658E-E927-4D92-8583-03098DACE2C6}" type="presOf" srcId="{7AAD10BC-9903-4049-883D-8DBC5A07D894}" destId="{6F3CCF46-82D3-44BA-A127-C22FA8EBEB1F}" srcOrd="0" destOrd="0" presId="urn:microsoft.com/office/officeart/2005/8/layout/hierarchy1"/>
    <dgm:cxn modelId="{311EB86E-3341-4FCF-96CE-F4BF1B48D8A0}" srcId="{C50B67A6-9981-485C-8A45-5E0016035386}" destId="{FC9C06ED-F4EC-444D-A936-43FCED5BD980}" srcOrd="1" destOrd="0" parTransId="{8D3B7567-7427-40D9-BC61-39A3E5F00D17}" sibTransId="{E51142F7-C4AF-4798-9B6A-DC3F90AAB5C4}"/>
    <dgm:cxn modelId="{9A14FD51-7C06-4539-BD39-AE5D842723E2}" srcId="{7AAD10BC-9903-4049-883D-8DBC5A07D894}" destId="{C50B67A6-9981-485C-8A45-5E0016035386}" srcOrd="0" destOrd="0" parTransId="{3667C704-EF81-44D6-9E27-8920BACD5A6A}" sibTransId="{BB6AB0DD-56A9-4E1D-A4D1-9EAF5A121688}"/>
    <dgm:cxn modelId="{EE939A78-4B23-4737-9D95-937B654AE337}" type="presOf" srcId="{D2F977E2-14D9-49B7-9244-6E710A993714}" destId="{F5914532-C2B5-46A3-89B8-CA205B762588}" srcOrd="0" destOrd="0" presId="urn:microsoft.com/office/officeart/2005/8/layout/hierarchy1"/>
    <dgm:cxn modelId="{2C12259B-631C-4121-BB2F-30B4A94C924A}" srcId="{C50B67A6-9981-485C-8A45-5E0016035386}" destId="{D2F977E2-14D9-49B7-9244-6E710A993714}" srcOrd="0" destOrd="0" parTransId="{028B3517-784E-4D6F-A62C-DF344F1040C0}" sibTransId="{ED4BF6CC-90A3-4920-A8F5-E919F14EC030}"/>
    <dgm:cxn modelId="{54994B63-3D7B-4B41-9BE3-B75E9839C5AE}" type="presOf" srcId="{8D3B7567-7427-40D9-BC61-39A3E5F00D17}" destId="{BD45CE18-6537-4970-B4EA-87800B3D1A2A}" srcOrd="0" destOrd="0" presId="urn:microsoft.com/office/officeart/2005/8/layout/hierarchy1"/>
    <dgm:cxn modelId="{363E80D6-23A3-45D5-9F1D-A20125779B5A}" type="presOf" srcId="{C50B67A6-9981-485C-8A45-5E0016035386}" destId="{A8DE6DBE-D880-4B94-A947-6F1A718AE445}" srcOrd="0" destOrd="0" presId="urn:microsoft.com/office/officeart/2005/8/layout/hierarchy1"/>
    <dgm:cxn modelId="{4820C48B-D2CE-4402-9D86-B78AAFF8F9B6}" type="presOf" srcId="{FC9C06ED-F4EC-444D-A936-43FCED5BD980}" destId="{344B898F-86A0-4756-B4BB-586D4C15D193}" srcOrd="0" destOrd="0" presId="urn:microsoft.com/office/officeart/2005/8/layout/hierarchy1"/>
    <dgm:cxn modelId="{0B7843F2-7888-4705-9CFC-B23A5471225C}" type="presParOf" srcId="{6F3CCF46-82D3-44BA-A127-C22FA8EBEB1F}" destId="{5ECF8D7E-AD34-4804-98A5-02EDC609730D}" srcOrd="0" destOrd="0" presId="urn:microsoft.com/office/officeart/2005/8/layout/hierarchy1"/>
    <dgm:cxn modelId="{6FF73168-84ED-45BB-8226-63D853015141}" type="presParOf" srcId="{5ECF8D7E-AD34-4804-98A5-02EDC609730D}" destId="{504BDFDB-E024-4DF9-939A-C10682303154}" srcOrd="0" destOrd="0" presId="urn:microsoft.com/office/officeart/2005/8/layout/hierarchy1"/>
    <dgm:cxn modelId="{2B6E2D16-1909-4F77-BE84-DBBCD0725457}" type="presParOf" srcId="{504BDFDB-E024-4DF9-939A-C10682303154}" destId="{C5190D6B-E6D8-46B8-A488-74803D2158C3}" srcOrd="0" destOrd="0" presId="urn:microsoft.com/office/officeart/2005/8/layout/hierarchy1"/>
    <dgm:cxn modelId="{4767A2B8-CF25-4FA8-826E-B1E111E487A1}" type="presParOf" srcId="{504BDFDB-E024-4DF9-939A-C10682303154}" destId="{A8DE6DBE-D880-4B94-A947-6F1A718AE445}" srcOrd="1" destOrd="0" presId="urn:microsoft.com/office/officeart/2005/8/layout/hierarchy1"/>
    <dgm:cxn modelId="{C346F612-B6C2-4D3E-9A20-34CBD858BE27}" type="presParOf" srcId="{5ECF8D7E-AD34-4804-98A5-02EDC609730D}" destId="{3E1AD23F-BA4D-4780-BCC3-6BCAD0E68E08}" srcOrd="1" destOrd="0" presId="urn:microsoft.com/office/officeart/2005/8/layout/hierarchy1"/>
    <dgm:cxn modelId="{01F19221-CE6B-4FD8-A0E8-0A2E72238497}" type="presParOf" srcId="{3E1AD23F-BA4D-4780-BCC3-6BCAD0E68E08}" destId="{81DD62C0-29B7-4CED-ABD2-FD77392D2F5E}" srcOrd="0" destOrd="0" presId="urn:microsoft.com/office/officeart/2005/8/layout/hierarchy1"/>
    <dgm:cxn modelId="{4634A15C-D592-4BF4-B12E-8002631B98ED}" type="presParOf" srcId="{3E1AD23F-BA4D-4780-BCC3-6BCAD0E68E08}" destId="{52235CAE-323C-4B5F-8FDB-EFF211F83AE3}" srcOrd="1" destOrd="0" presId="urn:microsoft.com/office/officeart/2005/8/layout/hierarchy1"/>
    <dgm:cxn modelId="{186F1DFF-04FB-4321-B40A-A2F36321D9A3}" type="presParOf" srcId="{52235CAE-323C-4B5F-8FDB-EFF211F83AE3}" destId="{A7493E70-A137-465E-B966-03B50DCBEAF8}" srcOrd="0" destOrd="0" presId="urn:microsoft.com/office/officeart/2005/8/layout/hierarchy1"/>
    <dgm:cxn modelId="{6F3F58AA-BFE9-4823-908D-B5D6A75122D5}" type="presParOf" srcId="{A7493E70-A137-465E-B966-03B50DCBEAF8}" destId="{19EAB40B-ABEC-490C-AF43-33A8E71DE9DE}" srcOrd="0" destOrd="0" presId="urn:microsoft.com/office/officeart/2005/8/layout/hierarchy1"/>
    <dgm:cxn modelId="{0A8C81F4-7821-4C9C-B6F3-5CFEE2E41BEA}" type="presParOf" srcId="{A7493E70-A137-465E-B966-03B50DCBEAF8}" destId="{F5914532-C2B5-46A3-89B8-CA205B762588}" srcOrd="1" destOrd="0" presId="urn:microsoft.com/office/officeart/2005/8/layout/hierarchy1"/>
    <dgm:cxn modelId="{976353E3-CC31-47D9-B304-CB1D15D71BD8}" type="presParOf" srcId="{52235CAE-323C-4B5F-8FDB-EFF211F83AE3}" destId="{1B5B233B-ADE0-418A-8F2A-7C5119DFAB5B}" srcOrd="1" destOrd="0" presId="urn:microsoft.com/office/officeart/2005/8/layout/hierarchy1"/>
    <dgm:cxn modelId="{D262AF32-C569-4E18-894B-2625745C7ADF}" type="presParOf" srcId="{3E1AD23F-BA4D-4780-BCC3-6BCAD0E68E08}" destId="{BD45CE18-6537-4970-B4EA-87800B3D1A2A}" srcOrd="2" destOrd="0" presId="urn:microsoft.com/office/officeart/2005/8/layout/hierarchy1"/>
    <dgm:cxn modelId="{927230BA-F1FD-4920-A696-61CBABA115D7}" type="presParOf" srcId="{3E1AD23F-BA4D-4780-BCC3-6BCAD0E68E08}" destId="{45A0E24F-1AA7-481D-BE45-840A99F7CC94}" srcOrd="3" destOrd="0" presId="urn:microsoft.com/office/officeart/2005/8/layout/hierarchy1"/>
    <dgm:cxn modelId="{EB21A9B0-4AF4-40BF-A78E-3F253F4969BE}" type="presParOf" srcId="{45A0E24F-1AA7-481D-BE45-840A99F7CC94}" destId="{DFE59E1E-B0DF-44FE-A347-7484DC6A3610}" srcOrd="0" destOrd="0" presId="urn:microsoft.com/office/officeart/2005/8/layout/hierarchy1"/>
    <dgm:cxn modelId="{E7A38212-03B6-4958-9250-9FF2A750550F}" type="presParOf" srcId="{DFE59E1E-B0DF-44FE-A347-7484DC6A3610}" destId="{28259793-12C0-4A99-A38F-9284DC1DA52E}" srcOrd="0" destOrd="0" presId="urn:microsoft.com/office/officeart/2005/8/layout/hierarchy1"/>
    <dgm:cxn modelId="{E1B5B06D-B4E2-4ACA-9CF5-1E1FEDD5C29E}" type="presParOf" srcId="{DFE59E1E-B0DF-44FE-A347-7484DC6A3610}" destId="{344B898F-86A0-4756-B4BB-586D4C15D193}" srcOrd="1" destOrd="0" presId="urn:microsoft.com/office/officeart/2005/8/layout/hierarchy1"/>
    <dgm:cxn modelId="{B2E3D5E6-3C62-417D-952D-D13B47C9ADF5}" type="presParOf" srcId="{45A0E24F-1AA7-481D-BE45-840A99F7CC94}" destId="{62ACC1CC-0B00-40E0-BFFC-74F4B6A3B4A6}" srcOrd="1" destOrd="0" presId="urn:microsoft.com/office/officeart/2005/8/layout/hierarchy1"/>
  </dgm:cxnLst>
  <dgm:bg/>
  <dgm:whole/>
</dgm:dataModel>
</file>

<file path=ppt/diagrams/data15.xml><?xml version="1.0" encoding="utf-8"?>
<dgm:dataModel xmlns:dgm="http://schemas.openxmlformats.org/drawingml/2006/diagram" xmlns:a="http://schemas.openxmlformats.org/drawingml/2006/main">
  <dgm:ptLst>
    <dgm:pt modelId="{AD7324ED-33C2-4DBA-9E96-31E2CDBDD89C}" type="doc">
      <dgm:prSet loTypeId="urn:microsoft.com/office/officeart/2005/8/layout/arrow6" loCatId="relationship" qsTypeId="urn:microsoft.com/office/officeart/2005/8/quickstyle/simple2" qsCatId="simple" csTypeId="urn:microsoft.com/office/officeart/2005/8/colors/colorful5" csCatId="colorful" phldr="1"/>
      <dgm:spPr/>
      <dgm:t>
        <a:bodyPr/>
        <a:lstStyle/>
        <a:p>
          <a:endParaRPr lang="en-US"/>
        </a:p>
      </dgm:t>
    </dgm:pt>
    <dgm:pt modelId="{169783F5-540F-4A3C-A4EA-1A2AC5E7E402}">
      <dgm:prSet phldrT="[Text]"/>
      <dgm:spPr/>
      <dgm:t>
        <a:bodyPr/>
        <a:lstStyle/>
        <a:p>
          <a:r>
            <a:rPr lang="en-US" dirty="0" smtClean="0"/>
            <a:t>Crossed Cheque</a:t>
          </a:r>
          <a:endParaRPr lang="en-US" dirty="0"/>
        </a:p>
      </dgm:t>
    </dgm:pt>
    <dgm:pt modelId="{5042F119-EDCC-4D52-B60E-D10F4E1CCE2D}" type="parTrans" cxnId="{37D49C5F-8ED7-4441-AA45-59018A657451}">
      <dgm:prSet/>
      <dgm:spPr/>
      <dgm:t>
        <a:bodyPr/>
        <a:lstStyle/>
        <a:p>
          <a:endParaRPr lang="en-US"/>
        </a:p>
      </dgm:t>
    </dgm:pt>
    <dgm:pt modelId="{A6B0111A-D5EC-4F30-9816-179CA8CB3515}" type="sibTrans" cxnId="{37D49C5F-8ED7-4441-AA45-59018A657451}">
      <dgm:prSet/>
      <dgm:spPr/>
      <dgm:t>
        <a:bodyPr/>
        <a:lstStyle/>
        <a:p>
          <a:endParaRPr lang="en-US"/>
        </a:p>
      </dgm:t>
    </dgm:pt>
    <dgm:pt modelId="{78641264-16CD-4708-841A-68F45711C7F5}">
      <dgm:prSet phldrT="[Text]"/>
      <dgm:spPr/>
      <dgm:t>
        <a:bodyPr/>
        <a:lstStyle/>
        <a:p>
          <a:r>
            <a:rPr lang="en-US" dirty="0" smtClean="0"/>
            <a:t>Account Payee</a:t>
          </a:r>
          <a:endParaRPr lang="en-US" dirty="0"/>
        </a:p>
      </dgm:t>
    </dgm:pt>
    <dgm:pt modelId="{B6C66281-E464-4828-B2AF-984CC9E98B14}" type="parTrans" cxnId="{02A23BE0-F9BA-49A5-835F-B48BC508A9D0}">
      <dgm:prSet/>
      <dgm:spPr/>
      <dgm:t>
        <a:bodyPr/>
        <a:lstStyle/>
        <a:p>
          <a:endParaRPr lang="en-US"/>
        </a:p>
      </dgm:t>
    </dgm:pt>
    <dgm:pt modelId="{29A7746D-19D3-409A-A7BB-1E6F6677B9F6}" type="sibTrans" cxnId="{02A23BE0-F9BA-49A5-835F-B48BC508A9D0}">
      <dgm:prSet/>
      <dgm:spPr/>
      <dgm:t>
        <a:bodyPr/>
        <a:lstStyle/>
        <a:p>
          <a:endParaRPr lang="en-US"/>
        </a:p>
      </dgm:t>
    </dgm:pt>
    <dgm:pt modelId="{AD98E145-9BBE-44DD-B6E6-9E3F2A19E19A}" type="pres">
      <dgm:prSet presAssocID="{AD7324ED-33C2-4DBA-9E96-31E2CDBDD89C}" presName="compositeShape" presStyleCnt="0">
        <dgm:presLayoutVars>
          <dgm:chMax val="2"/>
          <dgm:dir/>
          <dgm:resizeHandles val="exact"/>
        </dgm:presLayoutVars>
      </dgm:prSet>
      <dgm:spPr/>
      <dgm:t>
        <a:bodyPr/>
        <a:lstStyle/>
        <a:p>
          <a:endParaRPr lang="en-US"/>
        </a:p>
      </dgm:t>
    </dgm:pt>
    <dgm:pt modelId="{5DD9F61D-39B5-443F-B226-39F3170E3756}" type="pres">
      <dgm:prSet presAssocID="{AD7324ED-33C2-4DBA-9E96-31E2CDBDD89C}" presName="ribbon" presStyleLbl="node1" presStyleIdx="0" presStyleCnt="1"/>
      <dgm:spPr/>
    </dgm:pt>
    <dgm:pt modelId="{4DF9E74D-DDA2-499C-A21E-AE3FAD01B2F9}" type="pres">
      <dgm:prSet presAssocID="{AD7324ED-33C2-4DBA-9E96-31E2CDBDD89C}" presName="leftArrowText" presStyleLbl="node1" presStyleIdx="0" presStyleCnt="1">
        <dgm:presLayoutVars>
          <dgm:chMax val="0"/>
          <dgm:bulletEnabled val="1"/>
        </dgm:presLayoutVars>
      </dgm:prSet>
      <dgm:spPr/>
      <dgm:t>
        <a:bodyPr/>
        <a:lstStyle/>
        <a:p>
          <a:endParaRPr lang="en-US"/>
        </a:p>
      </dgm:t>
    </dgm:pt>
    <dgm:pt modelId="{11AF32E9-DF92-47B0-B3C2-CF96867D131A}" type="pres">
      <dgm:prSet presAssocID="{AD7324ED-33C2-4DBA-9E96-31E2CDBDD89C}" presName="rightArrowText" presStyleLbl="node1" presStyleIdx="0" presStyleCnt="1">
        <dgm:presLayoutVars>
          <dgm:chMax val="0"/>
          <dgm:bulletEnabled val="1"/>
        </dgm:presLayoutVars>
      </dgm:prSet>
      <dgm:spPr/>
      <dgm:t>
        <a:bodyPr/>
        <a:lstStyle/>
        <a:p>
          <a:endParaRPr lang="en-US"/>
        </a:p>
      </dgm:t>
    </dgm:pt>
  </dgm:ptLst>
  <dgm:cxnLst>
    <dgm:cxn modelId="{37D49C5F-8ED7-4441-AA45-59018A657451}" srcId="{AD7324ED-33C2-4DBA-9E96-31E2CDBDD89C}" destId="{169783F5-540F-4A3C-A4EA-1A2AC5E7E402}" srcOrd="0" destOrd="0" parTransId="{5042F119-EDCC-4D52-B60E-D10F4E1CCE2D}" sibTransId="{A6B0111A-D5EC-4F30-9816-179CA8CB3515}"/>
    <dgm:cxn modelId="{32ABDFEE-C2CE-4F7E-B7B4-F9B8E8447D83}" type="presOf" srcId="{AD7324ED-33C2-4DBA-9E96-31E2CDBDD89C}" destId="{AD98E145-9BBE-44DD-B6E6-9E3F2A19E19A}" srcOrd="0" destOrd="0" presId="urn:microsoft.com/office/officeart/2005/8/layout/arrow6"/>
    <dgm:cxn modelId="{02A23BE0-F9BA-49A5-835F-B48BC508A9D0}" srcId="{AD7324ED-33C2-4DBA-9E96-31E2CDBDD89C}" destId="{78641264-16CD-4708-841A-68F45711C7F5}" srcOrd="1" destOrd="0" parTransId="{B6C66281-E464-4828-B2AF-984CC9E98B14}" sibTransId="{29A7746D-19D3-409A-A7BB-1E6F6677B9F6}"/>
    <dgm:cxn modelId="{2DAA7F99-77F9-473D-A2B2-612B0A65223F}" type="presOf" srcId="{78641264-16CD-4708-841A-68F45711C7F5}" destId="{11AF32E9-DF92-47B0-B3C2-CF96867D131A}" srcOrd="0" destOrd="0" presId="urn:microsoft.com/office/officeart/2005/8/layout/arrow6"/>
    <dgm:cxn modelId="{8C8DE509-775C-42CF-B35E-81F084C11256}" type="presOf" srcId="{169783F5-540F-4A3C-A4EA-1A2AC5E7E402}" destId="{4DF9E74D-DDA2-499C-A21E-AE3FAD01B2F9}" srcOrd="0" destOrd="0" presId="urn:microsoft.com/office/officeart/2005/8/layout/arrow6"/>
    <dgm:cxn modelId="{DE2884FE-18C9-4B52-80E4-5FC658698C21}" type="presParOf" srcId="{AD98E145-9BBE-44DD-B6E6-9E3F2A19E19A}" destId="{5DD9F61D-39B5-443F-B226-39F3170E3756}" srcOrd="0" destOrd="0" presId="urn:microsoft.com/office/officeart/2005/8/layout/arrow6"/>
    <dgm:cxn modelId="{7830D64E-6440-472E-9645-AF6C81C18C6C}" type="presParOf" srcId="{AD98E145-9BBE-44DD-B6E6-9E3F2A19E19A}" destId="{4DF9E74D-DDA2-499C-A21E-AE3FAD01B2F9}" srcOrd="1" destOrd="0" presId="urn:microsoft.com/office/officeart/2005/8/layout/arrow6"/>
    <dgm:cxn modelId="{45AA489E-BB7E-4E46-80E5-EEC215A1E88E}" type="presParOf" srcId="{AD98E145-9BBE-44DD-B6E6-9E3F2A19E19A}" destId="{11AF32E9-DF92-47B0-B3C2-CF96867D131A}" srcOrd="2" destOrd="0" presId="urn:microsoft.com/office/officeart/2005/8/layout/arrow6"/>
  </dgm:cxnLst>
  <dgm:bg/>
  <dgm:whole/>
</dgm:dataModel>
</file>

<file path=ppt/diagrams/data16.xml><?xml version="1.0" encoding="utf-8"?>
<dgm:dataModel xmlns:dgm="http://schemas.openxmlformats.org/drawingml/2006/diagram" xmlns:a="http://schemas.openxmlformats.org/drawingml/2006/main">
  <dgm:ptLst>
    <dgm:pt modelId="{D5C8FB2C-6A4B-4001-8032-40AF8F7CECA6}" type="doc">
      <dgm:prSet loTypeId="urn:microsoft.com/office/officeart/2005/8/layout/vList3" loCatId="list" qsTypeId="urn:microsoft.com/office/officeart/2005/8/quickstyle/3d2" qsCatId="3D" csTypeId="urn:microsoft.com/office/officeart/2005/8/colors/colorful1" csCatId="colorful" phldr="1"/>
      <dgm:spPr/>
      <dgm:t>
        <a:bodyPr/>
        <a:lstStyle/>
        <a:p>
          <a:endParaRPr lang="en-US"/>
        </a:p>
      </dgm:t>
    </dgm:pt>
    <dgm:pt modelId="{35F0CE97-4A15-438C-BBB3-0E194419ED42}">
      <dgm:prSet/>
      <dgm:spPr/>
      <dgm:t>
        <a:bodyPr/>
        <a:lstStyle/>
        <a:p>
          <a:pPr rtl="0"/>
          <a:r>
            <a:rPr lang="en-US" dirty="0" smtClean="0"/>
            <a:t>Certificate from management to be obtain as required in form No. 3CD.</a:t>
          </a:r>
          <a:endParaRPr lang="en-US" dirty="0"/>
        </a:p>
      </dgm:t>
    </dgm:pt>
    <dgm:pt modelId="{379B4760-3A48-49C2-BFD3-8CC285C55FF3}" type="parTrans" cxnId="{CF177378-ABAC-48B9-9284-432C54803E60}">
      <dgm:prSet/>
      <dgm:spPr/>
      <dgm:t>
        <a:bodyPr/>
        <a:lstStyle/>
        <a:p>
          <a:endParaRPr lang="en-US"/>
        </a:p>
      </dgm:t>
    </dgm:pt>
    <dgm:pt modelId="{02B6472D-424B-43AD-AD55-6136E68E5FA9}" type="sibTrans" cxnId="{CF177378-ABAC-48B9-9284-432C54803E60}">
      <dgm:prSet/>
      <dgm:spPr/>
      <dgm:t>
        <a:bodyPr/>
        <a:lstStyle/>
        <a:p>
          <a:endParaRPr lang="en-US"/>
        </a:p>
      </dgm:t>
    </dgm:pt>
    <dgm:pt modelId="{EE5CA06F-1BF1-49E4-B23C-0C7EC4723DB9}">
      <dgm:prSet/>
      <dgm:spPr/>
      <dgm:t>
        <a:bodyPr/>
        <a:lstStyle/>
        <a:p>
          <a:pPr rtl="0"/>
          <a:r>
            <a:rPr lang="en-US" dirty="0" smtClean="0"/>
            <a:t>Regarding Payment made by Account Payee cheque and further not maintaining record of copy of issued cheque</a:t>
          </a:r>
          <a:endParaRPr lang="en-US" dirty="0"/>
        </a:p>
      </dgm:t>
    </dgm:pt>
    <dgm:pt modelId="{2D788D38-6BB4-42A3-BF1C-87F866E1E681}" type="parTrans" cxnId="{55C99977-E633-412E-AA49-1B6D7ADFD496}">
      <dgm:prSet/>
      <dgm:spPr/>
      <dgm:t>
        <a:bodyPr/>
        <a:lstStyle/>
        <a:p>
          <a:endParaRPr lang="en-US"/>
        </a:p>
      </dgm:t>
    </dgm:pt>
    <dgm:pt modelId="{A4E8367B-C4C6-402A-9586-920F4BDF49D2}" type="sibTrans" cxnId="{55C99977-E633-412E-AA49-1B6D7ADFD496}">
      <dgm:prSet/>
      <dgm:spPr/>
      <dgm:t>
        <a:bodyPr/>
        <a:lstStyle/>
        <a:p>
          <a:endParaRPr lang="en-US"/>
        </a:p>
      </dgm:t>
    </dgm:pt>
    <dgm:pt modelId="{2CB6B921-9ACB-4905-B2D9-9F9F1D95A13A}" type="pres">
      <dgm:prSet presAssocID="{D5C8FB2C-6A4B-4001-8032-40AF8F7CECA6}" presName="linearFlow" presStyleCnt="0">
        <dgm:presLayoutVars>
          <dgm:dir/>
          <dgm:resizeHandles val="exact"/>
        </dgm:presLayoutVars>
      </dgm:prSet>
      <dgm:spPr/>
      <dgm:t>
        <a:bodyPr/>
        <a:lstStyle/>
        <a:p>
          <a:endParaRPr lang="en-US"/>
        </a:p>
      </dgm:t>
    </dgm:pt>
    <dgm:pt modelId="{00B92B46-7C22-4151-A784-9F1DE0137C7D}" type="pres">
      <dgm:prSet presAssocID="{35F0CE97-4A15-438C-BBB3-0E194419ED42}" presName="composite" presStyleCnt="0"/>
      <dgm:spPr/>
      <dgm:t>
        <a:bodyPr/>
        <a:lstStyle/>
        <a:p>
          <a:endParaRPr lang="en-US"/>
        </a:p>
      </dgm:t>
    </dgm:pt>
    <dgm:pt modelId="{DC3337CD-FE07-4CC2-A726-E09DD80A0404}" type="pres">
      <dgm:prSet presAssocID="{35F0CE97-4A15-438C-BBB3-0E194419ED42}" presName="imgShp" presStyleLbl="fgImgPlace1" presStyleIdx="0" presStyleCnt="2" custScaleX="271463" custScaleY="90030" custLinFactX="-56982" custLinFactNeighborX="-100000"/>
      <dgm:spPr>
        <a:blipFill rotWithShape="0">
          <a:blip xmlns:r="http://schemas.openxmlformats.org/officeDocument/2006/relationships" r:embed="rId1"/>
          <a:stretch>
            <a:fillRect/>
          </a:stretch>
        </a:blipFill>
      </dgm:spPr>
      <dgm:t>
        <a:bodyPr/>
        <a:lstStyle/>
        <a:p>
          <a:endParaRPr lang="en-US"/>
        </a:p>
      </dgm:t>
    </dgm:pt>
    <dgm:pt modelId="{10CE768A-7191-40C3-AD36-012820E146C1}" type="pres">
      <dgm:prSet presAssocID="{35F0CE97-4A15-438C-BBB3-0E194419ED42}" presName="txShp" presStyleLbl="node1" presStyleIdx="0" presStyleCnt="2" custScaleX="124452" custLinFactNeighborX="7591">
        <dgm:presLayoutVars>
          <dgm:bulletEnabled val="1"/>
        </dgm:presLayoutVars>
      </dgm:prSet>
      <dgm:spPr/>
      <dgm:t>
        <a:bodyPr/>
        <a:lstStyle/>
        <a:p>
          <a:endParaRPr lang="en-US"/>
        </a:p>
      </dgm:t>
    </dgm:pt>
    <dgm:pt modelId="{A1F78014-DD7C-4412-9326-41D628519F5A}" type="pres">
      <dgm:prSet presAssocID="{02B6472D-424B-43AD-AD55-6136E68E5FA9}" presName="spacing" presStyleCnt="0"/>
      <dgm:spPr/>
      <dgm:t>
        <a:bodyPr/>
        <a:lstStyle/>
        <a:p>
          <a:endParaRPr lang="en-US"/>
        </a:p>
      </dgm:t>
    </dgm:pt>
    <dgm:pt modelId="{E5BF3005-4795-43A4-9B2A-175646AEC7FE}" type="pres">
      <dgm:prSet presAssocID="{EE5CA06F-1BF1-49E4-B23C-0C7EC4723DB9}" presName="composite" presStyleCnt="0"/>
      <dgm:spPr/>
      <dgm:t>
        <a:bodyPr/>
        <a:lstStyle/>
        <a:p>
          <a:endParaRPr lang="en-US"/>
        </a:p>
      </dgm:t>
    </dgm:pt>
    <dgm:pt modelId="{14E2163F-2D31-4782-B6EA-655DE3DD70F0}" type="pres">
      <dgm:prSet presAssocID="{EE5CA06F-1BF1-49E4-B23C-0C7EC4723DB9}" presName="imgShp" presStyleLbl="fgImgPlace1" presStyleIdx="1" presStyleCnt="2" custScaleX="271463" custScaleY="90030" custLinFactX="-56982" custLinFactNeighborX="-100000"/>
      <dgm:spPr>
        <a:blipFill rotWithShape="0">
          <a:blip xmlns:r="http://schemas.openxmlformats.org/officeDocument/2006/relationships" r:embed="rId2"/>
          <a:stretch>
            <a:fillRect/>
          </a:stretch>
        </a:blipFill>
      </dgm:spPr>
      <dgm:t>
        <a:bodyPr/>
        <a:lstStyle/>
        <a:p>
          <a:endParaRPr lang="en-US"/>
        </a:p>
      </dgm:t>
    </dgm:pt>
    <dgm:pt modelId="{2D168827-0955-4C67-B51C-7E0AF7C3D57F}" type="pres">
      <dgm:prSet presAssocID="{EE5CA06F-1BF1-49E4-B23C-0C7EC4723DB9}" presName="txShp" presStyleLbl="node1" presStyleIdx="1" presStyleCnt="2" custScaleX="119081" custLinFactNeighborX="7591">
        <dgm:presLayoutVars>
          <dgm:bulletEnabled val="1"/>
        </dgm:presLayoutVars>
      </dgm:prSet>
      <dgm:spPr/>
      <dgm:t>
        <a:bodyPr/>
        <a:lstStyle/>
        <a:p>
          <a:endParaRPr lang="en-US"/>
        </a:p>
      </dgm:t>
    </dgm:pt>
  </dgm:ptLst>
  <dgm:cxnLst>
    <dgm:cxn modelId="{CF177378-ABAC-48B9-9284-432C54803E60}" srcId="{D5C8FB2C-6A4B-4001-8032-40AF8F7CECA6}" destId="{35F0CE97-4A15-438C-BBB3-0E194419ED42}" srcOrd="0" destOrd="0" parTransId="{379B4760-3A48-49C2-BFD3-8CC285C55FF3}" sibTransId="{02B6472D-424B-43AD-AD55-6136E68E5FA9}"/>
    <dgm:cxn modelId="{9D6B4CA6-3A03-4E7E-9233-E0C8F1775ACB}" type="presOf" srcId="{EE5CA06F-1BF1-49E4-B23C-0C7EC4723DB9}" destId="{2D168827-0955-4C67-B51C-7E0AF7C3D57F}" srcOrd="0" destOrd="0" presId="urn:microsoft.com/office/officeart/2005/8/layout/vList3"/>
    <dgm:cxn modelId="{A1123BF3-FEE9-44D2-B1F1-F6F802DEC417}" type="presOf" srcId="{D5C8FB2C-6A4B-4001-8032-40AF8F7CECA6}" destId="{2CB6B921-9ACB-4905-B2D9-9F9F1D95A13A}" srcOrd="0" destOrd="0" presId="urn:microsoft.com/office/officeart/2005/8/layout/vList3"/>
    <dgm:cxn modelId="{6B095812-B270-479B-8E9A-CB5CD461B922}" type="presOf" srcId="{35F0CE97-4A15-438C-BBB3-0E194419ED42}" destId="{10CE768A-7191-40C3-AD36-012820E146C1}" srcOrd="0" destOrd="0" presId="urn:microsoft.com/office/officeart/2005/8/layout/vList3"/>
    <dgm:cxn modelId="{55C99977-E633-412E-AA49-1B6D7ADFD496}" srcId="{D5C8FB2C-6A4B-4001-8032-40AF8F7CECA6}" destId="{EE5CA06F-1BF1-49E4-B23C-0C7EC4723DB9}" srcOrd="1" destOrd="0" parTransId="{2D788D38-6BB4-42A3-BF1C-87F866E1E681}" sibTransId="{A4E8367B-C4C6-402A-9586-920F4BDF49D2}"/>
    <dgm:cxn modelId="{7A8AF50F-258C-41BA-857D-8380FC14E634}" type="presParOf" srcId="{2CB6B921-9ACB-4905-B2D9-9F9F1D95A13A}" destId="{00B92B46-7C22-4151-A784-9F1DE0137C7D}" srcOrd="0" destOrd="0" presId="urn:microsoft.com/office/officeart/2005/8/layout/vList3"/>
    <dgm:cxn modelId="{0393107B-C62C-4443-A555-07FDFA220B00}" type="presParOf" srcId="{00B92B46-7C22-4151-A784-9F1DE0137C7D}" destId="{DC3337CD-FE07-4CC2-A726-E09DD80A0404}" srcOrd="0" destOrd="0" presId="urn:microsoft.com/office/officeart/2005/8/layout/vList3"/>
    <dgm:cxn modelId="{0FB44E85-9BEA-4622-9CF2-30A1D94A9D29}" type="presParOf" srcId="{00B92B46-7C22-4151-A784-9F1DE0137C7D}" destId="{10CE768A-7191-40C3-AD36-012820E146C1}" srcOrd="1" destOrd="0" presId="urn:microsoft.com/office/officeart/2005/8/layout/vList3"/>
    <dgm:cxn modelId="{604391BF-EC05-4904-9CDA-DC1B6C91CE50}" type="presParOf" srcId="{2CB6B921-9ACB-4905-B2D9-9F9F1D95A13A}" destId="{A1F78014-DD7C-4412-9326-41D628519F5A}" srcOrd="1" destOrd="0" presId="urn:microsoft.com/office/officeart/2005/8/layout/vList3"/>
    <dgm:cxn modelId="{291DBE2B-4852-4FF4-B228-809EE9C7010E}" type="presParOf" srcId="{2CB6B921-9ACB-4905-B2D9-9F9F1D95A13A}" destId="{E5BF3005-4795-43A4-9B2A-175646AEC7FE}" srcOrd="2" destOrd="0" presId="urn:microsoft.com/office/officeart/2005/8/layout/vList3"/>
    <dgm:cxn modelId="{D1F9DB7C-1CB7-4293-B560-AAA2BF671CB6}" type="presParOf" srcId="{E5BF3005-4795-43A4-9B2A-175646AEC7FE}" destId="{14E2163F-2D31-4782-B6EA-655DE3DD70F0}" srcOrd="0" destOrd="0" presId="urn:microsoft.com/office/officeart/2005/8/layout/vList3"/>
    <dgm:cxn modelId="{1EF31BA2-4A49-4602-B519-F7ABBC959DA7}" type="presParOf" srcId="{E5BF3005-4795-43A4-9B2A-175646AEC7FE}" destId="{2D168827-0955-4C67-B51C-7E0AF7C3D57F}" srcOrd="1" destOrd="0" presId="urn:microsoft.com/office/officeart/2005/8/layout/vList3"/>
  </dgm:cxnLst>
  <dgm:bg/>
  <dgm:whole/>
</dgm:dataModel>
</file>

<file path=ppt/diagrams/data17.xml><?xml version="1.0" encoding="utf-8"?>
<dgm:dataModel xmlns:dgm="http://schemas.openxmlformats.org/drawingml/2006/diagram" xmlns:a="http://schemas.openxmlformats.org/drawingml/2006/main">
  <dgm:ptLst>
    <dgm:pt modelId="{EE57F4DB-DE62-48A8-8C06-094DBD5396D9}" type="doc">
      <dgm:prSet loTypeId="urn:microsoft.com/office/officeart/2005/8/layout/hierarchy1" loCatId="hierarchy" qsTypeId="urn:microsoft.com/office/officeart/2005/8/quickstyle/3d2" qsCatId="3D" csTypeId="urn:microsoft.com/office/officeart/2005/8/colors/colorful5" csCatId="colorful" phldr="1"/>
      <dgm:spPr/>
      <dgm:t>
        <a:bodyPr/>
        <a:lstStyle/>
        <a:p>
          <a:endParaRPr lang="en-US"/>
        </a:p>
      </dgm:t>
    </dgm:pt>
    <dgm:pt modelId="{A1801A28-505F-4E1E-855F-DAA4532B36BA}">
      <dgm:prSet/>
      <dgm:spPr/>
      <dgm:t>
        <a:bodyPr/>
        <a:lstStyle/>
        <a:p>
          <a:pPr rtl="0"/>
          <a:r>
            <a:rPr lang="en-US" b="0" i="1" baseline="0" dirty="0" smtClean="0"/>
            <a:t>Permitted </a:t>
          </a:r>
          <a:endParaRPr lang="en-US" dirty="0"/>
        </a:p>
      </dgm:t>
    </dgm:pt>
    <dgm:pt modelId="{7DA80288-C433-46A2-818C-D67563AFA781}" type="parTrans" cxnId="{E2015E29-BFD9-4057-98D9-7285B82FDAAA}">
      <dgm:prSet/>
      <dgm:spPr/>
      <dgm:t>
        <a:bodyPr/>
        <a:lstStyle/>
        <a:p>
          <a:endParaRPr lang="en-US"/>
        </a:p>
      </dgm:t>
    </dgm:pt>
    <dgm:pt modelId="{07E1F633-8B36-4752-998C-0784F7A8B4B2}" type="sibTrans" cxnId="{E2015E29-BFD9-4057-98D9-7285B82FDAAA}">
      <dgm:prSet/>
      <dgm:spPr/>
      <dgm:t>
        <a:bodyPr/>
        <a:lstStyle/>
        <a:p>
          <a:endParaRPr lang="en-US"/>
        </a:p>
      </dgm:t>
    </dgm:pt>
    <dgm:pt modelId="{F7BCE974-44F2-4F90-9242-37AF2119C86D}">
      <dgm:prSet/>
      <dgm:spPr/>
      <dgm:t>
        <a:bodyPr/>
        <a:lstStyle/>
        <a:p>
          <a:pPr rtl="0"/>
          <a:r>
            <a:rPr lang="en-US" b="0" i="1" baseline="0" dirty="0" smtClean="0"/>
            <a:t>Use of electronic clearing system through bank</a:t>
          </a:r>
          <a:endParaRPr lang="en-US" dirty="0"/>
        </a:p>
      </dgm:t>
    </dgm:pt>
    <dgm:pt modelId="{1B79CAD0-D267-46E5-8C9D-9DB248C88764}" type="parTrans" cxnId="{D09E1FD0-698D-46A7-ACF9-3606BABF60AA}">
      <dgm:prSet/>
      <dgm:spPr/>
      <dgm:t>
        <a:bodyPr/>
        <a:lstStyle/>
        <a:p>
          <a:endParaRPr lang="en-US"/>
        </a:p>
      </dgm:t>
    </dgm:pt>
    <dgm:pt modelId="{75182B08-7DFA-41C5-A689-09DF2DE5C599}" type="sibTrans" cxnId="{D09E1FD0-698D-46A7-ACF9-3606BABF60AA}">
      <dgm:prSet/>
      <dgm:spPr/>
      <dgm:t>
        <a:bodyPr/>
        <a:lstStyle/>
        <a:p>
          <a:endParaRPr lang="en-US"/>
        </a:p>
      </dgm:t>
    </dgm:pt>
    <dgm:pt modelId="{3B54A789-6CF1-4867-A28A-DCCC656F19C6}">
      <dgm:prSet/>
      <dgm:spPr/>
      <dgm:t>
        <a:bodyPr/>
        <a:lstStyle/>
        <a:p>
          <a:pPr rtl="0"/>
          <a:r>
            <a:rPr lang="en-US" b="0" i="1" baseline="0" dirty="0" smtClean="0"/>
            <a:t>credit card</a:t>
          </a:r>
          <a:endParaRPr lang="en-US" dirty="0"/>
        </a:p>
      </dgm:t>
    </dgm:pt>
    <dgm:pt modelId="{B7C40F66-2B9F-4FE5-B7FA-A529B21D502D}" type="parTrans" cxnId="{F7ED9978-BD2F-4031-ACEB-14AE88D4499E}">
      <dgm:prSet/>
      <dgm:spPr/>
      <dgm:t>
        <a:bodyPr/>
        <a:lstStyle/>
        <a:p>
          <a:endParaRPr lang="en-US"/>
        </a:p>
      </dgm:t>
    </dgm:pt>
    <dgm:pt modelId="{5366C73B-8F6E-4878-A913-B8616604D54A}" type="sibTrans" cxnId="{F7ED9978-BD2F-4031-ACEB-14AE88D4499E}">
      <dgm:prSet/>
      <dgm:spPr/>
      <dgm:t>
        <a:bodyPr/>
        <a:lstStyle/>
        <a:p>
          <a:endParaRPr lang="en-US"/>
        </a:p>
      </dgm:t>
    </dgm:pt>
    <dgm:pt modelId="{88F6230C-F984-4F8C-B77D-3471E2125339}">
      <dgm:prSet/>
      <dgm:spPr/>
      <dgm:t>
        <a:bodyPr/>
        <a:lstStyle/>
        <a:p>
          <a:pPr rtl="0"/>
          <a:r>
            <a:rPr lang="en-US" b="0" i="1" baseline="0" dirty="0" smtClean="0"/>
            <a:t>debit card</a:t>
          </a:r>
          <a:endParaRPr lang="en-US" dirty="0"/>
        </a:p>
      </dgm:t>
    </dgm:pt>
    <dgm:pt modelId="{6B214C52-03C4-4C04-8166-71C5FEA6E578}" type="parTrans" cxnId="{7A42D799-216A-45C9-8567-7073A37EA37B}">
      <dgm:prSet/>
      <dgm:spPr/>
      <dgm:t>
        <a:bodyPr/>
        <a:lstStyle/>
        <a:p>
          <a:endParaRPr lang="en-US"/>
        </a:p>
      </dgm:t>
    </dgm:pt>
    <dgm:pt modelId="{239F9F38-D58D-4741-8503-FE5C9FE27DD9}" type="sibTrans" cxnId="{7A42D799-216A-45C9-8567-7073A37EA37B}">
      <dgm:prSet/>
      <dgm:spPr/>
      <dgm:t>
        <a:bodyPr/>
        <a:lstStyle/>
        <a:p>
          <a:endParaRPr lang="en-US"/>
        </a:p>
      </dgm:t>
    </dgm:pt>
    <dgm:pt modelId="{4E1AAF40-DA2D-4B1C-A529-5433DC64B95C}" type="pres">
      <dgm:prSet presAssocID="{EE57F4DB-DE62-48A8-8C06-094DBD5396D9}" presName="hierChild1" presStyleCnt="0">
        <dgm:presLayoutVars>
          <dgm:chPref val="1"/>
          <dgm:dir/>
          <dgm:animOne val="branch"/>
          <dgm:animLvl val="lvl"/>
          <dgm:resizeHandles/>
        </dgm:presLayoutVars>
      </dgm:prSet>
      <dgm:spPr/>
      <dgm:t>
        <a:bodyPr/>
        <a:lstStyle/>
        <a:p>
          <a:endParaRPr lang="en-US"/>
        </a:p>
      </dgm:t>
    </dgm:pt>
    <dgm:pt modelId="{3C7FE6D3-16EF-4F32-8566-BAE054E81860}" type="pres">
      <dgm:prSet presAssocID="{A1801A28-505F-4E1E-855F-DAA4532B36BA}" presName="hierRoot1" presStyleCnt="0"/>
      <dgm:spPr/>
      <dgm:t>
        <a:bodyPr/>
        <a:lstStyle/>
        <a:p>
          <a:endParaRPr lang="en-US"/>
        </a:p>
      </dgm:t>
    </dgm:pt>
    <dgm:pt modelId="{B3C06776-D025-4A1E-8F68-3DBE18F15450}" type="pres">
      <dgm:prSet presAssocID="{A1801A28-505F-4E1E-855F-DAA4532B36BA}" presName="composite" presStyleCnt="0"/>
      <dgm:spPr/>
      <dgm:t>
        <a:bodyPr/>
        <a:lstStyle/>
        <a:p>
          <a:endParaRPr lang="en-US"/>
        </a:p>
      </dgm:t>
    </dgm:pt>
    <dgm:pt modelId="{4FAAF99E-74E8-4557-949A-4D8D57C2F9D1}" type="pres">
      <dgm:prSet presAssocID="{A1801A28-505F-4E1E-855F-DAA4532B36BA}" presName="background" presStyleLbl="node0" presStyleIdx="0" presStyleCnt="1"/>
      <dgm:spPr/>
      <dgm:t>
        <a:bodyPr/>
        <a:lstStyle/>
        <a:p>
          <a:endParaRPr lang="en-US"/>
        </a:p>
      </dgm:t>
    </dgm:pt>
    <dgm:pt modelId="{8133FF5E-75CA-422C-8DBF-FC9DA252A953}" type="pres">
      <dgm:prSet presAssocID="{A1801A28-505F-4E1E-855F-DAA4532B36BA}" presName="text" presStyleLbl="fgAcc0" presStyleIdx="0" presStyleCnt="1">
        <dgm:presLayoutVars>
          <dgm:chPref val="3"/>
        </dgm:presLayoutVars>
      </dgm:prSet>
      <dgm:spPr/>
      <dgm:t>
        <a:bodyPr/>
        <a:lstStyle/>
        <a:p>
          <a:endParaRPr lang="en-US"/>
        </a:p>
      </dgm:t>
    </dgm:pt>
    <dgm:pt modelId="{18D4E4CE-E846-491A-808E-E6719D99598D}" type="pres">
      <dgm:prSet presAssocID="{A1801A28-505F-4E1E-855F-DAA4532B36BA}" presName="hierChild2" presStyleCnt="0"/>
      <dgm:spPr/>
      <dgm:t>
        <a:bodyPr/>
        <a:lstStyle/>
        <a:p>
          <a:endParaRPr lang="en-US"/>
        </a:p>
      </dgm:t>
    </dgm:pt>
    <dgm:pt modelId="{938C1502-656F-4715-8D84-48CC653E67A2}" type="pres">
      <dgm:prSet presAssocID="{1B79CAD0-D267-46E5-8C9D-9DB248C88764}" presName="Name10" presStyleLbl="parChTrans1D2" presStyleIdx="0" presStyleCnt="3"/>
      <dgm:spPr/>
      <dgm:t>
        <a:bodyPr/>
        <a:lstStyle/>
        <a:p>
          <a:endParaRPr lang="en-US"/>
        </a:p>
      </dgm:t>
    </dgm:pt>
    <dgm:pt modelId="{C9F9C0C0-8E15-4E4C-9886-0A83DE8F00D1}" type="pres">
      <dgm:prSet presAssocID="{F7BCE974-44F2-4F90-9242-37AF2119C86D}" presName="hierRoot2" presStyleCnt="0"/>
      <dgm:spPr/>
      <dgm:t>
        <a:bodyPr/>
        <a:lstStyle/>
        <a:p>
          <a:endParaRPr lang="en-US"/>
        </a:p>
      </dgm:t>
    </dgm:pt>
    <dgm:pt modelId="{859F792D-906D-49F6-9D46-8A6685D27F6B}" type="pres">
      <dgm:prSet presAssocID="{F7BCE974-44F2-4F90-9242-37AF2119C86D}" presName="composite2" presStyleCnt="0"/>
      <dgm:spPr/>
      <dgm:t>
        <a:bodyPr/>
        <a:lstStyle/>
        <a:p>
          <a:endParaRPr lang="en-US"/>
        </a:p>
      </dgm:t>
    </dgm:pt>
    <dgm:pt modelId="{E2E32B74-6EF8-4655-A204-04211EF773EB}" type="pres">
      <dgm:prSet presAssocID="{F7BCE974-44F2-4F90-9242-37AF2119C86D}" presName="background2" presStyleLbl="node2" presStyleIdx="0" presStyleCnt="3"/>
      <dgm:spPr/>
      <dgm:t>
        <a:bodyPr/>
        <a:lstStyle/>
        <a:p>
          <a:endParaRPr lang="en-US"/>
        </a:p>
      </dgm:t>
    </dgm:pt>
    <dgm:pt modelId="{E868D6AD-8F5E-45C5-8C86-478C433F20B8}" type="pres">
      <dgm:prSet presAssocID="{F7BCE974-44F2-4F90-9242-37AF2119C86D}" presName="text2" presStyleLbl="fgAcc2" presStyleIdx="0" presStyleCnt="3">
        <dgm:presLayoutVars>
          <dgm:chPref val="3"/>
        </dgm:presLayoutVars>
      </dgm:prSet>
      <dgm:spPr/>
      <dgm:t>
        <a:bodyPr/>
        <a:lstStyle/>
        <a:p>
          <a:endParaRPr lang="en-US"/>
        </a:p>
      </dgm:t>
    </dgm:pt>
    <dgm:pt modelId="{B02F9449-181F-42BF-8FDB-BC3880143D59}" type="pres">
      <dgm:prSet presAssocID="{F7BCE974-44F2-4F90-9242-37AF2119C86D}" presName="hierChild3" presStyleCnt="0"/>
      <dgm:spPr/>
      <dgm:t>
        <a:bodyPr/>
        <a:lstStyle/>
        <a:p>
          <a:endParaRPr lang="en-US"/>
        </a:p>
      </dgm:t>
    </dgm:pt>
    <dgm:pt modelId="{98137ED7-CEC6-4B0B-9928-A5FE2C79B14E}" type="pres">
      <dgm:prSet presAssocID="{B7C40F66-2B9F-4FE5-B7FA-A529B21D502D}" presName="Name10" presStyleLbl="parChTrans1D2" presStyleIdx="1" presStyleCnt="3"/>
      <dgm:spPr/>
      <dgm:t>
        <a:bodyPr/>
        <a:lstStyle/>
        <a:p>
          <a:endParaRPr lang="en-US"/>
        </a:p>
      </dgm:t>
    </dgm:pt>
    <dgm:pt modelId="{5B512027-DA04-44C9-B343-D2A505BC2F98}" type="pres">
      <dgm:prSet presAssocID="{3B54A789-6CF1-4867-A28A-DCCC656F19C6}" presName="hierRoot2" presStyleCnt="0"/>
      <dgm:spPr/>
      <dgm:t>
        <a:bodyPr/>
        <a:lstStyle/>
        <a:p>
          <a:endParaRPr lang="en-US"/>
        </a:p>
      </dgm:t>
    </dgm:pt>
    <dgm:pt modelId="{8C5E604F-37BB-45EB-AA54-6FA4A1FC7DDA}" type="pres">
      <dgm:prSet presAssocID="{3B54A789-6CF1-4867-A28A-DCCC656F19C6}" presName="composite2" presStyleCnt="0"/>
      <dgm:spPr/>
      <dgm:t>
        <a:bodyPr/>
        <a:lstStyle/>
        <a:p>
          <a:endParaRPr lang="en-US"/>
        </a:p>
      </dgm:t>
    </dgm:pt>
    <dgm:pt modelId="{A94C7EBD-C0A2-45BA-AB70-479A0DA05974}" type="pres">
      <dgm:prSet presAssocID="{3B54A789-6CF1-4867-A28A-DCCC656F19C6}" presName="background2" presStyleLbl="node2" presStyleIdx="1" presStyleCnt="3"/>
      <dgm:spPr/>
      <dgm:t>
        <a:bodyPr/>
        <a:lstStyle/>
        <a:p>
          <a:endParaRPr lang="en-US"/>
        </a:p>
      </dgm:t>
    </dgm:pt>
    <dgm:pt modelId="{11BFEEB2-90D1-4799-A0B3-76A1CC618319}" type="pres">
      <dgm:prSet presAssocID="{3B54A789-6CF1-4867-A28A-DCCC656F19C6}" presName="text2" presStyleLbl="fgAcc2" presStyleIdx="1" presStyleCnt="3">
        <dgm:presLayoutVars>
          <dgm:chPref val="3"/>
        </dgm:presLayoutVars>
      </dgm:prSet>
      <dgm:spPr/>
      <dgm:t>
        <a:bodyPr/>
        <a:lstStyle/>
        <a:p>
          <a:endParaRPr lang="en-US"/>
        </a:p>
      </dgm:t>
    </dgm:pt>
    <dgm:pt modelId="{0045A89F-465A-4A6F-A375-C5DED043EDB4}" type="pres">
      <dgm:prSet presAssocID="{3B54A789-6CF1-4867-A28A-DCCC656F19C6}" presName="hierChild3" presStyleCnt="0"/>
      <dgm:spPr/>
      <dgm:t>
        <a:bodyPr/>
        <a:lstStyle/>
        <a:p>
          <a:endParaRPr lang="en-US"/>
        </a:p>
      </dgm:t>
    </dgm:pt>
    <dgm:pt modelId="{F69AB07B-8729-46A0-8CB9-86AEB7F8E5C9}" type="pres">
      <dgm:prSet presAssocID="{6B214C52-03C4-4C04-8166-71C5FEA6E578}" presName="Name10" presStyleLbl="parChTrans1D2" presStyleIdx="2" presStyleCnt="3"/>
      <dgm:spPr/>
      <dgm:t>
        <a:bodyPr/>
        <a:lstStyle/>
        <a:p>
          <a:endParaRPr lang="en-US"/>
        </a:p>
      </dgm:t>
    </dgm:pt>
    <dgm:pt modelId="{39212CA7-E9D0-440D-9D0A-97D99D4A909C}" type="pres">
      <dgm:prSet presAssocID="{88F6230C-F984-4F8C-B77D-3471E2125339}" presName="hierRoot2" presStyleCnt="0"/>
      <dgm:spPr/>
      <dgm:t>
        <a:bodyPr/>
        <a:lstStyle/>
        <a:p>
          <a:endParaRPr lang="en-US"/>
        </a:p>
      </dgm:t>
    </dgm:pt>
    <dgm:pt modelId="{241CFDED-4F6A-491B-85D4-E33F890E6093}" type="pres">
      <dgm:prSet presAssocID="{88F6230C-F984-4F8C-B77D-3471E2125339}" presName="composite2" presStyleCnt="0"/>
      <dgm:spPr/>
      <dgm:t>
        <a:bodyPr/>
        <a:lstStyle/>
        <a:p>
          <a:endParaRPr lang="en-US"/>
        </a:p>
      </dgm:t>
    </dgm:pt>
    <dgm:pt modelId="{D347F20C-C2E3-420A-9A6A-935D2F4D879F}" type="pres">
      <dgm:prSet presAssocID="{88F6230C-F984-4F8C-B77D-3471E2125339}" presName="background2" presStyleLbl="node2" presStyleIdx="2" presStyleCnt="3"/>
      <dgm:spPr/>
      <dgm:t>
        <a:bodyPr/>
        <a:lstStyle/>
        <a:p>
          <a:endParaRPr lang="en-US"/>
        </a:p>
      </dgm:t>
    </dgm:pt>
    <dgm:pt modelId="{0CCB4B56-5D1C-41AA-A7B4-ADAB57BB381F}" type="pres">
      <dgm:prSet presAssocID="{88F6230C-F984-4F8C-B77D-3471E2125339}" presName="text2" presStyleLbl="fgAcc2" presStyleIdx="2" presStyleCnt="3">
        <dgm:presLayoutVars>
          <dgm:chPref val="3"/>
        </dgm:presLayoutVars>
      </dgm:prSet>
      <dgm:spPr/>
      <dgm:t>
        <a:bodyPr/>
        <a:lstStyle/>
        <a:p>
          <a:endParaRPr lang="en-US"/>
        </a:p>
      </dgm:t>
    </dgm:pt>
    <dgm:pt modelId="{1D62FE19-8986-4C8D-AA14-F5F198A0B36B}" type="pres">
      <dgm:prSet presAssocID="{88F6230C-F984-4F8C-B77D-3471E2125339}" presName="hierChild3" presStyleCnt="0"/>
      <dgm:spPr/>
      <dgm:t>
        <a:bodyPr/>
        <a:lstStyle/>
        <a:p>
          <a:endParaRPr lang="en-US"/>
        </a:p>
      </dgm:t>
    </dgm:pt>
  </dgm:ptLst>
  <dgm:cxnLst>
    <dgm:cxn modelId="{ADAAAD73-474D-471A-9F80-1B600BE5D18C}" type="presOf" srcId="{6B214C52-03C4-4C04-8166-71C5FEA6E578}" destId="{F69AB07B-8729-46A0-8CB9-86AEB7F8E5C9}" srcOrd="0" destOrd="0" presId="urn:microsoft.com/office/officeart/2005/8/layout/hierarchy1"/>
    <dgm:cxn modelId="{D09E1FD0-698D-46A7-ACF9-3606BABF60AA}" srcId="{A1801A28-505F-4E1E-855F-DAA4532B36BA}" destId="{F7BCE974-44F2-4F90-9242-37AF2119C86D}" srcOrd="0" destOrd="0" parTransId="{1B79CAD0-D267-46E5-8C9D-9DB248C88764}" sibTransId="{75182B08-7DFA-41C5-A689-09DF2DE5C599}"/>
    <dgm:cxn modelId="{536FAC2F-10FF-40BD-9C34-8808E41DE0D7}" type="presOf" srcId="{3B54A789-6CF1-4867-A28A-DCCC656F19C6}" destId="{11BFEEB2-90D1-4799-A0B3-76A1CC618319}" srcOrd="0" destOrd="0" presId="urn:microsoft.com/office/officeart/2005/8/layout/hierarchy1"/>
    <dgm:cxn modelId="{E2015E29-BFD9-4057-98D9-7285B82FDAAA}" srcId="{EE57F4DB-DE62-48A8-8C06-094DBD5396D9}" destId="{A1801A28-505F-4E1E-855F-DAA4532B36BA}" srcOrd="0" destOrd="0" parTransId="{7DA80288-C433-46A2-818C-D67563AFA781}" sibTransId="{07E1F633-8B36-4752-998C-0784F7A8B4B2}"/>
    <dgm:cxn modelId="{39D00123-4EA3-4216-84B8-5EDA52BE06E6}" type="presOf" srcId="{A1801A28-505F-4E1E-855F-DAA4532B36BA}" destId="{8133FF5E-75CA-422C-8DBF-FC9DA252A953}" srcOrd="0" destOrd="0" presId="urn:microsoft.com/office/officeart/2005/8/layout/hierarchy1"/>
    <dgm:cxn modelId="{F7ED9978-BD2F-4031-ACEB-14AE88D4499E}" srcId="{A1801A28-505F-4E1E-855F-DAA4532B36BA}" destId="{3B54A789-6CF1-4867-A28A-DCCC656F19C6}" srcOrd="1" destOrd="0" parTransId="{B7C40F66-2B9F-4FE5-B7FA-A529B21D502D}" sibTransId="{5366C73B-8F6E-4878-A913-B8616604D54A}"/>
    <dgm:cxn modelId="{36C14EA0-A177-4CC3-A2C5-D6858799D71C}" type="presOf" srcId="{1B79CAD0-D267-46E5-8C9D-9DB248C88764}" destId="{938C1502-656F-4715-8D84-48CC653E67A2}" srcOrd="0" destOrd="0" presId="urn:microsoft.com/office/officeart/2005/8/layout/hierarchy1"/>
    <dgm:cxn modelId="{7A42D799-216A-45C9-8567-7073A37EA37B}" srcId="{A1801A28-505F-4E1E-855F-DAA4532B36BA}" destId="{88F6230C-F984-4F8C-B77D-3471E2125339}" srcOrd="2" destOrd="0" parTransId="{6B214C52-03C4-4C04-8166-71C5FEA6E578}" sibTransId="{239F9F38-D58D-4741-8503-FE5C9FE27DD9}"/>
    <dgm:cxn modelId="{0344E66F-A6E6-4C3C-8143-DD48089548DE}" type="presOf" srcId="{EE57F4DB-DE62-48A8-8C06-094DBD5396D9}" destId="{4E1AAF40-DA2D-4B1C-A529-5433DC64B95C}" srcOrd="0" destOrd="0" presId="urn:microsoft.com/office/officeart/2005/8/layout/hierarchy1"/>
    <dgm:cxn modelId="{79C87840-6024-4771-AB2C-84A6A4D0975C}" type="presOf" srcId="{88F6230C-F984-4F8C-B77D-3471E2125339}" destId="{0CCB4B56-5D1C-41AA-A7B4-ADAB57BB381F}" srcOrd="0" destOrd="0" presId="urn:microsoft.com/office/officeart/2005/8/layout/hierarchy1"/>
    <dgm:cxn modelId="{BDA39A00-6ECE-4611-8244-154BE2C5ED23}" type="presOf" srcId="{F7BCE974-44F2-4F90-9242-37AF2119C86D}" destId="{E868D6AD-8F5E-45C5-8C86-478C433F20B8}" srcOrd="0" destOrd="0" presId="urn:microsoft.com/office/officeart/2005/8/layout/hierarchy1"/>
    <dgm:cxn modelId="{B39C9466-8509-4EEF-8ED0-317A2474F09D}" type="presOf" srcId="{B7C40F66-2B9F-4FE5-B7FA-A529B21D502D}" destId="{98137ED7-CEC6-4B0B-9928-A5FE2C79B14E}" srcOrd="0" destOrd="0" presId="urn:microsoft.com/office/officeart/2005/8/layout/hierarchy1"/>
    <dgm:cxn modelId="{C8F3BB52-4CFC-4A65-9C99-30EC1F67C8F9}" type="presParOf" srcId="{4E1AAF40-DA2D-4B1C-A529-5433DC64B95C}" destId="{3C7FE6D3-16EF-4F32-8566-BAE054E81860}" srcOrd="0" destOrd="0" presId="urn:microsoft.com/office/officeart/2005/8/layout/hierarchy1"/>
    <dgm:cxn modelId="{4F353420-804B-4933-9185-A331FA78262B}" type="presParOf" srcId="{3C7FE6D3-16EF-4F32-8566-BAE054E81860}" destId="{B3C06776-D025-4A1E-8F68-3DBE18F15450}" srcOrd="0" destOrd="0" presId="urn:microsoft.com/office/officeart/2005/8/layout/hierarchy1"/>
    <dgm:cxn modelId="{83A9D044-338C-4AD0-9398-E1E28B91C668}" type="presParOf" srcId="{B3C06776-D025-4A1E-8F68-3DBE18F15450}" destId="{4FAAF99E-74E8-4557-949A-4D8D57C2F9D1}" srcOrd="0" destOrd="0" presId="urn:microsoft.com/office/officeart/2005/8/layout/hierarchy1"/>
    <dgm:cxn modelId="{BAE918DD-5E80-4645-AD63-BF2F5C451703}" type="presParOf" srcId="{B3C06776-D025-4A1E-8F68-3DBE18F15450}" destId="{8133FF5E-75CA-422C-8DBF-FC9DA252A953}" srcOrd="1" destOrd="0" presId="urn:microsoft.com/office/officeart/2005/8/layout/hierarchy1"/>
    <dgm:cxn modelId="{0A719A3F-A8BC-4693-971D-FF944027056A}" type="presParOf" srcId="{3C7FE6D3-16EF-4F32-8566-BAE054E81860}" destId="{18D4E4CE-E846-491A-808E-E6719D99598D}" srcOrd="1" destOrd="0" presId="urn:microsoft.com/office/officeart/2005/8/layout/hierarchy1"/>
    <dgm:cxn modelId="{9AF96223-E17A-4305-8866-01D963EE619C}" type="presParOf" srcId="{18D4E4CE-E846-491A-808E-E6719D99598D}" destId="{938C1502-656F-4715-8D84-48CC653E67A2}" srcOrd="0" destOrd="0" presId="urn:microsoft.com/office/officeart/2005/8/layout/hierarchy1"/>
    <dgm:cxn modelId="{9FE8297E-75AA-48F3-9034-79ED850901B8}" type="presParOf" srcId="{18D4E4CE-E846-491A-808E-E6719D99598D}" destId="{C9F9C0C0-8E15-4E4C-9886-0A83DE8F00D1}" srcOrd="1" destOrd="0" presId="urn:microsoft.com/office/officeart/2005/8/layout/hierarchy1"/>
    <dgm:cxn modelId="{F4D728BA-0FAC-49F9-B0B4-83E3BB4E72DC}" type="presParOf" srcId="{C9F9C0C0-8E15-4E4C-9886-0A83DE8F00D1}" destId="{859F792D-906D-49F6-9D46-8A6685D27F6B}" srcOrd="0" destOrd="0" presId="urn:microsoft.com/office/officeart/2005/8/layout/hierarchy1"/>
    <dgm:cxn modelId="{5DB3ECCE-1D21-4805-A843-1218E553830D}" type="presParOf" srcId="{859F792D-906D-49F6-9D46-8A6685D27F6B}" destId="{E2E32B74-6EF8-4655-A204-04211EF773EB}" srcOrd="0" destOrd="0" presId="urn:microsoft.com/office/officeart/2005/8/layout/hierarchy1"/>
    <dgm:cxn modelId="{118AEB0A-E688-48EF-BB04-98311BF41DE8}" type="presParOf" srcId="{859F792D-906D-49F6-9D46-8A6685D27F6B}" destId="{E868D6AD-8F5E-45C5-8C86-478C433F20B8}" srcOrd="1" destOrd="0" presId="urn:microsoft.com/office/officeart/2005/8/layout/hierarchy1"/>
    <dgm:cxn modelId="{75A29DEF-34D8-4CEE-98A0-0E97459A6725}" type="presParOf" srcId="{C9F9C0C0-8E15-4E4C-9886-0A83DE8F00D1}" destId="{B02F9449-181F-42BF-8FDB-BC3880143D59}" srcOrd="1" destOrd="0" presId="urn:microsoft.com/office/officeart/2005/8/layout/hierarchy1"/>
    <dgm:cxn modelId="{1F30120F-A22D-42F8-9A80-1429CF4A41AE}" type="presParOf" srcId="{18D4E4CE-E846-491A-808E-E6719D99598D}" destId="{98137ED7-CEC6-4B0B-9928-A5FE2C79B14E}" srcOrd="2" destOrd="0" presId="urn:microsoft.com/office/officeart/2005/8/layout/hierarchy1"/>
    <dgm:cxn modelId="{0330E2D7-182A-4929-8623-8C891E2A70A2}" type="presParOf" srcId="{18D4E4CE-E846-491A-808E-E6719D99598D}" destId="{5B512027-DA04-44C9-B343-D2A505BC2F98}" srcOrd="3" destOrd="0" presId="urn:microsoft.com/office/officeart/2005/8/layout/hierarchy1"/>
    <dgm:cxn modelId="{C237F74D-46CD-4E2C-8E52-1A06034491B5}" type="presParOf" srcId="{5B512027-DA04-44C9-B343-D2A505BC2F98}" destId="{8C5E604F-37BB-45EB-AA54-6FA4A1FC7DDA}" srcOrd="0" destOrd="0" presId="urn:microsoft.com/office/officeart/2005/8/layout/hierarchy1"/>
    <dgm:cxn modelId="{011E2693-F01A-43D1-A8BA-49699BF6A5A4}" type="presParOf" srcId="{8C5E604F-37BB-45EB-AA54-6FA4A1FC7DDA}" destId="{A94C7EBD-C0A2-45BA-AB70-479A0DA05974}" srcOrd="0" destOrd="0" presId="urn:microsoft.com/office/officeart/2005/8/layout/hierarchy1"/>
    <dgm:cxn modelId="{E62B497B-F45B-43E0-BCB1-830D878E89E6}" type="presParOf" srcId="{8C5E604F-37BB-45EB-AA54-6FA4A1FC7DDA}" destId="{11BFEEB2-90D1-4799-A0B3-76A1CC618319}" srcOrd="1" destOrd="0" presId="urn:microsoft.com/office/officeart/2005/8/layout/hierarchy1"/>
    <dgm:cxn modelId="{036FF87B-C74F-4A18-ACC8-9295C7DD7FB6}" type="presParOf" srcId="{5B512027-DA04-44C9-B343-D2A505BC2F98}" destId="{0045A89F-465A-4A6F-A375-C5DED043EDB4}" srcOrd="1" destOrd="0" presId="urn:microsoft.com/office/officeart/2005/8/layout/hierarchy1"/>
    <dgm:cxn modelId="{33735089-7FCC-4B69-9119-8874E2FCF3E3}" type="presParOf" srcId="{18D4E4CE-E846-491A-808E-E6719D99598D}" destId="{F69AB07B-8729-46A0-8CB9-86AEB7F8E5C9}" srcOrd="4" destOrd="0" presId="urn:microsoft.com/office/officeart/2005/8/layout/hierarchy1"/>
    <dgm:cxn modelId="{B505E9FE-B8AA-4200-A4C5-0A18938A7B54}" type="presParOf" srcId="{18D4E4CE-E846-491A-808E-E6719D99598D}" destId="{39212CA7-E9D0-440D-9D0A-97D99D4A909C}" srcOrd="5" destOrd="0" presId="urn:microsoft.com/office/officeart/2005/8/layout/hierarchy1"/>
    <dgm:cxn modelId="{4C660C8D-1004-4486-97F2-726DC44A3E5A}" type="presParOf" srcId="{39212CA7-E9D0-440D-9D0A-97D99D4A909C}" destId="{241CFDED-4F6A-491B-85D4-E33F890E6093}" srcOrd="0" destOrd="0" presId="urn:microsoft.com/office/officeart/2005/8/layout/hierarchy1"/>
    <dgm:cxn modelId="{46828EDD-B1E6-46DA-9105-E561093CD985}" type="presParOf" srcId="{241CFDED-4F6A-491B-85D4-E33F890E6093}" destId="{D347F20C-C2E3-420A-9A6A-935D2F4D879F}" srcOrd="0" destOrd="0" presId="urn:microsoft.com/office/officeart/2005/8/layout/hierarchy1"/>
    <dgm:cxn modelId="{86DB4B5E-0107-42F2-9CDF-1C65B6B9DCC1}" type="presParOf" srcId="{241CFDED-4F6A-491B-85D4-E33F890E6093}" destId="{0CCB4B56-5D1C-41AA-A7B4-ADAB57BB381F}" srcOrd="1" destOrd="0" presId="urn:microsoft.com/office/officeart/2005/8/layout/hierarchy1"/>
    <dgm:cxn modelId="{7618621A-9B49-48A9-9F6F-30DBE6169AA7}" type="presParOf" srcId="{39212CA7-E9D0-440D-9D0A-97D99D4A909C}" destId="{1D62FE19-8986-4C8D-AA14-F5F198A0B36B}" srcOrd="1" destOrd="0" presId="urn:microsoft.com/office/officeart/2005/8/layout/hierarchy1"/>
  </dgm:cxnLst>
  <dgm:bg/>
  <dgm:whole/>
</dgm:dataModel>
</file>

<file path=ppt/diagrams/data18.xml><?xml version="1.0" encoding="utf-8"?>
<dgm:dataModel xmlns:dgm="http://schemas.openxmlformats.org/drawingml/2006/diagram" xmlns:a="http://schemas.openxmlformats.org/drawingml/2006/main">
  <dgm:ptLst>
    <dgm:pt modelId="{D5C8FB2C-6A4B-4001-8032-40AF8F7CECA6}" type="doc">
      <dgm:prSet loTypeId="urn:microsoft.com/office/officeart/2005/8/layout/vList3" loCatId="list" qsTypeId="urn:microsoft.com/office/officeart/2005/8/quickstyle/3d2" qsCatId="3D" csTypeId="urn:microsoft.com/office/officeart/2005/8/colors/accent1_5" csCatId="accent1" phldr="1"/>
      <dgm:spPr/>
      <dgm:t>
        <a:bodyPr/>
        <a:lstStyle/>
        <a:p>
          <a:endParaRPr lang="en-US"/>
        </a:p>
      </dgm:t>
    </dgm:pt>
    <dgm:pt modelId="{35F0CE97-4A15-438C-BBB3-0E194419ED42}">
      <dgm:prSet/>
      <dgm:spPr/>
      <dgm:t>
        <a:bodyPr/>
        <a:lstStyle/>
        <a:p>
          <a:pPr algn="ctr" rtl="0"/>
          <a:r>
            <a:rPr lang="en-US" b="1" u="sng" dirty="0" smtClean="0"/>
            <a:t>Disallowance</a:t>
          </a:r>
          <a:r>
            <a:rPr lang="en-US" dirty="0" smtClean="0"/>
            <a:t/>
          </a:r>
          <a:br>
            <a:rPr lang="en-US" dirty="0" smtClean="0"/>
          </a:br>
          <a:r>
            <a:rPr lang="en-US" dirty="0" smtClean="0"/>
            <a:t>20%		V/s		100%</a:t>
          </a:r>
        </a:p>
        <a:p>
          <a:pPr algn="l" rtl="0"/>
          <a:r>
            <a:rPr lang="en-US" dirty="0" smtClean="0"/>
            <a:t>Up to A.Y. 07-08 	w.e.f. A.Y. 08-09</a:t>
          </a:r>
        </a:p>
        <a:p>
          <a:pPr algn="l" rtl="0"/>
          <a:r>
            <a:rPr lang="en-US" b="1" u="sng" dirty="0" smtClean="0"/>
            <a:t>Consolidate</a:t>
          </a:r>
          <a:r>
            <a:rPr lang="en-US" dirty="0" smtClean="0"/>
            <a:t> – All Cash Payments to a</a:t>
          </a:r>
          <a:br>
            <a:rPr lang="en-US" dirty="0" smtClean="0"/>
          </a:br>
          <a:r>
            <a:rPr lang="en-US" dirty="0" smtClean="0"/>
            <a:t>	          Single Person in a Single Day</a:t>
          </a:r>
          <a:endParaRPr lang="en-US" dirty="0"/>
        </a:p>
      </dgm:t>
    </dgm:pt>
    <dgm:pt modelId="{379B4760-3A48-49C2-BFD3-8CC285C55FF3}" type="parTrans" cxnId="{CF177378-ABAC-48B9-9284-432C54803E60}">
      <dgm:prSet/>
      <dgm:spPr/>
      <dgm:t>
        <a:bodyPr/>
        <a:lstStyle/>
        <a:p>
          <a:endParaRPr lang="en-US"/>
        </a:p>
      </dgm:t>
    </dgm:pt>
    <dgm:pt modelId="{02B6472D-424B-43AD-AD55-6136E68E5FA9}" type="sibTrans" cxnId="{CF177378-ABAC-48B9-9284-432C54803E60}">
      <dgm:prSet/>
      <dgm:spPr/>
      <dgm:t>
        <a:bodyPr/>
        <a:lstStyle/>
        <a:p>
          <a:endParaRPr lang="en-US"/>
        </a:p>
      </dgm:t>
    </dgm:pt>
    <dgm:pt modelId="{2CB6B921-9ACB-4905-B2D9-9F9F1D95A13A}" type="pres">
      <dgm:prSet presAssocID="{D5C8FB2C-6A4B-4001-8032-40AF8F7CECA6}" presName="linearFlow" presStyleCnt="0">
        <dgm:presLayoutVars>
          <dgm:dir/>
          <dgm:resizeHandles val="exact"/>
        </dgm:presLayoutVars>
      </dgm:prSet>
      <dgm:spPr/>
      <dgm:t>
        <a:bodyPr/>
        <a:lstStyle/>
        <a:p>
          <a:endParaRPr lang="en-US"/>
        </a:p>
      </dgm:t>
    </dgm:pt>
    <dgm:pt modelId="{00B92B46-7C22-4151-A784-9F1DE0137C7D}" type="pres">
      <dgm:prSet presAssocID="{35F0CE97-4A15-438C-BBB3-0E194419ED42}" presName="composite" presStyleCnt="0"/>
      <dgm:spPr/>
      <dgm:t>
        <a:bodyPr/>
        <a:lstStyle/>
        <a:p>
          <a:endParaRPr lang="en-US"/>
        </a:p>
      </dgm:t>
    </dgm:pt>
    <dgm:pt modelId="{DC3337CD-FE07-4CC2-A726-E09DD80A0404}" type="pres">
      <dgm:prSet presAssocID="{35F0CE97-4A15-438C-BBB3-0E194419ED42}" presName="imgShp" presStyleLbl="fgImgPlace1" presStyleIdx="0" presStyleCnt="1" custScaleX="152061" custLinFactNeighborX="-64868" custLinFactNeighborY="-27"/>
      <dgm:spPr>
        <a:prstGeom prst="flowChartProcess">
          <a:avLst/>
        </a:prstGeom>
        <a:blipFill rotWithShape="0">
          <a:blip xmlns:r="http://schemas.openxmlformats.org/officeDocument/2006/relationships" r:embed="rId1"/>
          <a:stretch>
            <a:fillRect/>
          </a:stretch>
        </a:blipFill>
      </dgm:spPr>
      <dgm:t>
        <a:bodyPr/>
        <a:lstStyle/>
        <a:p>
          <a:endParaRPr lang="en-US"/>
        </a:p>
      </dgm:t>
    </dgm:pt>
    <dgm:pt modelId="{10CE768A-7191-40C3-AD36-012820E146C1}" type="pres">
      <dgm:prSet presAssocID="{35F0CE97-4A15-438C-BBB3-0E194419ED42}" presName="txShp" presStyleLbl="node1" presStyleIdx="0" presStyleCnt="1" custScaleX="114538" custLinFactNeighborX="7591">
        <dgm:presLayoutVars>
          <dgm:bulletEnabled val="1"/>
        </dgm:presLayoutVars>
      </dgm:prSet>
      <dgm:spPr/>
      <dgm:t>
        <a:bodyPr/>
        <a:lstStyle/>
        <a:p>
          <a:endParaRPr lang="en-US"/>
        </a:p>
      </dgm:t>
    </dgm:pt>
  </dgm:ptLst>
  <dgm:cxnLst>
    <dgm:cxn modelId="{CF177378-ABAC-48B9-9284-432C54803E60}" srcId="{D5C8FB2C-6A4B-4001-8032-40AF8F7CECA6}" destId="{35F0CE97-4A15-438C-BBB3-0E194419ED42}" srcOrd="0" destOrd="0" parTransId="{379B4760-3A48-49C2-BFD3-8CC285C55FF3}" sibTransId="{02B6472D-424B-43AD-AD55-6136E68E5FA9}"/>
    <dgm:cxn modelId="{6CD8A35A-7C8E-4AE2-833F-2BFE8CC9DEE6}" type="presOf" srcId="{35F0CE97-4A15-438C-BBB3-0E194419ED42}" destId="{10CE768A-7191-40C3-AD36-012820E146C1}" srcOrd="0" destOrd="0" presId="urn:microsoft.com/office/officeart/2005/8/layout/vList3"/>
    <dgm:cxn modelId="{CDA1E764-E13E-44AA-A16D-D9ADCFE255E2}" type="presOf" srcId="{D5C8FB2C-6A4B-4001-8032-40AF8F7CECA6}" destId="{2CB6B921-9ACB-4905-B2D9-9F9F1D95A13A}" srcOrd="0" destOrd="0" presId="urn:microsoft.com/office/officeart/2005/8/layout/vList3"/>
    <dgm:cxn modelId="{E45F1370-86EF-44E0-BCE3-00BA383E2EC0}" type="presParOf" srcId="{2CB6B921-9ACB-4905-B2D9-9F9F1D95A13A}" destId="{00B92B46-7C22-4151-A784-9F1DE0137C7D}" srcOrd="0" destOrd="0" presId="urn:microsoft.com/office/officeart/2005/8/layout/vList3"/>
    <dgm:cxn modelId="{0B34A916-9754-4B6B-B366-1B3428116CB5}" type="presParOf" srcId="{00B92B46-7C22-4151-A784-9F1DE0137C7D}" destId="{DC3337CD-FE07-4CC2-A726-E09DD80A0404}" srcOrd="0" destOrd="0" presId="urn:microsoft.com/office/officeart/2005/8/layout/vList3"/>
    <dgm:cxn modelId="{A5C40B07-2C69-431B-A1F8-4FB63B9FB612}" type="presParOf" srcId="{00B92B46-7C22-4151-A784-9F1DE0137C7D}" destId="{10CE768A-7191-40C3-AD36-012820E146C1}" srcOrd="1" destOrd="0" presId="urn:microsoft.com/office/officeart/2005/8/layout/vList3"/>
  </dgm:cxnLst>
  <dgm:bg/>
  <dgm:whole/>
</dgm:dataModel>
</file>

<file path=ppt/diagrams/data19.xml><?xml version="1.0" encoding="utf-8"?>
<dgm:dataModel xmlns:dgm="http://schemas.openxmlformats.org/drawingml/2006/diagram" xmlns:a="http://schemas.openxmlformats.org/drawingml/2006/main">
  <dgm:ptLst>
    <dgm:pt modelId="{7DB09694-C08E-4484-A30E-DA87A3C634B7}" type="doc">
      <dgm:prSet loTypeId="urn:microsoft.com/office/officeart/2005/8/layout/process4" loCatId="list" qsTypeId="urn:microsoft.com/office/officeart/2005/8/quickstyle/3d2" qsCatId="3D" csTypeId="urn:microsoft.com/office/officeart/2005/8/colors/colorful4" csCatId="colorful" phldr="1"/>
      <dgm:spPr/>
      <dgm:t>
        <a:bodyPr/>
        <a:lstStyle/>
        <a:p>
          <a:endParaRPr lang="en-US"/>
        </a:p>
      </dgm:t>
    </dgm:pt>
    <dgm:pt modelId="{3D84B146-4C06-47CA-9FAB-3A1D5FB0C7B2}">
      <dgm:prSet phldrT="[Text]"/>
      <dgm:spPr/>
      <dgm:t>
        <a:bodyPr/>
        <a:lstStyle/>
        <a:p>
          <a:r>
            <a:rPr lang="en-US" dirty="0" smtClean="0"/>
            <a:t>Applicable to Loans and Deposits and Not on Capital</a:t>
          </a:r>
          <a:endParaRPr lang="en-US" dirty="0"/>
        </a:p>
      </dgm:t>
    </dgm:pt>
    <dgm:pt modelId="{F03AA22A-FD8C-4999-8E66-5299CA0B3F30}" type="parTrans" cxnId="{42523C7A-F2DC-4DBB-B15F-51A0B946179E}">
      <dgm:prSet/>
      <dgm:spPr/>
      <dgm:t>
        <a:bodyPr/>
        <a:lstStyle/>
        <a:p>
          <a:endParaRPr lang="en-US"/>
        </a:p>
      </dgm:t>
    </dgm:pt>
    <dgm:pt modelId="{5B07CAA7-7A5A-4E0F-A341-B04E60DA5C5B}" type="sibTrans" cxnId="{42523C7A-F2DC-4DBB-B15F-51A0B946179E}">
      <dgm:prSet/>
      <dgm:spPr/>
      <dgm:t>
        <a:bodyPr/>
        <a:lstStyle/>
        <a:p>
          <a:endParaRPr lang="en-US"/>
        </a:p>
      </dgm:t>
    </dgm:pt>
    <dgm:pt modelId="{41589E06-286F-4ED1-926C-34B3F1F3E96B}">
      <dgm:prSet phldrT="[Text]"/>
      <dgm:spPr/>
      <dgm:t>
        <a:bodyPr/>
        <a:lstStyle/>
        <a:p>
          <a:r>
            <a:rPr lang="en-US" b="1" u="sng" dirty="0" smtClean="0">
              <a:effectLst>
                <a:glow rad="228600">
                  <a:schemeClr val="accent1">
                    <a:satMod val="175000"/>
                    <a:alpha val="40000"/>
                  </a:schemeClr>
                </a:glow>
                <a:outerShdw blurRad="38100" dist="38100" dir="2700000" algn="tl">
                  <a:srgbClr val="000000">
                    <a:alpha val="43137"/>
                  </a:srgbClr>
                </a:outerShdw>
              </a:effectLst>
            </a:rPr>
            <a:t>Contra Decisions on Share Application Money</a:t>
          </a:r>
          <a:endParaRPr lang="en-US" b="1" u="sng" dirty="0">
            <a:effectLst>
              <a:glow rad="228600">
                <a:schemeClr val="accent1">
                  <a:satMod val="175000"/>
                  <a:alpha val="40000"/>
                </a:schemeClr>
              </a:glow>
              <a:outerShdw blurRad="38100" dist="38100" dir="2700000" algn="tl">
                <a:srgbClr val="000000">
                  <a:alpha val="43137"/>
                </a:srgbClr>
              </a:outerShdw>
            </a:effectLst>
          </a:endParaRPr>
        </a:p>
      </dgm:t>
    </dgm:pt>
    <dgm:pt modelId="{95830263-E68F-482E-A459-215A4EEAD8CE}" type="parTrans" cxnId="{0F55C5B1-8E56-445A-9340-4B76D8271BDC}">
      <dgm:prSet/>
      <dgm:spPr/>
      <dgm:t>
        <a:bodyPr/>
        <a:lstStyle/>
        <a:p>
          <a:endParaRPr lang="en-US"/>
        </a:p>
      </dgm:t>
    </dgm:pt>
    <dgm:pt modelId="{68DCC9CF-F55F-4054-9742-F37B53B741BA}" type="sibTrans" cxnId="{0F55C5B1-8E56-445A-9340-4B76D8271BDC}">
      <dgm:prSet/>
      <dgm:spPr/>
      <dgm:t>
        <a:bodyPr/>
        <a:lstStyle/>
        <a:p>
          <a:endParaRPr lang="en-US"/>
        </a:p>
      </dgm:t>
    </dgm:pt>
    <dgm:pt modelId="{F569EEC9-7337-4E94-B792-78D2467903E7}">
      <dgm:prSet phldrT="[Text]" custT="1"/>
      <dgm:spPr/>
      <dgm:t>
        <a:bodyPr/>
        <a:lstStyle/>
        <a:p>
          <a:r>
            <a:rPr lang="en-US" sz="1200" b="1" dirty="0" smtClean="0">
              <a:latin typeface="Bookman Old Style" pitchFamily="18" charset="0"/>
            </a:rPr>
            <a:t>RECENT DECISION OF JHARKHAND HIGH COURT IN THE CASE OF BHALOTIA ENGG WORKS LTD 275 ITR 399-SHARE APPLICATION MONEY RECEIVED IN CASH PARTAKES CHARACTER OF DEPOSIT</a:t>
          </a:r>
          <a:endParaRPr lang="en-US" sz="1200" dirty="0"/>
        </a:p>
      </dgm:t>
    </dgm:pt>
    <dgm:pt modelId="{02AAF16C-2585-4501-8783-5ED3A39D0C8B}" type="parTrans" cxnId="{9F0C0853-0997-40FC-B0D4-19275E1F037F}">
      <dgm:prSet/>
      <dgm:spPr/>
      <dgm:t>
        <a:bodyPr/>
        <a:lstStyle/>
        <a:p>
          <a:endParaRPr lang="en-US"/>
        </a:p>
      </dgm:t>
    </dgm:pt>
    <dgm:pt modelId="{9C60115D-4AD9-49B1-83B0-E7BC027DDC8B}" type="sibTrans" cxnId="{9F0C0853-0997-40FC-B0D4-19275E1F037F}">
      <dgm:prSet/>
      <dgm:spPr/>
      <dgm:t>
        <a:bodyPr/>
        <a:lstStyle/>
        <a:p>
          <a:endParaRPr lang="en-US"/>
        </a:p>
      </dgm:t>
    </dgm:pt>
    <dgm:pt modelId="{F893BF48-EB04-4E10-932B-11FE446FD864}">
      <dgm:prSet phldrT="[Text]" custT="1"/>
      <dgm:spPr/>
      <dgm:t>
        <a:bodyPr/>
        <a:lstStyle/>
        <a:p>
          <a:r>
            <a:rPr lang="en-US" sz="1200" b="1" dirty="0" smtClean="0">
              <a:latin typeface="Bookman Old Style" pitchFamily="18" charset="0"/>
            </a:rPr>
            <a:t>52 ITD 504(</a:t>
          </a:r>
          <a:r>
            <a:rPr lang="en-US" sz="1200" b="1" dirty="0" err="1" smtClean="0">
              <a:latin typeface="Bookman Old Style" pitchFamily="18" charset="0"/>
            </a:rPr>
            <a:t>Jp</a:t>
          </a:r>
          <a:r>
            <a:rPr lang="en-US" sz="1200" b="1" dirty="0" smtClean="0">
              <a:latin typeface="Bookman Old Style" pitchFamily="18" charset="0"/>
            </a:rPr>
            <a:t>)-NO OBLIGATION TO REFUND SHARE APPLICATION MONEY-ESSENTIAL OF DEPOSIT NOT EXISTING</a:t>
          </a:r>
          <a:endParaRPr lang="en-US" sz="1200" dirty="0"/>
        </a:p>
      </dgm:t>
    </dgm:pt>
    <dgm:pt modelId="{7553325D-D277-423E-A452-D0AA07C9D3D6}" type="parTrans" cxnId="{EAD9932D-CE45-4C2A-88DA-1126C1C1D2ED}">
      <dgm:prSet/>
      <dgm:spPr/>
      <dgm:t>
        <a:bodyPr/>
        <a:lstStyle/>
        <a:p>
          <a:endParaRPr lang="en-US"/>
        </a:p>
      </dgm:t>
    </dgm:pt>
    <dgm:pt modelId="{B552F01A-7E19-4FFB-9A35-7B2ECAC5C15A}" type="sibTrans" cxnId="{EAD9932D-CE45-4C2A-88DA-1126C1C1D2ED}">
      <dgm:prSet/>
      <dgm:spPr/>
      <dgm:t>
        <a:bodyPr/>
        <a:lstStyle/>
        <a:p>
          <a:endParaRPr lang="en-US"/>
        </a:p>
      </dgm:t>
    </dgm:pt>
    <dgm:pt modelId="{F577D3FB-4B62-424F-BA5C-67332D031AC6}" type="pres">
      <dgm:prSet presAssocID="{7DB09694-C08E-4484-A30E-DA87A3C634B7}" presName="Name0" presStyleCnt="0">
        <dgm:presLayoutVars>
          <dgm:dir/>
          <dgm:animLvl val="lvl"/>
          <dgm:resizeHandles val="exact"/>
        </dgm:presLayoutVars>
      </dgm:prSet>
      <dgm:spPr/>
      <dgm:t>
        <a:bodyPr/>
        <a:lstStyle/>
        <a:p>
          <a:endParaRPr lang="en-US"/>
        </a:p>
      </dgm:t>
    </dgm:pt>
    <dgm:pt modelId="{CDA7247C-3409-413E-BA53-C1186DB6C670}" type="pres">
      <dgm:prSet presAssocID="{41589E06-286F-4ED1-926C-34B3F1F3E96B}" presName="boxAndChildren" presStyleCnt="0"/>
      <dgm:spPr/>
      <dgm:t>
        <a:bodyPr/>
        <a:lstStyle/>
        <a:p>
          <a:endParaRPr lang="en-US"/>
        </a:p>
      </dgm:t>
    </dgm:pt>
    <dgm:pt modelId="{3A05B591-F9C6-4339-B46F-DCEEB68884D0}" type="pres">
      <dgm:prSet presAssocID="{41589E06-286F-4ED1-926C-34B3F1F3E96B}" presName="parentTextBox" presStyleLbl="node1" presStyleIdx="0" presStyleCnt="2"/>
      <dgm:spPr/>
      <dgm:t>
        <a:bodyPr/>
        <a:lstStyle/>
        <a:p>
          <a:endParaRPr lang="en-US"/>
        </a:p>
      </dgm:t>
    </dgm:pt>
    <dgm:pt modelId="{E76B4A25-E14B-4B8E-BEE2-A4CE641DB48F}" type="pres">
      <dgm:prSet presAssocID="{41589E06-286F-4ED1-926C-34B3F1F3E96B}" presName="entireBox" presStyleLbl="node1" presStyleIdx="0" presStyleCnt="2" custScaleY="79546"/>
      <dgm:spPr/>
      <dgm:t>
        <a:bodyPr/>
        <a:lstStyle/>
        <a:p>
          <a:endParaRPr lang="en-US"/>
        </a:p>
      </dgm:t>
    </dgm:pt>
    <dgm:pt modelId="{670C14C1-83FA-4483-BC3F-C1202D3DC314}" type="pres">
      <dgm:prSet presAssocID="{41589E06-286F-4ED1-926C-34B3F1F3E96B}" presName="descendantBox" presStyleCnt="0"/>
      <dgm:spPr/>
      <dgm:t>
        <a:bodyPr/>
        <a:lstStyle/>
        <a:p>
          <a:endParaRPr lang="en-US"/>
        </a:p>
      </dgm:t>
    </dgm:pt>
    <dgm:pt modelId="{17DA878E-5817-408A-B1E1-8AD6F4F46992}" type="pres">
      <dgm:prSet presAssocID="{F569EEC9-7337-4E94-B792-78D2467903E7}" presName="childTextBox" presStyleLbl="fgAccFollowNode1" presStyleIdx="0" presStyleCnt="2" custScaleY="147069" custLinFactNeighborY="19902">
        <dgm:presLayoutVars>
          <dgm:bulletEnabled val="1"/>
        </dgm:presLayoutVars>
      </dgm:prSet>
      <dgm:spPr/>
      <dgm:t>
        <a:bodyPr/>
        <a:lstStyle/>
        <a:p>
          <a:endParaRPr lang="en-US"/>
        </a:p>
      </dgm:t>
    </dgm:pt>
    <dgm:pt modelId="{08BF7EDC-E4AD-4914-9210-5B92EFE80D62}" type="pres">
      <dgm:prSet presAssocID="{F893BF48-EB04-4E10-932B-11FE446FD864}" presName="childTextBox" presStyleLbl="fgAccFollowNode1" presStyleIdx="1" presStyleCnt="2" custScaleY="147069" custLinFactNeighborY="19902">
        <dgm:presLayoutVars>
          <dgm:bulletEnabled val="1"/>
        </dgm:presLayoutVars>
      </dgm:prSet>
      <dgm:spPr/>
      <dgm:t>
        <a:bodyPr/>
        <a:lstStyle/>
        <a:p>
          <a:endParaRPr lang="en-US"/>
        </a:p>
      </dgm:t>
    </dgm:pt>
    <dgm:pt modelId="{A5DB3410-63C9-4496-B270-0357124D3CB1}" type="pres">
      <dgm:prSet presAssocID="{5B07CAA7-7A5A-4E0F-A341-B04E60DA5C5B}" presName="sp" presStyleCnt="0"/>
      <dgm:spPr/>
      <dgm:t>
        <a:bodyPr/>
        <a:lstStyle/>
        <a:p>
          <a:endParaRPr lang="en-US"/>
        </a:p>
      </dgm:t>
    </dgm:pt>
    <dgm:pt modelId="{17B9E8FA-A8BE-415F-A21D-DBE698846B85}" type="pres">
      <dgm:prSet presAssocID="{3D84B146-4C06-47CA-9FAB-3A1D5FB0C7B2}" presName="arrowAndChildren" presStyleCnt="0"/>
      <dgm:spPr/>
      <dgm:t>
        <a:bodyPr/>
        <a:lstStyle/>
        <a:p>
          <a:endParaRPr lang="en-US"/>
        </a:p>
      </dgm:t>
    </dgm:pt>
    <dgm:pt modelId="{4E8EF402-C6B6-4DC1-A4CF-58F625544B95}" type="pres">
      <dgm:prSet presAssocID="{3D84B146-4C06-47CA-9FAB-3A1D5FB0C7B2}" presName="parentTextArrow" presStyleLbl="node1" presStyleIdx="1" presStyleCnt="2" custScaleY="37403"/>
      <dgm:spPr/>
      <dgm:t>
        <a:bodyPr/>
        <a:lstStyle/>
        <a:p>
          <a:endParaRPr lang="en-US"/>
        </a:p>
      </dgm:t>
    </dgm:pt>
  </dgm:ptLst>
  <dgm:cxnLst>
    <dgm:cxn modelId="{9F0C0853-0997-40FC-B0D4-19275E1F037F}" srcId="{41589E06-286F-4ED1-926C-34B3F1F3E96B}" destId="{F569EEC9-7337-4E94-B792-78D2467903E7}" srcOrd="0" destOrd="0" parTransId="{02AAF16C-2585-4501-8783-5ED3A39D0C8B}" sibTransId="{9C60115D-4AD9-49B1-83B0-E7BC027DDC8B}"/>
    <dgm:cxn modelId="{D0D2F91F-8A2B-4262-A0FF-DC16EF8664BA}" type="presOf" srcId="{F893BF48-EB04-4E10-932B-11FE446FD864}" destId="{08BF7EDC-E4AD-4914-9210-5B92EFE80D62}" srcOrd="0" destOrd="0" presId="urn:microsoft.com/office/officeart/2005/8/layout/process4"/>
    <dgm:cxn modelId="{0F55C5B1-8E56-445A-9340-4B76D8271BDC}" srcId="{7DB09694-C08E-4484-A30E-DA87A3C634B7}" destId="{41589E06-286F-4ED1-926C-34B3F1F3E96B}" srcOrd="1" destOrd="0" parTransId="{95830263-E68F-482E-A459-215A4EEAD8CE}" sibTransId="{68DCC9CF-F55F-4054-9742-F37B53B741BA}"/>
    <dgm:cxn modelId="{0C96B62C-6C9B-492C-BC36-2590284618B2}" type="presOf" srcId="{7DB09694-C08E-4484-A30E-DA87A3C634B7}" destId="{F577D3FB-4B62-424F-BA5C-67332D031AC6}" srcOrd="0" destOrd="0" presId="urn:microsoft.com/office/officeart/2005/8/layout/process4"/>
    <dgm:cxn modelId="{35D4C3A1-0958-4542-A678-2E687761CEC0}" type="presOf" srcId="{3D84B146-4C06-47CA-9FAB-3A1D5FB0C7B2}" destId="{4E8EF402-C6B6-4DC1-A4CF-58F625544B95}" srcOrd="0" destOrd="0" presId="urn:microsoft.com/office/officeart/2005/8/layout/process4"/>
    <dgm:cxn modelId="{42523C7A-F2DC-4DBB-B15F-51A0B946179E}" srcId="{7DB09694-C08E-4484-A30E-DA87A3C634B7}" destId="{3D84B146-4C06-47CA-9FAB-3A1D5FB0C7B2}" srcOrd="0" destOrd="0" parTransId="{F03AA22A-FD8C-4999-8E66-5299CA0B3F30}" sibTransId="{5B07CAA7-7A5A-4E0F-A341-B04E60DA5C5B}"/>
    <dgm:cxn modelId="{B0D7904A-A94A-4CDE-A22B-BA042C77612C}" type="presOf" srcId="{41589E06-286F-4ED1-926C-34B3F1F3E96B}" destId="{E76B4A25-E14B-4B8E-BEE2-A4CE641DB48F}" srcOrd="1" destOrd="0" presId="urn:microsoft.com/office/officeart/2005/8/layout/process4"/>
    <dgm:cxn modelId="{EAD9932D-CE45-4C2A-88DA-1126C1C1D2ED}" srcId="{41589E06-286F-4ED1-926C-34B3F1F3E96B}" destId="{F893BF48-EB04-4E10-932B-11FE446FD864}" srcOrd="1" destOrd="0" parTransId="{7553325D-D277-423E-A452-D0AA07C9D3D6}" sibTransId="{B552F01A-7E19-4FFB-9A35-7B2ECAC5C15A}"/>
    <dgm:cxn modelId="{CB671694-EB9A-4256-95C2-CCA78882CD1D}" type="presOf" srcId="{F569EEC9-7337-4E94-B792-78D2467903E7}" destId="{17DA878E-5817-408A-B1E1-8AD6F4F46992}" srcOrd="0" destOrd="0" presId="urn:microsoft.com/office/officeart/2005/8/layout/process4"/>
    <dgm:cxn modelId="{6DFDB3DD-FD98-40D9-AC1C-D945C9F5F9AC}" type="presOf" srcId="{41589E06-286F-4ED1-926C-34B3F1F3E96B}" destId="{3A05B591-F9C6-4339-B46F-DCEEB68884D0}" srcOrd="0" destOrd="0" presId="urn:microsoft.com/office/officeart/2005/8/layout/process4"/>
    <dgm:cxn modelId="{0D4DB932-C17C-44C1-84A0-EAB634BF9DBD}" type="presParOf" srcId="{F577D3FB-4B62-424F-BA5C-67332D031AC6}" destId="{CDA7247C-3409-413E-BA53-C1186DB6C670}" srcOrd="0" destOrd="0" presId="urn:microsoft.com/office/officeart/2005/8/layout/process4"/>
    <dgm:cxn modelId="{4994C380-2FDD-44C0-92AA-82362DF05AAA}" type="presParOf" srcId="{CDA7247C-3409-413E-BA53-C1186DB6C670}" destId="{3A05B591-F9C6-4339-B46F-DCEEB68884D0}" srcOrd="0" destOrd="0" presId="urn:microsoft.com/office/officeart/2005/8/layout/process4"/>
    <dgm:cxn modelId="{32095DE8-52E3-471E-AC74-EAD073831C0F}" type="presParOf" srcId="{CDA7247C-3409-413E-BA53-C1186DB6C670}" destId="{E76B4A25-E14B-4B8E-BEE2-A4CE641DB48F}" srcOrd="1" destOrd="0" presId="urn:microsoft.com/office/officeart/2005/8/layout/process4"/>
    <dgm:cxn modelId="{F2438AC7-6B0C-464D-B570-65BBCA009EBF}" type="presParOf" srcId="{CDA7247C-3409-413E-BA53-C1186DB6C670}" destId="{670C14C1-83FA-4483-BC3F-C1202D3DC314}" srcOrd="2" destOrd="0" presId="urn:microsoft.com/office/officeart/2005/8/layout/process4"/>
    <dgm:cxn modelId="{3FE1A0FD-2DF8-49F8-87C6-6CDC3E8FEF99}" type="presParOf" srcId="{670C14C1-83FA-4483-BC3F-C1202D3DC314}" destId="{17DA878E-5817-408A-B1E1-8AD6F4F46992}" srcOrd="0" destOrd="0" presId="urn:microsoft.com/office/officeart/2005/8/layout/process4"/>
    <dgm:cxn modelId="{AD4166FE-B17A-4E1A-9749-0206B43CC350}" type="presParOf" srcId="{670C14C1-83FA-4483-BC3F-C1202D3DC314}" destId="{08BF7EDC-E4AD-4914-9210-5B92EFE80D62}" srcOrd="1" destOrd="0" presId="urn:microsoft.com/office/officeart/2005/8/layout/process4"/>
    <dgm:cxn modelId="{4A4BC565-6D90-4134-BD21-675678484C37}" type="presParOf" srcId="{F577D3FB-4B62-424F-BA5C-67332D031AC6}" destId="{A5DB3410-63C9-4496-B270-0357124D3CB1}" srcOrd="1" destOrd="0" presId="urn:microsoft.com/office/officeart/2005/8/layout/process4"/>
    <dgm:cxn modelId="{1CA4EDFE-A2ED-41EE-8EB5-D3AFB3DB1A5D}" type="presParOf" srcId="{F577D3FB-4B62-424F-BA5C-67332D031AC6}" destId="{17B9E8FA-A8BE-415F-A21D-DBE698846B85}" srcOrd="2" destOrd="0" presId="urn:microsoft.com/office/officeart/2005/8/layout/process4"/>
    <dgm:cxn modelId="{0446378E-FE69-4AB0-BB07-164ED00B3CB7}" type="presParOf" srcId="{17B9E8FA-A8BE-415F-A21D-DBE698846B85}" destId="{4E8EF402-C6B6-4DC1-A4CF-58F625544B95}" srcOrd="0"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EE0405F3-EA3A-46CD-969B-3E1D4565C378}" type="doc">
      <dgm:prSet loTypeId="urn:microsoft.com/office/officeart/2005/8/layout/vProcess5" loCatId="process" qsTypeId="urn:microsoft.com/office/officeart/2005/8/quickstyle/3d2" qsCatId="3D" csTypeId="urn:microsoft.com/office/officeart/2005/8/colors/colorful5" csCatId="colorful"/>
      <dgm:spPr/>
      <dgm:t>
        <a:bodyPr/>
        <a:lstStyle/>
        <a:p>
          <a:endParaRPr lang="en-US"/>
        </a:p>
      </dgm:t>
    </dgm:pt>
    <dgm:pt modelId="{C1BC4C61-5BBC-4DE8-9063-EA2DC650A5E7}">
      <dgm:prSet/>
      <dgm:spPr/>
      <dgm:t>
        <a:bodyPr/>
        <a:lstStyle/>
        <a:p>
          <a:pPr rtl="0"/>
          <a:r>
            <a:rPr lang="en-US" i="1" dirty="0" smtClean="0"/>
            <a:t>Basic information  of assessee </a:t>
          </a:r>
          <a:endParaRPr lang="en-US" dirty="0"/>
        </a:p>
      </dgm:t>
    </dgm:pt>
    <dgm:pt modelId="{CCB73046-A261-4DDE-A017-A853773A69AA}" type="parTrans" cxnId="{3FFD5988-D2E5-4416-8085-94686AC85D9F}">
      <dgm:prSet/>
      <dgm:spPr/>
      <dgm:t>
        <a:bodyPr/>
        <a:lstStyle/>
        <a:p>
          <a:endParaRPr lang="en-US"/>
        </a:p>
      </dgm:t>
    </dgm:pt>
    <dgm:pt modelId="{28692809-70B3-400D-AEA2-765B2FCCE6D3}" type="sibTrans" cxnId="{3FFD5988-D2E5-4416-8085-94686AC85D9F}">
      <dgm:prSet/>
      <dgm:spPr/>
      <dgm:t>
        <a:bodyPr/>
        <a:lstStyle/>
        <a:p>
          <a:endParaRPr lang="en-US" dirty="0"/>
        </a:p>
      </dgm:t>
    </dgm:pt>
    <dgm:pt modelId="{2774322C-D897-41C0-97FC-7948A69F2CEE}">
      <dgm:prSet/>
      <dgm:spPr/>
      <dgm:t>
        <a:bodyPr/>
        <a:lstStyle/>
        <a:p>
          <a:pPr rtl="0"/>
          <a:r>
            <a:rPr lang="en-US" i="1" dirty="0" smtClean="0"/>
            <a:t>Relating to Computation </a:t>
          </a:r>
          <a:endParaRPr lang="en-US" dirty="0"/>
        </a:p>
      </dgm:t>
    </dgm:pt>
    <dgm:pt modelId="{75FD5D7D-DE29-4196-96A4-29F8F385FFB2}" type="parTrans" cxnId="{E5D0E999-870B-462E-863A-EBC6E0C4F20C}">
      <dgm:prSet/>
      <dgm:spPr/>
      <dgm:t>
        <a:bodyPr/>
        <a:lstStyle/>
        <a:p>
          <a:endParaRPr lang="en-US"/>
        </a:p>
      </dgm:t>
    </dgm:pt>
    <dgm:pt modelId="{642F12A4-D4DB-4FAB-8F3F-DFB2BC114388}" type="sibTrans" cxnId="{E5D0E999-870B-462E-863A-EBC6E0C4F20C}">
      <dgm:prSet/>
      <dgm:spPr/>
      <dgm:t>
        <a:bodyPr/>
        <a:lstStyle/>
        <a:p>
          <a:endParaRPr lang="en-US" dirty="0"/>
        </a:p>
      </dgm:t>
    </dgm:pt>
    <dgm:pt modelId="{213FDEB0-3339-4C5F-BF91-E97580346104}">
      <dgm:prSet/>
      <dgm:spPr/>
      <dgm:t>
        <a:bodyPr/>
        <a:lstStyle/>
        <a:p>
          <a:pPr rtl="0"/>
          <a:r>
            <a:rPr lang="en-US" i="1" dirty="0" smtClean="0"/>
            <a:t>Compliance of provision  and violation</a:t>
          </a:r>
          <a:endParaRPr lang="en-US" dirty="0"/>
        </a:p>
      </dgm:t>
    </dgm:pt>
    <dgm:pt modelId="{C906805E-FDF6-4B14-A8D1-FE005D1A6289}" type="parTrans" cxnId="{B01D3255-1635-4313-B1F2-25D6E959E70F}">
      <dgm:prSet/>
      <dgm:spPr/>
      <dgm:t>
        <a:bodyPr/>
        <a:lstStyle/>
        <a:p>
          <a:endParaRPr lang="en-US"/>
        </a:p>
      </dgm:t>
    </dgm:pt>
    <dgm:pt modelId="{75A58F6A-D2A1-43AB-A370-B71EA6820DD8}" type="sibTrans" cxnId="{B01D3255-1635-4313-B1F2-25D6E959E70F}">
      <dgm:prSet/>
      <dgm:spPr/>
      <dgm:t>
        <a:bodyPr/>
        <a:lstStyle/>
        <a:p>
          <a:endParaRPr lang="en-US" dirty="0"/>
        </a:p>
      </dgm:t>
    </dgm:pt>
    <dgm:pt modelId="{145F7DEC-8EC0-4D76-826E-1BC6EC11B05D}">
      <dgm:prSet/>
      <dgm:spPr/>
      <dgm:t>
        <a:bodyPr/>
        <a:lstStyle/>
        <a:p>
          <a:pPr rtl="0"/>
          <a:r>
            <a:rPr lang="en-US" i="1" dirty="0" smtClean="0"/>
            <a:t>Information about the health and performance of the assessee </a:t>
          </a:r>
          <a:endParaRPr lang="en-US" dirty="0"/>
        </a:p>
      </dgm:t>
    </dgm:pt>
    <dgm:pt modelId="{9D28191E-5679-4DB6-9841-647C6312BDFC}" type="parTrans" cxnId="{F9FA52C9-980E-4551-B366-8F28DB70564B}">
      <dgm:prSet/>
      <dgm:spPr/>
      <dgm:t>
        <a:bodyPr/>
        <a:lstStyle/>
        <a:p>
          <a:endParaRPr lang="en-US"/>
        </a:p>
      </dgm:t>
    </dgm:pt>
    <dgm:pt modelId="{104F6820-1906-460E-84AA-950077DDBD53}" type="sibTrans" cxnId="{F9FA52C9-980E-4551-B366-8F28DB70564B}">
      <dgm:prSet/>
      <dgm:spPr/>
      <dgm:t>
        <a:bodyPr/>
        <a:lstStyle/>
        <a:p>
          <a:endParaRPr lang="en-US" dirty="0"/>
        </a:p>
      </dgm:t>
    </dgm:pt>
    <dgm:pt modelId="{380F6C88-9917-4E80-A3E8-1EA164166125}">
      <dgm:prSet/>
      <dgm:spPr/>
      <dgm:t>
        <a:bodyPr/>
        <a:lstStyle/>
        <a:p>
          <a:pPr rtl="0"/>
          <a:r>
            <a:rPr lang="en-US" i="1" dirty="0" smtClean="0"/>
            <a:t>Detail of Computation of value of Fringe benefit  </a:t>
          </a:r>
          <a:endParaRPr lang="en-US" dirty="0"/>
        </a:p>
      </dgm:t>
    </dgm:pt>
    <dgm:pt modelId="{9C93F1F2-3C83-4605-9272-3ACD3AAC54D0}" type="parTrans" cxnId="{105DD837-0FE4-437C-ACAD-3B8C2A60028D}">
      <dgm:prSet/>
      <dgm:spPr/>
      <dgm:t>
        <a:bodyPr/>
        <a:lstStyle/>
        <a:p>
          <a:endParaRPr lang="en-US"/>
        </a:p>
      </dgm:t>
    </dgm:pt>
    <dgm:pt modelId="{28555956-D991-40DD-84BB-3D2081EB09C1}" type="sibTrans" cxnId="{105DD837-0FE4-437C-ACAD-3B8C2A60028D}">
      <dgm:prSet/>
      <dgm:spPr/>
      <dgm:t>
        <a:bodyPr/>
        <a:lstStyle/>
        <a:p>
          <a:endParaRPr lang="en-US"/>
        </a:p>
      </dgm:t>
    </dgm:pt>
    <dgm:pt modelId="{B89A81A8-A143-4D8D-8908-F592556CA97B}" type="pres">
      <dgm:prSet presAssocID="{EE0405F3-EA3A-46CD-969B-3E1D4565C378}" presName="outerComposite" presStyleCnt="0">
        <dgm:presLayoutVars>
          <dgm:chMax val="5"/>
          <dgm:dir/>
          <dgm:resizeHandles val="exact"/>
        </dgm:presLayoutVars>
      </dgm:prSet>
      <dgm:spPr/>
      <dgm:t>
        <a:bodyPr/>
        <a:lstStyle/>
        <a:p>
          <a:endParaRPr lang="en-US"/>
        </a:p>
      </dgm:t>
    </dgm:pt>
    <dgm:pt modelId="{F9C59DCF-C916-4F62-BA12-33B840939F80}" type="pres">
      <dgm:prSet presAssocID="{EE0405F3-EA3A-46CD-969B-3E1D4565C378}" presName="dummyMaxCanvas" presStyleCnt="0">
        <dgm:presLayoutVars/>
      </dgm:prSet>
      <dgm:spPr/>
    </dgm:pt>
    <dgm:pt modelId="{D965C73F-8853-4130-8692-993B36794806}" type="pres">
      <dgm:prSet presAssocID="{EE0405F3-EA3A-46CD-969B-3E1D4565C378}" presName="FiveNodes_1" presStyleLbl="node1" presStyleIdx="0" presStyleCnt="5">
        <dgm:presLayoutVars>
          <dgm:bulletEnabled val="1"/>
        </dgm:presLayoutVars>
      </dgm:prSet>
      <dgm:spPr/>
      <dgm:t>
        <a:bodyPr/>
        <a:lstStyle/>
        <a:p>
          <a:endParaRPr lang="en-US"/>
        </a:p>
      </dgm:t>
    </dgm:pt>
    <dgm:pt modelId="{667A79CE-3408-4368-80B3-945A3678E7D6}" type="pres">
      <dgm:prSet presAssocID="{EE0405F3-EA3A-46CD-969B-3E1D4565C378}" presName="FiveNodes_2" presStyleLbl="node1" presStyleIdx="1" presStyleCnt="5">
        <dgm:presLayoutVars>
          <dgm:bulletEnabled val="1"/>
        </dgm:presLayoutVars>
      </dgm:prSet>
      <dgm:spPr/>
      <dgm:t>
        <a:bodyPr/>
        <a:lstStyle/>
        <a:p>
          <a:endParaRPr lang="en-US"/>
        </a:p>
      </dgm:t>
    </dgm:pt>
    <dgm:pt modelId="{A961D182-F3DE-4445-8F42-DE93C45341F2}" type="pres">
      <dgm:prSet presAssocID="{EE0405F3-EA3A-46CD-969B-3E1D4565C378}" presName="FiveNodes_3" presStyleLbl="node1" presStyleIdx="2" presStyleCnt="5">
        <dgm:presLayoutVars>
          <dgm:bulletEnabled val="1"/>
        </dgm:presLayoutVars>
      </dgm:prSet>
      <dgm:spPr/>
      <dgm:t>
        <a:bodyPr/>
        <a:lstStyle/>
        <a:p>
          <a:endParaRPr lang="en-US"/>
        </a:p>
      </dgm:t>
    </dgm:pt>
    <dgm:pt modelId="{84F62B5A-BF78-488A-85AB-3F872B72FC3B}" type="pres">
      <dgm:prSet presAssocID="{EE0405F3-EA3A-46CD-969B-3E1D4565C378}" presName="FiveNodes_4" presStyleLbl="node1" presStyleIdx="3" presStyleCnt="5">
        <dgm:presLayoutVars>
          <dgm:bulletEnabled val="1"/>
        </dgm:presLayoutVars>
      </dgm:prSet>
      <dgm:spPr/>
      <dgm:t>
        <a:bodyPr/>
        <a:lstStyle/>
        <a:p>
          <a:endParaRPr lang="en-US"/>
        </a:p>
      </dgm:t>
    </dgm:pt>
    <dgm:pt modelId="{BD9CEAB1-44FF-4AD9-B7C2-AD6EBC091D4C}" type="pres">
      <dgm:prSet presAssocID="{EE0405F3-EA3A-46CD-969B-3E1D4565C378}" presName="FiveNodes_5" presStyleLbl="node1" presStyleIdx="4" presStyleCnt="5">
        <dgm:presLayoutVars>
          <dgm:bulletEnabled val="1"/>
        </dgm:presLayoutVars>
      </dgm:prSet>
      <dgm:spPr/>
      <dgm:t>
        <a:bodyPr/>
        <a:lstStyle/>
        <a:p>
          <a:endParaRPr lang="en-US"/>
        </a:p>
      </dgm:t>
    </dgm:pt>
    <dgm:pt modelId="{AB9674A9-130F-4162-9823-C2A1433A574E}" type="pres">
      <dgm:prSet presAssocID="{EE0405F3-EA3A-46CD-969B-3E1D4565C378}" presName="FiveConn_1-2" presStyleLbl="fgAccFollowNode1" presStyleIdx="0" presStyleCnt="4">
        <dgm:presLayoutVars>
          <dgm:bulletEnabled val="1"/>
        </dgm:presLayoutVars>
      </dgm:prSet>
      <dgm:spPr/>
      <dgm:t>
        <a:bodyPr/>
        <a:lstStyle/>
        <a:p>
          <a:endParaRPr lang="en-US"/>
        </a:p>
      </dgm:t>
    </dgm:pt>
    <dgm:pt modelId="{DBAD7CB2-926D-41A5-8A6D-F3474B6175EF}" type="pres">
      <dgm:prSet presAssocID="{EE0405F3-EA3A-46CD-969B-3E1D4565C378}" presName="FiveConn_2-3" presStyleLbl="fgAccFollowNode1" presStyleIdx="1" presStyleCnt="4">
        <dgm:presLayoutVars>
          <dgm:bulletEnabled val="1"/>
        </dgm:presLayoutVars>
      </dgm:prSet>
      <dgm:spPr/>
      <dgm:t>
        <a:bodyPr/>
        <a:lstStyle/>
        <a:p>
          <a:endParaRPr lang="en-US"/>
        </a:p>
      </dgm:t>
    </dgm:pt>
    <dgm:pt modelId="{D424E591-4AB2-4454-94F9-859C0AE081FD}" type="pres">
      <dgm:prSet presAssocID="{EE0405F3-EA3A-46CD-969B-3E1D4565C378}" presName="FiveConn_3-4" presStyleLbl="fgAccFollowNode1" presStyleIdx="2" presStyleCnt="4">
        <dgm:presLayoutVars>
          <dgm:bulletEnabled val="1"/>
        </dgm:presLayoutVars>
      </dgm:prSet>
      <dgm:spPr/>
      <dgm:t>
        <a:bodyPr/>
        <a:lstStyle/>
        <a:p>
          <a:endParaRPr lang="en-US"/>
        </a:p>
      </dgm:t>
    </dgm:pt>
    <dgm:pt modelId="{9B0663D9-BE57-4BA7-B93F-C7CBF0DB1C0E}" type="pres">
      <dgm:prSet presAssocID="{EE0405F3-EA3A-46CD-969B-3E1D4565C378}" presName="FiveConn_4-5" presStyleLbl="fgAccFollowNode1" presStyleIdx="3" presStyleCnt="4">
        <dgm:presLayoutVars>
          <dgm:bulletEnabled val="1"/>
        </dgm:presLayoutVars>
      </dgm:prSet>
      <dgm:spPr/>
      <dgm:t>
        <a:bodyPr/>
        <a:lstStyle/>
        <a:p>
          <a:endParaRPr lang="en-US"/>
        </a:p>
      </dgm:t>
    </dgm:pt>
    <dgm:pt modelId="{9255C054-E76A-491D-BD1F-B40DCB8FDD85}" type="pres">
      <dgm:prSet presAssocID="{EE0405F3-EA3A-46CD-969B-3E1D4565C378}" presName="FiveNodes_1_text" presStyleLbl="node1" presStyleIdx="4" presStyleCnt="5">
        <dgm:presLayoutVars>
          <dgm:bulletEnabled val="1"/>
        </dgm:presLayoutVars>
      </dgm:prSet>
      <dgm:spPr/>
      <dgm:t>
        <a:bodyPr/>
        <a:lstStyle/>
        <a:p>
          <a:endParaRPr lang="en-US"/>
        </a:p>
      </dgm:t>
    </dgm:pt>
    <dgm:pt modelId="{85DC54E8-C62E-48EB-BC40-559636D8498F}" type="pres">
      <dgm:prSet presAssocID="{EE0405F3-EA3A-46CD-969B-3E1D4565C378}" presName="FiveNodes_2_text" presStyleLbl="node1" presStyleIdx="4" presStyleCnt="5">
        <dgm:presLayoutVars>
          <dgm:bulletEnabled val="1"/>
        </dgm:presLayoutVars>
      </dgm:prSet>
      <dgm:spPr/>
      <dgm:t>
        <a:bodyPr/>
        <a:lstStyle/>
        <a:p>
          <a:endParaRPr lang="en-US"/>
        </a:p>
      </dgm:t>
    </dgm:pt>
    <dgm:pt modelId="{3CAEE2C4-7503-4113-AC90-2CF5B1E9BF5D}" type="pres">
      <dgm:prSet presAssocID="{EE0405F3-EA3A-46CD-969B-3E1D4565C378}" presName="FiveNodes_3_text" presStyleLbl="node1" presStyleIdx="4" presStyleCnt="5">
        <dgm:presLayoutVars>
          <dgm:bulletEnabled val="1"/>
        </dgm:presLayoutVars>
      </dgm:prSet>
      <dgm:spPr/>
      <dgm:t>
        <a:bodyPr/>
        <a:lstStyle/>
        <a:p>
          <a:endParaRPr lang="en-US"/>
        </a:p>
      </dgm:t>
    </dgm:pt>
    <dgm:pt modelId="{83AA7DD8-DD6A-4751-8851-B2623F2B8427}" type="pres">
      <dgm:prSet presAssocID="{EE0405F3-EA3A-46CD-969B-3E1D4565C378}" presName="FiveNodes_4_text" presStyleLbl="node1" presStyleIdx="4" presStyleCnt="5">
        <dgm:presLayoutVars>
          <dgm:bulletEnabled val="1"/>
        </dgm:presLayoutVars>
      </dgm:prSet>
      <dgm:spPr/>
      <dgm:t>
        <a:bodyPr/>
        <a:lstStyle/>
        <a:p>
          <a:endParaRPr lang="en-US"/>
        </a:p>
      </dgm:t>
    </dgm:pt>
    <dgm:pt modelId="{D4585247-46CE-437D-B24B-730FDBB2CDCB}" type="pres">
      <dgm:prSet presAssocID="{EE0405F3-EA3A-46CD-969B-3E1D4565C378}" presName="FiveNodes_5_text" presStyleLbl="node1" presStyleIdx="4" presStyleCnt="5">
        <dgm:presLayoutVars>
          <dgm:bulletEnabled val="1"/>
        </dgm:presLayoutVars>
      </dgm:prSet>
      <dgm:spPr/>
      <dgm:t>
        <a:bodyPr/>
        <a:lstStyle/>
        <a:p>
          <a:endParaRPr lang="en-US"/>
        </a:p>
      </dgm:t>
    </dgm:pt>
  </dgm:ptLst>
  <dgm:cxnLst>
    <dgm:cxn modelId="{65825AE6-C681-46DA-BDCD-F1D4944A7344}" type="presOf" srcId="{642F12A4-D4DB-4FAB-8F3F-DFB2BC114388}" destId="{DBAD7CB2-926D-41A5-8A6D-F3474B6175EF}" srcOrd="0" destOrd="0" presId="urn:microsoft.com/office/officeart/2005/8/layout/vProcess5"/>
    <dgm:cxn modelId="{AFCF0479-71C8-46A8-A045-900BDD8DF9FC}" type="presOf" srcId="{380F6C88-9917-4E80-A3E8-1EA164166125}" destId="{D4585247-46CE-437D-B24B-730FDBB2CDCB}" srcOrd="1" destOrd="0" presId="urn:microsoft.com/office/officeart/2005/8/layout/vProcess5"/>
    <dgm:cxn modelId="{3CDCDFEA-D074-49D3-ADC9-57F0D805C23D}" type="presOf" srcId="{2774322C-D897-41C0-97FC-7948A69F2CEE}" destId="{85DC54E8-C62E-48EB-BC40-559636D8498F}" srcOrd="1" destOrd="0" presId="urn:microsoft.com/office/officeart/2005/8/layout/vProcess5"/>
    <dgm:cxn modelId="{105DD837-0FE4-437C-ACAD-3B8C2A60028D}" srcId="{EE0405F3-EA3A-46CD-969B-3E1D4565C378}" destId="{380F6C88-9917-4E80-A3E8-1EA164166125}" srcOrd="4" destOrd="0" parTransId="{9C93F1F2-3C83-4605-9272-3ACD3AAC54D0}" sibTransId="{28555956-D991-40DD-84BB-3D2081EB09C1}"/>
    <dgm:cxn modelId="{AA665F9E-46DD-4CE2-8934-B9F2476D9B6F}" type="presOf" srcId="{28692809-70B3-400D-AEA2-765B2FCCE6D3}" destId="{AB9674A9-130F-4162-9823-C2A1433A574E}" srcOrd="0" destOrd="0" presId="urn:microsoft.com/office/officeart/2005/8/layout/vProcess5"/>
    <dgm:cxn modelId="{E5D0E999-870B-462E-863A-EBC6E0C4F20C}" srcId="{EE0405F3-EA3A-46CD-969B-3E1D4565C378}" destId="{2774322C-D897-41C0-97FC-7948A69F2CEE}" srcOrd="1" destOrd="0" parTransId="{75FD5D7D-DE29-4196-96A4-29F8F385FFB2}" sibTransId="{642F12A4-D4DB-4FAB-8F3F-DFB2BC114388}"/>
    <dgm:cxn modelId="{D19DD38B-6DCD-4A48-934A-E77F98349205}" type="presOf" srcId="{C1BC4C61-5BBC-4DE8-9063-EA2DC650A5E7}" destId="{D965C73F-8853-4130-8692-993B36794806}" srcOrd="0" destOrd="0" presId="urn:microsoft.com/office/officeart/2005/8/layout/vProcess5"/>
    <dgm:cxn modelId="{BF8B9FA4-396D-4AB5-B598-655C1B930C65}" type="presOf" srcId="{C1BC4C61-5BBC-4DE8-9063-EA2DC650A5E7}" destId="{9255C054-E76A-491D-BD1F-B40DCB8FDD85}" srcOrd="1" destOrd="0" presId="urn:microsoft.com/office/officeart/2005/8/layout/vProcess5"/>
    <dgm:cxn modelId="{5DCCCDBD-ED0E-4070-97E3-F8526401D0E8}" type="presOf" srcId="{145F7DEC-8EC0-4D76-826E-1BC6EC11B05D}" destId="{83AA7DD8-DD6A-4751-8851-B2623F2B8427}" srcOrd="1" destOrd="0" presId="urn:microsoft.com/office/officeart/2005/8/layout/vProcess5"/>
    <dgm:cxn modelId="{55C42936-9679-47B3-8693-FF363B02EA0C}" type="presOf" srcId="{380F6C88-9917-4E80-A3E8-1EA164166125}" destId="{BD9CEAB1-44FF-4AD9-B7C2-AD6EBC091D4C}" srcOrd="0" destOrd="0" presId="urn:microsoft.com/office/officeart/2005/8/layout/vProcess5"/>
    <dgm:cxn modelId="{28BD5467-0EBB-4D47-B180-1FB45AD463D7}" type="presOf" srcId="{EE0405F3-EA3A-46CD-969B-3E1D4565C378}" destId="{B89A81A8-A143-4D8D-8908-F592556CA97B}" srcOrd="0" destOrd="0" presId="urn:microsoft.com/office/officeart/2005/8/layout/vProcess5"/>
    <dgm:cxn modelId="{9BFF5B29-14F1-4EBA-928E-1CA9F078FE0C}" type="presOf" srcId="{2774322C-D897-41C0-97FC-7948A69F2CEE}" destId="{667A79CE-3408-4368-80B3-945A3678E7D6}" srcOrd="0" destOrd="0" presId="urn:microsoft.com/office/officeart/2005/8/layout/vProcess5"/>
    <dgm:cxn modelId="{DCC61C7D-8D38-4796-95A6-396C926B84DC}" type="presOf" srcId="{213FDEB0-3339-4C5F-BF91-E97580346104}" destId="{A961D182-F3DE-4445-8F42-DE93C45341F2}" srcOrd="0" destOrd="0" presId="urn:microsoft.com/office/officeart/2005/8/layout/vProcess5"/>
    <dgm:cxn modelId="{B01D3255-1635-4313-B1F2-25D6E959E70F}" srcId="{EE0405F3-EA3A-46CD-969B-3E1D4565C378}" destId="{213FDEB0-3339-4C5F-BF91-E97580346104}" srcOrd="2" destOrd="0" parTransId="{C906805E-FDF6-4B14-A8D1-FE005D1A6289}" sibTransId="{75A58F6A-D2A1-43AB-A370-B71EA6820DD8}"/>
    <dgm:cxn modelId="{3FFD5988-D2E5-4416-8085-94686AC85D9F}" srcId="{EE0405F3-EA3A-46CD-969B-3E1D4565C378}" destId="{C1BC4C61-5BBC-4DE8-9063-EA2DC650A5E7}" srcOrd="0" destOrd="0" parTransId="{CCB73046-A261-4DDE-A017-A853773A69AA}" sibTransId="{28692809-70B3-400D-AEA2-765B2FCCE6D3}"/>
    <dgm:cxn modelId="{FF9CCF84-EE3E-4154-9CA3-D09171522748}" type="presOf" srcId="{75A58F6A-D2A1-43AB-A370-B71EA6820DD8}" destId="{D424E591-4AB2-4454-94F9-859C0AE081FD}" srcOrd="0" destOrd="0" presId="urn:microsoft.com/office/officeart/2005/8/layout/vProcess5"/>
    <dgm:cxn modelId="{F9FA52C9-980E-4551-B366-8F28DB70564B}" srcId="{EE0405F3-EA3A-46CD-969B-3E1D4565C378}" destId="{145F7DEC-8EC0-4D76-826E-1BC6EC11B05D}" srcOrd="3" destOrd="0" parTransId="{9D28191E-5679-4DB6-9841-647C6312BDFC}" sibTransId="{104F6820-1906-460E-84AA-950077DDBD53}"/>
    <dgm:cxn modelId="{96C23D5F-388E-45FA-91F8-BE7BFF5D3F2E}" type="presOf" srcId="{145F7DEC-8EC0-4D76-826E-1BC6EC11B05D}" destId="{84F62B5A-BF78-488A-85AB-3F872B72FC3B}" srcOrd="0" destOrd="0" presId="urn:microsoft.com/office/officeart/2005/8/layout/vProcess5"/>
    <dgm:cxn modelId="{AF224859-9822-475B-A0E6-7BBE89BEFA99}" type="presOf" srcId="{104F6820-1906-460E-84AA-950077DDBD53}" destId="{9B0663D9-BE57-4BA7-B93F-C7CBF0DB1C0E}" srcOrd="0" destOrd="0" presId="urn:microsoft.com/office/officeart/2005/8/layout/vProcess5"/>
    <dgm:cxn modelId="{E6DE1D1C-1A25-46C1-873B-83C5A8EEDBDA}" type="presOf" srcId="{213FDEB0-3339-4C5F-BF91-E97580346104}" destId="{3CAEE2C4-7503-4113-AC90-2CF5B1E9BF5D}" srcOrd="1" destOrd="0" presId="urn:microsoft.com/office/officeart/2005/8/layout/vProcess5"/>
    <dgm:cxn modelId="{4A4D4643-AC5A-4A11-B5EF-6558AD8C4E6D}" type="presParOf" srcId="{B89A81A8-A143-4D8D-8908-F592556CA97B}" destId="{F9C59DCF-C916-4F62-BA12-33B840939F80}" srcOrd="0" destOrd="0" presId="urn:microsoft.com/office/officeart/2005/8/layout/vProcess5"/>
    <dgm:cxn modelId="{D0582775-8856-4A9F-B290-124382506B85}" type="presParOf" srcId="{B89A81A8-A143-4D8D-8908-F592556CA97B}" destId="{D965C73F-8853-4130-8692-993B36794806}" srcOrd="1" destOrd="0" presId="urn:microsoft.com/office/officeart/2005/8/layout/vProcess5"/>
    <dgm:cxn modelId="{20BD525D-3979-4CE4-983A-3C6C401F9178}" type="presParOf" srcId="{B89A81A8-A143-4D8D-8908-F592556CA97B}" destId="{667A79CE-3408-4368-80B3-945A3678E7D6}" srcOrd="2" destOrd="0" presId="urn:microsoft.com/office/officeart/2005/8/layout/vProcess5"/>
    <dgm:cxn modelId="{4D8D6FF4-A9A9-42BE-B9CC-A99650230790}" type="presParOf" srcId="{B89A81A8-A143-4D8D-8908-F592556CA97B}" destId="{A961D182-F3DE-4445-8F42-DE93C45341F2}" srcOrd="3" destOrd="0" presId="urn:microsoft.com/office/officeart/2005/8/layout/vProcess5"/>
    <dgm:cxn modelId="{F317B6C6-B4D3-4277-B79A-7AEC5508AB7F}" type="presParOf" srcId="{B89A81A8-A143-4D8D-8908-F592556CA97B}" destId="{84F62B5A-BF78-488A-85AB-3F872B72FC3B}" srcOrd="4" destOrd="0" presId="urn:microsoft.com/office/officeart/2005/8/layout/vProcess5"/>
    <dgm:cxn modelId="{1EB9F7B3-EFC7-45DE-9C59-7C1876FC85DC}" type="presParOf" srcId="{B89A81A8-A143-4D8D-8908-F592556CA97B}" destId="{BD9CEAB1-44FF-4AD9-B7C2-AD6EBC091D4C}" srcOrd="5" destOrd="0" presId="urn:microsoft.com/office/officeart/2005/8/layout/vProcess5"/>
    <dgm:cxn modelId="{E5870CE5-37FB-41EE-8C06-40AEAC346327}" type="presParOf" srcId="{B89A81A8-A143-4D8D-8908-F592556CA97B}" destId="{AB9674A9-130F-4162-9823-C2A1433A574E}" srcOrd="6" destOrd="0" presId="urn:microsoft.com/office/officeart/2005/8/layout/vProcess5"/>
    <dgm:cxn modelId="{04076B39-9713-487B-A249-C4A73BD7F4E7}" type="presParOf" srcId="{B89A81A8-A143-4D8D-8908-F592556CA97B}" destId="{DBAD7CB2-926D-41A5-8A6D-F3474B6175EF}" srcOrd="7" destOrd="0" presId="urn:microsoft.com/office/officeart/2005/8/layout/vProcess5"/>
    <dgm:cxn modelId="{9C5A6587-A404-461B-BD87-D00ED2E3B8C2}" type="presParOf" srcId="{B89A81A8-A143-4D8D-8908-F592556CA97B}" destId="{D424E591-4AB2-4454-94F9-859C0AE081FD}" srcOrd="8" destOrd="0" presId="urn:microsoft.com/office/officeart/2005/8/layout/vProcess5"/>
    <dgm:cxn modelId="{1620AEBF-E04C-4784-B808-F5E94A7BE30F}" type="presParOf" srcId="{B89A81A8-A143-4D8D-8908-F592556CA97B}" destId="{9B0663D9-BE57-4BA7-B93F-C7CBF0DB1C0E}" srcOrd="9" destOrd="0" presId="urn:microsoft.com/office/officeart/2005/8/layout/vProcess5"/>
    <dgm:cxn modelId="{82537B65-0A9A-41CA-889C-86C6AD53EB11}" type="presParOf" srcId="{B89A81A8-A143-4D8D-8908-F592556CA97B}" destId="{9255C054-E76A-491D-BD1F-B40DCB8FDD85}" srcOrd="10" destOrd="0" presId="urn:microsoft.com/office/officeart/2005/8/layout/vProcess5"/>
    <dgm:cxn modelId="{B89E1829-A881-4D79-B97E-1A3A46B5EE0D}" type="presParOf" srcId="{B89A81A8-A143-4D8D-8908-F592556CA97B}" destId="{85DC54E8-C62E-48EB-BC40-559636D8498F}" srcOrd="11" destOrd="0" presId="urn:microsoft.com/office/officeart/2005/8/layout/vProcess5"/>
    <dgm:cxn modelId="{3C5AB2D2-6F14-42C4-9B12-2EF8365C1A1E}" type="presParOf" srcId="{B89A81A8-A143-4D8D-8908-F592556CA97B}" destId="{3CAEE2C4-7503-4113-AC90-2CF5B1E9BF5D}" srcOrd="12" destOrd="0" presId="urn:microsoft.com/office/officeart/2005/8/layout/vProcess5"/>
    <dgm:cxn modelId="{83FCC5D2-1FD4-4405-80A9-B7A21B2CB4A2}" type="presParOf" srcId="{B89A81A8-A143-4D8D-8908-F592556CA97B}" destId="{83AA7DD8-DD6A-4751-8851-B2623F2B8427}" srcOrd="13" destOrd="0" presId="urn:microsoft.com/office/officeart/2005/8/layout/vProcess5"/>
    <dgm:cxn modelId="{D49D85D6-8808-4183-8088-6ECEB82C3200}" type="presParOf" srcId="{B89A81A8-A143-4D8D-8908-F592556CA97B}" destId="{D4585247-46CE-437D-B24B-730FDBB2CDCB}" srcOrd="14" destOrd="0" presId="urn:microsoft.com/office/officeart/2005/8/layout/vProcess5"/>
  </dgm:cxnLst>
  <dgm:bg/>
  <dgm:whole/>
</dgm:dataModel>
</file>

<file path=ppt/diagrams/data20.xml><?xml version="1.0" encoding="utf-8"?>
<dgm:dataModel xmlns:dgm="http://schemas.openxmlformats.org/drawingml/2006/diagram" xmlns:a="http://schemas.openxmlformats.org/drawingml/2006/main">
  <dgm:ptLst>
    <dgm:pt modelId="{648DAEE5-D897-4442-90D6-626F972C03A3}" type="doc">
      <dgm:prSet loTypeId="urn:microsoft.com/office/officeart/2005/8/layout/vList2" loCatId="list" qsTypeId="urn:microsoft.com/office/officeart/2005/8/quickstyle/3d2" qsCatId="3D" csTypeId="urn:microsoft.com/office/officeart/2005/8/colors/colorful1" csCatId="colorful"/>
      <dgm:spPr/>
      <dgm:t>
        <a:bodyPr/>
        <a:lstStyle/>
        <a:p>
          <a:endParaRPr lang="en-US"/>
        </a:p>
      </dgm:t>
    </dgm:pt>
    <dgm:pt modelId="{24BEF6A4-0E61-4A08-BA0A-1C417044C959}">
      <dgm:prSet/>
      <dgm:spPr/>
      <dgm:t>
        <a:bodyPr/>
        <a:lstStyle/>
        <a:p>
          <a:pPr algn="ctr" rtl="0"/>
          <a:r>
            <a:rPr lang="en-US" b="0" u="none" dirty="0" smtClean="0"/>
            <a:t>(CORRESPONDING PENALTIES U/S 271D AND 271E)</a:t>
          </a:r>
          <a:endParaRPr lang="en-US" b="0" u="none" dirty="0"/>
        </a:p>
      </dgm:t>
    </dgm:pt>
    <dgm:pt modelId="{923E8D79-EB6A-4B75-A9F4-C3819AEFB408}" type="parTrans" cxnId="{76F0E130-E9BE-4A4B-AD39-A32DAA3959C6}">
      <dgm:prSet/>
      <dgm:spPr/>
      <dgm:t>
        <a:bodyPr/>
        <a:lstStyle/>
        <a:p>
          <a:endParaRPr lang="en-US"/>
        </a:p>
      </dgm:t>
    </dgm:pt>
    <dgm:pt modelId="{B109509C-98BE-4E2A-9AE2-73B88568D0DE}" type="sibTrans" cxnId="{76F0E130-E9BE-4A4B-AD39-A32DAA3959C6}">
      <dgm:prSet/>
      <dgm:spPr/>
      <dgm:t>
        <a:bodyPr/>
        <a:lstStyle/>
        <a:p>
          <a:endParaRPr lang="en-US"/>
        </a:p>
      </dgm:t>
    </dgm:pt>
    <dgm:pt modelId="{A4116BA4-D1C9-4411-9A6A-F2BA495CD640}" type="pres">
      <dgm:prSet presAssocID="{648DAEE5-D897-4442-90D6-626F972C03A3}" presName="linear" presStyleCnt="0">
        <dgm:presLayoutVars>
          <dgm:animLvl val="lvl"/>
          <dgm:resizeHandles val="exact"/>
        </dgm:presLayoutVars>
      </dgm:prSet>
      <dgm:spPr/>
      <dgm:t>
        <a:bodyPr/>
        <a:lstStyle/>
        <a:p>
          <a:endParaRPr lang="en-US"/>
        </a:p>
      </dgm:t>
    </dgm:pt>
    <dgm:pt modelId="{22912133-2B18-4806-8DEF-F8171236E213}" type="pres">
      <dgm:prSet presAssocID="{24BEF6A4-0E61-4A08-BA0A-1C417044C959}" presName="parentText" presStyleLbl="node1" presStyleIdx="0" presStyleCnt="1">
        <dgm:presLayoutVars>
          <dgm:chMax val="0"/>
          <dgm:bulletEnabled val="1"/>
        </dgm:presLayoutVars>
      </dgm:prSet>
      <dgm:spPr/>
      <dgm:t>
        <a:bodyPr/>
        <a:lstStyle/>
        <a:p>
          <a:endParaRPr lang="en-US"/>
        </a:p>
      </dgm:t>
    </dgm:pt>
  </dgm:ptLst>
  <dgm:cxnLst>
    <dgm:cxn modelId="{5D4C0B7C-BB40-4405-8E5E-C8D4D84E8A0B}" type="presOf" srcId="{648DAEE5-D897-4442-90D6-626F972C03A3}" destId="{A4116BA4-D1C9-4411-9A6A-F2BA495CD640}" srcOrd="0" destOrd="0" presId="urn:microsoft.com/office/officeart/2005/8/layout/vList2"/>
    <dgm:cxn modelId="{76F0E130-E9BE-4A4B-AD39-A32DAA3959C6}" srcId="{648DAEE5-D897-4442-90D6-626F972C03A3}" destId="{24BEF6A4-0E61-4A08-BA0A-1C417044C959}" srcOrd="0" destOrd="0" parTransId="{923E8D79-EB6A-4B75-A9F4-C3819AEFB408}" sibTransId="{B109509C-98BE-4E2A-9AE2-73B88568D0DE}"/>
    <dgm:cxn modelId="{E6098ED4-15BC-4A06-8CE1-FA92C22B72C1}" type="presOf" srcId="{24BEF6A4-0E61-4A08-BA0A-1C417044C959}" destId="{22912133-2B18-4806-8DEF-F8171236E213}" srcOrd="0" destOrd="0" presId="urn:microsoft.com/office/officeart/2005/8/layout/vList2"/>
    <dgm:cxn modelId="{D24A98B8-0393-47B0-8F8A-DFAF0623573D}" type="presParOf" srcId="{A4116BA4-D1C9-4411-9A6A-F2BA495CD640}" destId="{22912133-2B18-4806-8DEF-F8171236E213}" srcOrd="0" destOrd="0" presId="urn:microsoft.com/office/officeart/2005/8/layout/vList2"/>
  </dgm:cxnLst>
  <dgm:bg/>
  <dgm:whole/>
</dgm:dataModel>
</file>

<file path=ppt/diagrams/data21.xml><?xml version="1.0" encoding="utf-8"?>
<dgm:dataModel xmlns:dgm="http://schemas.openxmlformats.org/drawingml/2006/diagram" xmlns:a="http://schemas.openxmlformats.org/drawingml/2006/main">
  <dgm:ptLst>
    <dgm:pt modelId="{8DEFD19A-CB69-4E66-A528-0D7FC963EE9A}" type="doc">
      <dgm:prSet loTypeId="urn:microsoft.com/office/officeart/2005/8/layout/target3" loCatId="relationship" qsTypeId="urn:microsoft.com/office/officeart/2005/8/quickstyle/3d2" qsCatId="3D" csTypeId="urn:microsoft.com/office/officeart/2005/8/colors/colorful5" csCatId="colorful" phldr="1"/>
      <dgm:spPr/>
      <dgm:t>
        <a:bodyPr/>
        <a:lstStyle/>
        <a:p>
          <a:endParaRPr lang="en-US"/>
        </a:p>
      </dgm:t>
    </dgm:pt>
    <dgm:pt modelId="{B00FFCF6-8334-4743-8675-17AB7C511C5A}">
      <dgm:prSet/>
      <dgm:spPr/>
      <dgm:t>
        <a:bodyPr/>
        <a:lstStyle/>
        <a:p>
          <a:pPr rtl="0"/>
          <a:r>
            <a:rPr lang="en-US" b="1" dirty="0" smtClean="0"/>
            <a:t>NEGATIVELY WORDED- TRANSFER ENTRIES AND BOOK ADJUSTMENTS LIABLE TO BE HIT</a:t>
          </a:r>
          <a:endParaRPr lang="en-US" dirty="0"/>
        </a:p>
      </dgm:t>
    </dgm:pt>
    <dgm:pt modelId="{686A85C8-D817-4CC2-80F1-B9A7A6ADBAEE}" type="parTrans" cxnId="{E41122AE-C37E-4C06-80F7-94FB853DAE61}">
      <dgm:prSet/>
      <dgm:spPr/>
      <dgm:t>
        <a:bodyPr/>
        <a:lstStyle/>
        <a:p>
          <a:endParaRPr lang="en-US"/>
        </a:p>
      </dgm:t>
    </dgm:pt>
    <dgm:pt modelId="{B97AF0B2-9FD2-4954-8CB0-7409D1540A42}" type="sibTrans" cxnId="{E41122AE-C37E-4C06-80F7-94FB853DAE61}">
      <dgm:prSet/>
      <dgm:spPr/>
      <dgm:t>
        <a:bodyPr/>
        <a:lstStyle/>
        <a:p>
          <a:endParaRPr lang="en-US"/>
        </a:p>
      </dgm:t>
    </dgm:pt>
    <dgm:pt modelId="{CB03C386-172B-4888-9502-AA2FA2AD1A55}">
      <dgm:prSet/>
      <dgm:spPr/>
      <dgm:t>
        <a:bodyPr/>
        <a:lstStyle/>
        <a:p>
          <a:pPr rtl="0"/>
          <a:r>
            <a:rPr lang="en-US" b="1" dirty="0" smtClean="0"/>
            <a:t>GENUINENESS OF LOANS AND DEPOSITS</a:t>
          </a:r>
          <a:endParaRPr lang="en-US" b="1" dirty="0"/>
        </a:p>
      </dgm:t>
    </dgm:pt>
    <dgm:pt modelId="{5745100F-01BF-4CFC-96EF-210E8AA90BFD}" type="parTrans" cxnId="{98FE6BB6-AD3B-4D51-8098-CBCB17461A7E}">
      <dgm:prSet/>
      <dgm:spPr/>
      <dgm:t>
        <a:bodyPr/>
        <a:lstStyle/>
        <a:p>
          <a:endParaRPr lang="en-US"/>
        </a:p>
      </dgm:t>
    </dgm:pt>
    <dgm:pt modelId="{6D8D2EA3-2032-410C-A447-32F1C8D2CFB7}" type="sibTrans" cxnId="{98FE6BB6-AD3B-4D51-8098-CBCB17461A7E}">
      <dgm:prSet/>
      <dgm:spPr/>
      <dgm:t>
        <a:bodyPr/>
        <a:lstStyle/>
        <a:p>
          <a:endParaRPr lang="en-US"/>
        </a:p>
      </dgm:t>
    </dgm:pt>
    <dgm:pt modelId="{9F26C490-6307-421B-8268-82B333C94B2E}">
      <dgm:prSet/>
      <dgm:spPr/>
      <dgm:t>
        <a:bodyPr/>
        <a:lstStyle/>
        <a:p>
          <a:pPr algn="just" rtl="0"/>
          <a:r>
            <a:rPr lang="en-US" b="1" dirty="0" smtClean="0"/>
            <a:t>BUT 88 TTJ 85 (DELHI) LAYS THAT LOANS THROUGH BOOK ADJUSTMENTS ARE NOT IN MONEY AND HENCE SECTION 269SS NOT APPLICABLE-ALSO 89 TTJ 324(AHEMDABAD)</a:t>
          </a:r>
          <a:endParaRPr lang="en-US" dirty="0"/>
        </a:p>
      </dgm:t>
    </dgm:pt>
    <dgm:pt modelId="{984F9B78-E871-4D41-8018-6628E977AF23}" type="parTrans" cxnId="{3D9CCAA0-278B-424D-9CC8-9094448D481D}">
      <dgm:prSet/>
      <dgm:spPr/>
      <dgm:t>
        <a:bodyPr/>
        <a:lstStyle/>
        <a:p>
          <a:endParaRPr lang="en-US"/>
        </a:p>
      </dgm:t>
    </dgm:pt>
    <dgm:pt modelId="{2CA33B09-89E8-498F-9CF3-561E1A7D8D72}" type="sibTrans" cxnId="{3D9CCAA0-278B-424D-9CC8-9094448D481D}">
      <dgm:prSet/>
      <dgm:spPr/>
      <dgm:t>
        <a:bodyPr/>
        <a:lstStyle/>
        <a:p>
          <a:endParaRPr lang="en-US"/>
        </a:p>
      </dgm:t>
    </dgm:pt>
    <dgm:pt modelId="{295275AA-9E98-4A5C-8A24-162452FBA203}">
      <dgm:prSet custT="1"/>
      <dgm:spPr/>
      <dgm:t>
        <a:bodyPr/>
        <a:lstStyle/>
        <a:p>
          <a:pPr algn="just" rtl="0"/>
          <a:r>
            <a:rPr lang="en-US" sz="1200" b="1" dirty="0" smtClean="0"/>
            <a:t>NOT A CONSIDERATION-283 ITR 329 (MADRAS)-276 ITR 638(P&amp;H)-263 ITR 487(GAUHATI)</a:t>
          </a:r>
          <a:endParaRPr lang="en-US" sz="1200" b="1" dirty="0"/>
        </a:p>
      </dgm:t>
    </dgm:pt>
    <dgm:pt modelId="{DFBD57D4-97EE-4AEE-A7BC-29100FC5FAFA}" type="parTrans" cxnId="{3FD8CEDD-6701-4778-A239-0FE50D213294}">
      <dgm:prSet/>
      <dgm:spPr/>
      <dgm:t>
        <a:bodyPr/>
        <a:lstStyle/>
        <a:p>
          <a:endParaRPr lang="en-US"/>
        </a:p>
      </dgm:t>
    </dgm:pt>
    <dgm:pt modelId="{5B582CB9-E2B4-44F4-B225-5600BE971F2D}" type="sibTrans" cxnId="{3FD8CEDD-6701-4778-A239-0FE50D213294}">
      <dgm:prSet/>
      <dgm:spPr/>
      <dgm:t>
        <a:bodyPr/>
        <a:lstStyle/>
        <a:p>
          <a:endParaRPr lang="en-US"/>
        </a:p>
      </dgm:t>
    </dgm:pt>
    <dgm:pt modelId="{CF2B31FD-D94B-4C89-B5D5-37EC109BE5A4}" type="pres">
      <dgm:prSet presAssocID="{8DEFD19A-CB69-4E66-A528-0D7FC963EE9A}" presName="Name0" presStyleCnt="0">
        <dgm:presLayoutVars>
          <dgm:chMax val="7"/>
          <dgm:dir/>
          <dgm:animLvl val="lvl"/>
          <dgm:resizeHandles val="exact"/>
        </dgm:presLayoutVars>
      </dgm:prSet>
      <dgm:spPr/>
      <dgm:t>
        <a:bodyPr/>
        <a:lstStyle/>
        <a:p>
          <a:endParaRPr lang="en-US"/>
        </a:p>
      </dgm:t>
    </dgm:pt>
    <dgm:pt modelId="{4E6DD440-85EC-457E-B6FC-B7B89E1DCF45}" type="pres">
      <dgm:prSet presAssocID="{B00FFCF6-8334-4743-8675-17AB7C511C5A}" presName="circle1" presStyleLbl="node1" presStyleIdx="0" presStyleCnt="2"/>
      <dgm:spPr/>
    </dgm:pt>
    <dgm:pt modelId="{C107D833-8000-4AD4-99CB-3B0912CAE7FE}" type="pres">
      <dgm:prSet presAssocID="{B00FFCF6-8334-4743-8675-17AB7C511C5A}" presName="space" presStyleCnt="0"/>
      <dgm:spPr/>
    </dgm:pt>
    <dgm:pt modelId="{EB434872-2F2C-40E5-B8ED-C151D367942A}" type="pres">
      <dgm:prSet presAssocID="{B00FFCF6-8334-4743-8675-17AB7C511C5A}" presName="rect1" presStyleLbl="alignAcc1" presStyleIdx="0" presStyleCnt="2" custScaleY="100000" custLinFactNeighborY="3571"/>
      <dgm:spPr/>
      <dgm:t>
        <a:bodyPr/>
        <a:lstStyle/>
        <a:p>
          <a:endParaRPr lang="en-US"/>
        </a:p>
      </dgm:t>
    </dgm:pt>
    <dgm:pt modelId="{79DE95E2-516E-4727-881B-D8E14DD9A4EE}" type="pres">
      <dgm:prSet presAssocID="{CB03C386-172B-4888-9502-AA2FA2AD1A55}" presName="vertSpace2" presStyleLbl="node1" presStyleIdx="0" presStyleCnt="2"/>
      <dgm:spPr/>
    </dgm:pt>
    <dgm:pt modelId="{C3DF4099-28BB-49BD-8059-C512A1261A63}" type="pres">
      <dgm:prSet presAssocID="{CB03C386-172B-4888-9502-AA2FA2AD1A55}" presName="circle2" presStyleLbl="node1" presStyleIdx="1" presStyleCnt="2"/>
      <dgm:spPr/>
    </dgm:pt>
    <dgm:pt modelId="{2F8C9AD4-833D-466A-B053-3A7554A52FD5}" type="pres">
      <dgm:prSet presAssocID="{CB03C386-172B-4888-9502-AA2FA2AD1A55}" presName="rect2" presStyleLbl="alignAcc1" presStyleIdx="1" presStyleCnt="2"/>
      <dgm:spPr/>
      <dgm:t>
        <a:bodyPr/>
        <a:lstStyle/>
        <a:p>
          <a:endParaRPr lang="en-US"/>
        </a:p>
      </dgm:t>
    </dgm:pt>
    <dgm:pt modelId="{D8AE0116-C4E8-454B-872D-E609568ECC7E}" type="pres">
      <dgm:prSet presAssocID="{B00FFCF6-8334-4743-8675-17AB7C511C5A}" presName="rect1ParTx" presStyleLbl="alignAcc1" presStyleIdx="1" presStyleCnt="2">
        <dgm:presLayoutVars>
          <dgm:chMax val="1"/>
          <dgm:bulletEnabled val="1"/>
        </dgm:presLayoutVars>
      </dgm:prSet>
      <dgm:spPr/>
      <dgm:t>
        <a:bodyPr/>
        <a:lstStyle/>
        <a:p>
          <a:endParaRPr lang="en-US"/>
        </a:p>
      </dgm:t>
    </dgm:pt>
    <dgm:pt modelId="{F60DC662-2364-451D-B93C-5292C6B84CEF}" type="pres">
      <dgm:prSet presAssocID="{B00FFCF6-8334-4743-8675-17AB7C511C5A}" presName="rect1ChTx" presStyleLbl="alignAcc1" presStyleIdx="1" presStyleCnt="2" custScaleX="100000">
        <dgm:presLayoutVars>
          <dgm:bulletEnabled val="1"/>
        </dgm:presLayoutVars>
      </dgm:prSet>
      <dgm:spPr/>
      <dgm:t>
        <a:bodyPr/>
        <a:lstStyle/>
        <a:p>
          <a:endParaRPr lang="en-US"/>
        </a:p>
      </dgm:t>
    </dgm:pt>
    <dgm:pt modelId="{511E9671-6597-4EBF-968C-669D491C6527}" type="pres">
      <dgm:prSet presAssocID="{CB03C386-172B-4888-9502-AA2FA2AD1A55}" presName="rect2ParTx" presStyleLbl="alignAcc1" presStyleIdx="1" presStyleCnt="2">
        <dgm:presLayoutVars>
          <dgm:chMax val="1"/>
          <dgm:bulletEnabled val="1"/>
        </dgm:presLayoutVars>
      </dgm:prSet>
      <dgm:spPr/>
      <dgm:t>
        <a:bodyPr/>
        <a:lstStyle/>
        <a:p>
          <a:endParaRPr lang="en-US"/>
        </a:p>
      </dgm:t>
    </dgm:pt>
    <dgm:pt modelId="{1CB081DC-E4DB-41F4-AD87-FAAE9022FDDD}" type="pres">
      <dgm:prSet presAssocID="{CB03C386-172B-4888-9502-AA2FA2AD1A55}" presName="rect2ChTx" presStyleLbl="alignAcc1" presStyleIdx="1" presStyleCnt="2">
        <dgm:presLayoutVars>
          <dgm:bulletEnabled val="1"/>
        </dgm:presLayoutVars>
      </dgm:prSet>
      <dgm:spPr/>
      <dgm:t>
        <a:bodyPr/>
        <a:lstStyle/>
        <a:p>
          <a:endParaRPr lang="en-US"/>
        </a:p>
      </dgm:t>
    </dgm:pt>
  </dgm:ptLst>
  <dgm:cxnLst>
    <dgm:cxn modelId="{12A5BA30-23EA-4C22-8052-9540990001ED}" type="presOf" srcId="{B00FFCF6-8334-4743-8675-17AB7C511C5A}" destId="{D8AE0116-C4E8-454B-872D-E609568ECC7E}" srcOrd="1" destOrd="0" presId="urn:microsoft.com/office/officeart/2005/8/layout/target3"/>
    <dgm:cxn modelId="{B3F3635D-6A95-47A6-AD85-C6009253C76B}" type="presOf" srcId="{CB03C386-172B-4888-9502-AA2FA2AD1A55}" destId="{2F8C9AD4-833D-466A-B053-3A7554A52FD5}" srcOrd="0" destOrd="0" presId="urn:microsoft.com/office/officeart/2005/8/layout/target3"/>
    <dgm:cxn modelId="{E41122AE-C37E-4C06-80F7-94FB853DAE61}" srcId="{8DEFD19A-CB69-4E66-A528-0D7FC963EE9A}" destId="{B00FFCF6-8334-4743-8675-17AB7C511C5A}" srcOrd="0" destOrd="0" parTransId="{686A85C8-D817-4CC2-80F1-B9A7A6ADBAEE}" sibTransId="{B97AF0B2-9FD2-4954-8CB0-7409D1540A42}"/>
    <dgm:cxn modelId="{1854B1A6-10B8-4DF4-92C5-9C66FE07FEC4}" type="presOf" srcId="{295275AA-9E98-4A5C-8A24-162452FBA203}" destId="{1CB081DC-E4DB-41F4-AD87-FAAE9022FDDD}" srcOrd="0" destOrd="0" presId="urn:microsoft.com/office/officeart/2005/8/layout/target3"/>
    <dgm:cxn modelId="{F8624E5A-3E9D-4B41-A71A-74638863986C}" type="presOf" srcId="{8DEFD19A-CB69-4E66-A528-0D7FC963EE9A}" destId="{CF2B31FD-D94B-4C89-B5D5-37EC109BE5A4}" srcOrd="0" destOrd="0" presId="urn:microsoft.com/office/officeart/2005/8/layout/target3"/>
    <dgm:cxn modelId="{98FE6BB6-AD3B-4D51-8098-CBCB17461A7E}" srcId="{8DEFD19A-CB69-4E66-A528-0D7FC963EE9A}" destId="{CB03C386-172B-4888-9502-AA2FA2AD1A55}" srcOrd="1" destOrd="0" parTransId="{5745100F-01BF-4CFC-96EF-210E8AA90BFD}" sibTransId="{6D8D2EA3-2032-410C-A447-32F1C8D2CFB7}"/>
    <dgm:cxn modelId="{06AAB708-F082-42C5-9672-B691606C1BFE}" type="presOf" srcId="{CB03C386-172B-4888-9502-AA2FA2AD1A55}" destId="{511E9671-6597-4EBF-968C-669D491C6527}" srcOrd="1" destOrd="0" presId="urn:microsoft.com/office/officeart/2005/8/layout/target3"/>
    <dgm:cxn modelId="{FBFDB1A4-843B-4EFE-9912-898CC1C2BABD}" type="presOf" srcId="{9F26C490-6307-421B-8268-82B333C94B2E}" destId="{F60DC662-2364-451D-B93C-5292C6B84CEF}" srcOrd="0" destOrd="0" presId="urn:microsoft.com/office/officeart/2005/8/layout/target3"/>
    <dgm:cxn modelId="{3FD8CEDD-6701-4778-A239-0FE50D213294}" srcId="{CB03C386-172B-4888-9502-AA2FA2AD1A55}" destId="{295275AA-9E98-4A5C-8A24-162452FBA203}" srcOrd="0" destOrd="0" parTransId="{DFBD57D4-97EE-4AEE-A7BC-29100FC5FAFA}" sibTransId="{5B582CB9-E2B4-44F4-B225-5600BE971F2D}"/>
    <dgm:cxn modelId="{3D9CCAA0-278B-424D-9CC8-9094448D481D}" srcId="{B00FFCF6-8334-4743-8675-17AB7C511C5A}" destId="{9F26C490-6307-421B-8268-82B333C94B2E}" srcOrd="0" destOrd="0" parTransId="{984F9B78-E871-4D41-8018-6628E977AF23}" sibTransId="{2CA33B09-89E8-498F-9CF3-561E1A7D8D72}"/>
    <dgm:cxn modelId="{4595F863-6A37-4B69-AC69-4722D73BA8F0}" type="presOf" srcId="{B00FFCF6-8334-4743-8675-17AB7C511C5A}" destId="{EB434872-2F2C-40E5-B8ED-C151D367942A}" srcOrd="0" destOrd="0" presId="urn:microsoft.com/office/officeart/2005/8/layout/target3"/>
    <dgm:cxn modelId="{F9A9DB98-46D1-4F4D-BD29-4C6212E06587}" type="presParOf" srcId="{CF2B31FD-D94B-4C89-B5D5-37EC109BE5A4}" destId="{4E6DD440-85EC-457E-B6FC-B7B89E1DCF45}" srcOrd="0" destOrd="0" presId="urn:microsoft.com/office/officeart/2005/8/layout/target3"/>
    <dgm:cxn modelId="{77B1D62E-63F3-4713-8942-6952F99D60CB}" type="presParOf" srcId="{CF2B31FD-D94B-4C89-B5D5-37EC109BE5A4}" destId="{C107D833-8000-4AD4-99CB-3B0912CAE7FE}" srcOrd="1" destOrd="0" presId="urn:microsoft.com/office/officeart/2005/8/layout/target3"/>
    <dgm:cxn modelId="{6C08C072-07ED-4E29-8148-D0D46B492689}" type="presParOf" srcId="{CF2B31FD-D94B-4C89-B5D5-37EC109BE5A4}" destId="{EB434872-2F2C-40E5-B8ED-C151D367942A}" srcOrd="2" destOrd="0" presId="urn:microsoft.com/office/officeart/2005/8/layout/target3"/>
    <dgm:cxn modelId="{1B61161D-2CF3-48E8-90DE-1CC4DF61F590}" type="presParOf" srcId="{CF2B31FD-D94B-4C89-B5D5-37EC109BE5A4}" destId="{79DE95E2-516E-4727-881B-D8E14DD9A4EE}" srcOrd="3" destOrd="0" presId="urn:microsoft.com/office/officeart/2005/8/layout/target3"/>
    <dgm:cxn modelId="{48A308A2-2EEC-4064-969A-D8943520BDCA}" type="presParOf" srcId="{CF2B31FD-D94B-4C89-B5D5-37EC109BE5A4}" destId="{C3DF4099-28BB-49BD-8059-C512A1261A63}" srcOrd="4" destOrd="0" presId="urn:microsoft.com/office/officeart/2005/8/layout/target3"/>
    <dgm:cxn modelId="{08A9E963-811E-4691-8295-7C89DEAE1CE3}" type="presParOf" srcId="{CF2B31FD-D94B-4C89-B5D5-37EC109BE5A4}" destId="{2F8C9AD4-833D-466A-B053-3A7554A52FD5}" srcOrd="5" destOrd="0" presId="urn:microsoft.com/office/officeart/2005/8/layout/target3"/>
    <dgm:cxn modelId="{AD59AA58-6396-4FA7-B1B3-BC6FB303B5A1}" type="presParOf" srcId="{CF2B31FD-D94B-4C89-B5D5-37EC109BE5A4}" destId="{D8AE0116-C4E8-454B-872D-E609568ECC7E}" srcOrd="6" destOrd="0" presId="urn:microsoft.com/office/officeart/2005/8/layout/target3"/>
    <dgm:cxn modelId="{5089BBB2-B04C-4E76-BB3D-37C8C7E4AA53}" type="presParOf" srcId="{CF2B31FD-D94B-4C89-B5D5-37EC109BE5A4}" destId="{F60DC662-2364-451D-B93C-5292C6B84CEF}" srcOrd="7" destOrd="0" presId="urn:microsoft.com/office/officeart/2005/8/layout/target3"/>
    <dgm:cxn modelId="{C5AC2488-C4C3-409D-9E2F-9CDF642126D4}" type="presParOf" srcId="{CF2B31FD-D94B-4C89-B5D5-37EC109BE5A4}" destId="{511E9671-6597-4EBF-968C-669D491C6527}" srcOrd="8" destOrd="0" presId="urn:microsoft.com/office/officeart/2005/8/layout/target3"/>
    <dgm:cxn modelId="{6DF7F31B-010D-46CD-A013-C7DEE080D48F}" type="presParOf" srcId="{CF2B31FD-D94B-4C89-B5D5-37EC109BE5A4}" destId="{1CB081DC-E4DB-41F4-AD87-FAAE9022FDDD}" srcOrd="9" destOrd="0" presId="urn:microsoft.com/office/officeart/2005/8/layout/target3"/>
  </dgm:cxnLst>
  <dgm:bg/>
  <dgm:whole/>
</dgm:dataModel>
</file>

<file path=ppt/diagrams/data22.xml><?xml version="1.0" encoding="utf-8"?>
<dgm:dataModel xmlns:dgm="http://schemas.openxmlformats.org/drawingml/2006/diagram" xmlns:a="http://schemas.openxmlformats.org/drawingml/2006/main">
  <dgm:ptLst>
    <dgm:pt modelId="{4BD27D58-5758-4849-AC32-4C85969C95C7}" type="doc">
      <dgm:prSet loTypeId="urn:microsoft.com/office/officeart/2005/8/layout/vList2" loCatId="list" qsTypeId="urn:microsoft.com/office/officeart/2005/8/quickstyle/3d2" qsCatId="3D" csTypeId="urn:microsoft.com/office/officeart/2005/8/colors/colorful5" csCatId="colorful"/>
      <dgm:spPr/>
      <dgm:t>
        <a:bodyPr/>
        <a:lstStyle/>
        <a:p>
          <a:endParaRPr lang="en-US"/>
        </a:p>
      </dgm:t>
    </dgm:pt>
    <dgm:pt modelId="{4D35D26A-A28C-4626-930C-2E2AB165B5B3}">
      <dgm:prSet/>
      <dgm:spPr/>
      <dgm:t>
        <a:bodyPr/>
        <a:lstStyle/>
        <a:p>
          <a:pPr rtl="0"/>
          <a:r>
            <a:rPr lang="en-US" b="1" i="1" u="sng" dirty="0" smtClean="0"/>
            <a:t>PAYMENT TO CLUB :- </a:t>
          </a:r>
          <a:r>
            <a:rPr lang="en-US" i="1" dirty="0" smtClean="0"/>
            <a:t> Only for information , no disallowance if incurred for the business.</a:t>
          </a:r>
          <a:endParaRPr lang="en-US" b="1" i="1" u="sng" dirty="0"/>
        </a:p>
      </dgm:t>
    </dgm:pt>
    <dgm:pt modelId="{1F1D1C69-2F39-4C03-AAC1-80A051041E74}" type="parTrans" cxnId="{90ABDF34-121E-4C2B-9DBE-A5DBA3886CE1}">
      <dgm:prSet/>
      <dgm:spPr/>
      <dgm:t>
        <a:bodyPr/>
        <a:lstStyle/>
        <a:p>
          <a:endParaRPr lang="en-US"/>
        </a:p>
      </dgm:t>
    </dgm:pt>
    <dgm:pt modelId="{E4818A2F-C9A7-4F27-A722-7BBC4F51B1B4}" type="sibTrans" cxnId="{90ABDF34-121E-4C2B-9DBE-A5DBA3886CE1}">
      <dgm:prSet/>
      <dgm:spPr/>
      <dgm:t>
        <a:bodyPr/>
        <a:lstStyle/>
        <a:p>
          <a:endParaRPr lang="en-US"/>
        </a:p>
      </dgm:t>
    </dgm:pt>
    <dgm:pt modelId="{EACCD6B2-F546-4E17-92DD-A9F9A29F18F2}" type="pres">
      <dgm:prSet presAssocID="{4BD27D58-5758-4849-AC32-4C85969C95C7}" presName="linear" presStyleCnt="0">
        <dgm:presLayoutVars>
          <dgm:animLvl val="lvl"/>
          <dgm:resizeHandles val="exact"/>
        </dgm:presLayoutVars>
      </dgm:prSet>
      <dgm:spPr/>
      <dgm:t>
        <a:bodyPr/>
        <a:lstStyle/>
        <a:p>
          <a:endParaRPr lang="en-US"/>
        </a:p>
      </dgm:t>
    </dgm:pt>
    <dgm:pt modelId="{89D45C3E-E8E3-4E28-80E6-B07ADCEBC699}" type="pres">
      <dgm:prSet presAssocID="{4D35D26A-A28C-4626-930C-2E2AB165B5B3}" presName="parentText" presStyleLbl="node1" presStyleIdx="0" presStyleCnt="1">
        <dgm:presLayoutVars>
          <dgm:chMax val="0"/>
          <dgm:bulletEnabled val="1"/>
        </dgm:presLayoutVars>
      </dgm:prSet>
      <dgm:spPr/>
      <dgm:t>
        <a:bodyPr/>
        <a:lstStyle/>
        <a:p>
          <a:endParaRPr lang="en-US"/>
        </a:p>
      </dgm:t>
    </dgm:pt>
  </dgm:ptLst>
  <dgm:cxnLst>
    <dgm:cxn modelId="{90ABDF34-121E-4C2B-9DBE-A5DBA3886CE1}" srcId="{4BD27D58-5758-4849-AC32-4C85969C95C7}" destId="{4D35D26A-A28C-4626-930C-2E2AB165B5B3}" srcOrd="0" destOrd="0" parTransId="{1F1D1C69-2F39-4C03-AAC1-80A051041E74}" sibTransId="{E4818A2F-C9A7-4F27-A722-7BBC4F51B1B4}"/>
    <dgm:cxn modelId="{B0C84F63-7899-4A79-910F-43A293842E06}" type="presOf" srcId="{4D35D26A-A28C-4626-930C-2E2AB165B5B3}" destId="{89D45C3E-E8E3-4E28-80E6-B07ADCEBC699}" srcOrd="0" destOrd="0" presId="urn:microsoft.com/office/officeart/2005/8/layout/vList2"/>
    <dgm:cxn modelId="{59D877B0-06EA-4B61-BA8A-8B05698D3C15}" type="presOf" srcId="{4BD27D58-5758-4849-AC32-4C85969C95C7}" destId="{EACCD6B2-F546-4E17-92DD-A9F9A29F18F2}" srcOrd="0" destOrd="0" presId="urn:microsoft.com/office/officeart/2005/8/layout/vList2"/>
    <dgm:cxn modelId="{9E44E5C3-DEB2-4646-8B8F-F0965A97C31F}" type="presParOf" srcId="{EACCD6B2-F546-4E17-92DD-A9F9A29F18F2}" destId="{89D45C3E-E8E3-4E28-80E6-B07ADCEBC699}" srcOrd="0" destOrd="0" presId="urn:microsoft.com/office/officeart/2005/8/layout/vList2"/>
  </dgm:cxnLst>
  <dgm:bg/>
  <dgm:whole/>
</dgm:dataModel>
</file>

<file path=ppt/diagrams/data23.xml><?xml version="1.0" encoding="utf-8"?>
<dgm:dataModel xmlns:dgm="http://schemas.openxmlformats.org/drawingml/2006/diagram" xmlns:a="http://schemas.openxmlformats.org/drawingml/2006/main">
  <dgm:ptLst>
    <dgm:pt modelId="{E57B4138-A8D3-40D3-AC3C-5507F2501BCA}" type="doc">
      <dgm:prSet loTypeId="urn:microsoft.com/office/officeart/2005/8/layout/vList5" loCatId="list" qsTypeId="urn:microsoft.com/office/officeart/2005/8/quickstyle/3d2" qsCatId="3D" csTypeId="urn:microsoft.com/office/officeart/2005/8/colors/colorful1" csCatId="colorful" phldr="1"/>
      <dgm:spPr/>
      <dgm:t>
        <a:bodyPr/>
        <a:lstStyle/>
        <a:p>
          <a:endParaRPr lang="en-US"/>
        </a:p>
      </dgm:t>
    </dgm:pt>
    <dgm:pt modelId="{8E089C29-CF9D-41A6-945E-B59226C3C0A1}">
      <dgm:prSet custT="1"/>
      <dgm:spPr/>
      <dgm:t>
        <a:bodyPr/>
        <a:lstStyle/>
        <a:p>
          <a:pPr rtl="0"/>
          <a:r>
            <a:rPr lang="en-US" sz="3200" b="1" i="1" u="sng" baseline="0" dirty="0" smtClean="0"/>
            <a:t>FINE &amp; PENALTY : -</a:t>
          </a:r>
          <a:endParaRPr lang="en-US" sz="3200" b="0" i="1" baseline="0" dirty="0"/>
        </a:p>
      </dgm:t>
    </dgm:pt>
    <dgm:pt modelId="{649C0A00-E269-4FC8-AFD6-F928B4908291}" type="parTrans" cxnId="{23708662-05B5-478F-8276-055CBDB3D4C6}">
      <dgm:prSet/>
      <dgm:spPr/>
      <dgm:t>
        <a:bodyPr/>
        <a:lstStyle/>
        <a:p>
          <a:endParaRPr lang="en-US"/>
        </a:p>
      </dgm:t>
    </dgm:pt>
    <dgm:pt modelId="{6261D7F3-92E4-4B51-A8EB-8D17FBDBCE5C}" type="sibTrans" cxnId="{23708662-05B5-478F-8276-055CBDB3D4C6}">
      <dgm:prSet/>
      <dgm:spPr/>
      <dgm:t>
        <a:bodyPr/>
        <a:lstStyle/>
        <a:p>
          <a:endParaRPr lang="en-US"/>
        </a:p>
      </dgm:t>
    </dgm:pt>
    <dgm:pt modelId="{AEF67658-9844-446C-99F0-E01C7405E341}">
      <dgm:prSet/>
      <dgm:spPr/>
      <dgm:t>
        <a:bodyPr/>
        <a:lstStyle/>
        <a:p>
          <a:pPr rtl="0"/>
          <a:r>
            <a:rPr lang="en-US" b="0" i="1" baseline="0" dirty="0" smtClean="0"/>
            <a:t>VIOLATION OF ANY LAW</a:t>
          </a:r>
          <a:endParaRPr lang="en-US" dirty="0"/>
        </a:p>
      </dgm:t>
    </dgm:pt>
    <dgm:pt modelId="{AA7D2B0F-17D3-470D-8A44-8E656F03614E}" type="parTrans" cxnId="{CCBE07CA-8283-406F-92F4-223D810ADC44}">
      <dgm:prSet/>
      <dgm:spPr/>
      <dgm:t>
        <a:bodyPr/>
        <a:lstStyle/>
        <a:p>
          <a:endParaRPr lang="en-US"/>
        </a:p>
      </dgm:t>
    </dgm:pt>
    <dgm:pt modelId="{7F70AE0B-14AB-429C-88F0-A05F1B93957C}" type="sibTrans" cxnId="{CCBE07CA-8283-406F-92F4-223D810ADC44}">
      <dgm:prSet/>
      <dgm:spPr/>
      <dgm:t>
        <a:bodyPr/>
        <a:lstStyle/>
        <a:p>
          <a:endParaRPr lang="en-US"/>
        </a:p>
      </dgm:t>
    </dgm:pt>
    <dgm:pt modelId="{BBD058B3-9CE9-45DB-863D-70EA6E03771B}">
      <dgm:prSet/>
      <dgm:spPr/>
      <dgm:t>
        <a:bodyPr/>
        <a:lstStyle/>
        <a:p>
          <a:pPr rtl="0"/>
          <a:r>
            <a:rPr lang="en-US" b="0" i="1" baseline="0" dirty="0" smtClean="0"/>
            <a:t>Not covered contractual breach or for redressal or for contractual wrongs.</a:t>
          </a:r>
          <a:endParaRPr lang="en-US" dirty="0"/>
        </a:p>
      </dgm:t>
    </dgm:pt>
    <dgm:pt modelId="{2F703841-E6C5-4D0F-BCCB-72555524EDFD}" type="parTrans" cxnId="{5FA2E3C1-6EB3-4066-B35E-E2FEF7F7C1E5}">
      <dgm:prSet/>
      <dgm:spPr/>
      <dgm:t>
        <a:bodyPr/>
        <a:lstStyle/>
        <a:p>
          <a:endParaRPr lang="en-US"/>
        </a:p>
      </dgm:t>
    </dgm:pt>
    <dgm:pt modelId="{DAFC71E6-CA15-48EC-8EAA-5D0BDEE4D118}" type="sibTrans" cxnId="{5FA2E3C1-6EB3-4066-B35E-E2FEF7F7C1E5}">
      <dgm:prSet/>
      <dgm:spPr/>
      <dgm:t>
        <a:bodyPr/>
        <a:lstStyle/>
        <a:p>
          <a:endParaRPr lang="en-US"/>
        </a:p>
      </dgm:t>
    </dgm:pt>
    <dgm:pt modelId="{D93E8BF2-297E-48B0-8D65-44625A4DB330}">
      <dgm:prSet/>
      <dgm:spPr/>
      <dgm:t>
        <a:bodyPr/>
        <a:lstStyle/>
        <a:p>
          <a:pPr rtl="0"/>
          <a:r>
            <a:rPr lang="en-US" b="0" i="1" baseline="0" dirty="0" smtClean="0"/>
            <a:t>Concept of materiality</a:t>
          </a:r>
          <a:endParaRPr lang="en-US" dirty="0"/>
        </a:p>
      </dgm:t>
    </dgm:pt>
    <dgm:pt modelId="{B65DF966-DD96-4DD5-8A4B-5646FECD6935}" type="parTrans" cxnId="{3DAC23D9-606D-4ECA-8368-69266EF4FDD4}">
      <dgm:prSet/>
      <dgm:spPr/>
      <dgm:t>
        <a:bodyPr/>
        <a:lstStyle/>
        <a:p>
          <a:endParaRPr lang="en-US"/>
        </a:p>
      </dgm:t>
    </dgm:pt>
    <dgm:pt modelId="{5B3F856E-C54F-4279-9EF7-343DA0DDB2BE}" type="sibTrans" cxnId="{3DAC23D9-606D-4ECA-8368-69266EF4FDD4}">
      <dgm:prSet/>
      <dgm:spPr/>
      <dgm:t>
        <a:bodyPr/>
        <a:lstStyle/>
        <a:p>
          <a:endParaRPr lang="en-US"/>
        </a:p>
      </dgm:t>
    </dgm:pt>
    <dgm:pt modelId="{D76718D9-E481-4DD7-AAED-BF4257EA3D0A}">
      <dgm:prSet/>
      <dgm:spPr/>
      <dgm:t>
        <a:bodyPr/>
        <a:lstStyle/>
        <a:p>
          <a:pPr rtl="0"/>
          <a:r>
            <a:rPr lang="en-US" b="0" i="1" baseline="0" dirty="0" smtClean="0"/>
            <a:t>Not to express opinion of allowability of expenses</a:t>
          </a:r>
          <a:endParaRPr lang="en-US" dirty="0"/>
        </a:p>
      </dgm:t>
    </dgm:pt>
    <dgm:pt modelId="{57B73C7F-962A-4437-9F2F-FB181009780E}" type="parTrans" cxnId="{A7AC879D-59AF-4C99-9B3A-EFFB18F26161}">
      <dgm:prSet/>
      <dgm:spPr/>
      <dgm:t>
        <a:bodyPr/>
        <a:lstStyle/>
        <a:p>
          <a:endParaRPr lang="en-US"/>
        </a:p>
      </dgm:t>
    </dgm:pt>
    <dgm:pt modelId="{C94C6211-BB70-4EC9-81CE-9CC8501456F1}" type="sibTrans" cxnId="{A7AC879D-59AF-4C99-9B3A-EFFB18F26161}">
      <dgm:prSet/>
      <dgm:spPr/>
      <dgm:t>
        <a:bodyPr/>
        <a:lstStyle/>
        <a:p>
          <a:endParaRPr lang="en-US"/>
        </a:p>
      </dgm:t>
    </dgm:pt>
    <dgm:pt modelId="{8630C44E-0DD4-430B-8DE2-19977CC7D52A}">
      <dgm:prSet/>
      <dgm:spPr/>
      <dgm:t>
        <a:bodyPr/>
        <a:lstStyle/>
        <a:p>
          <a:pPr rtl="0"/>
          <a:r>
            <a:rPr lang="en-US" b="0" i="1" baseline="0" dirty="0" smtClean="0"/>
            <a:t>Purely compensatory is nature – allowable expenses not an fine and penalty </a:t>
          </a:r>
          <a:endParaRPr lang="en-US" dirty="0"/>
        </a:p>
      </dgm:t>
    </dgm:pt>
    <dgm:pt modelId="{5C6DEB93-2E44-4BE3-B0A5-AF267FEFDA63}" type="parTrans" cxnId="{3E4B10E6-2E9B-4F04-9116-5C71995D776C}">
      <dgm:prSet/>
      <dgm:spPr/>
      <dgm:t>
        <a:bodyPr/>
        <a:lstStyle/>
        <a:p>
          <a:endParaRPr lang="en-US"/>
        </a:p>
      </dgm:t>
    </dgm:pt>
    <dgm:pt modelId="{5D903C11-4ED6-4831-8760-6E69FAB6D1EC}" type="sibTrans" cxnId="{3E4B10E6-2E9B-4F04-9116-5C71995D776C}">
      <dgm:prSet/>
      <dgm:spPr/>
      <dgm:t>
        <a:bodyPr/>
        <a:lstStyle/>
        <a:p>
          <a:endParaRPr lang="en-US"/>
        </a:p>
      </dgm:t>
    </dgm:pt>
    <dgm:pt modelId="{C58A1145-674F-48C2-934E-38CF84148BE9}" type="pres">
      <dgm:prSet presAssocID="{E57B4138-A8D3-40D3-AC3C-5507F2501BCA}" presName="Name0" presStyleCnt="0">
        <dgm:presLayoutVars>
          <dgm:dir/>
          <dgm:animLvl val="lvl"/>
          <dgm:resizeHandles val="exact"/>
        </dgm:presLayoutVars>
      </dgm:prSet>
      <dgm:spPr/>
      <dgm:t>
        <a:bodyPr/>
        <a:lstStyle/>
        <a:p>
          <a:endParaRPr lang="en-US"/>
        </a:p>
      </dgm:t>
    </dgm:pt>
    <dgm:pt modelId="{B8A01F71-91CC-4160-A669-814A4951B159}" type="pres">
      <dgm:prSet presAssocID="{8E089C29-CF9D-41A6-945E-B59226C3C0A1}" presName="linNode" presStyleCnt="0"/>
      <dgm:spPr/>
    </dgm:pt>
    <dgm:pt modelId="{D3AC7C6C-766A-4E9B-899C-BE3DA358829F}" type="pres">
      <dgm:prSet presAssocID="{8E089C29-CF9D-41A6-945E-B59226C3C0A1}" presName="parentText" presStyleLbl="node1" presStyleIdx="0" presStyleCnt="1">
        <dgm:presLayoutVars>
          <dgm:chMax val="1"/>
          <dgm:bulletEnabled val="1"/>
        </dgm:presLayoutVars>
      </dgm:prSet>
      <dgm:spPr/>
      <dgm:t>
        <a:bodyPr/>
        <a:lstStyle/>
        <a:p>
          <a:endParaRPr lang="en-US"/>
        </a:p>
      </dgm:t>
    </dgm:pt>
    <dgm:pt modelId="{EB7BB661-B9E0-41F2-B77B-EEB9646C4F20}" type="pres">
      <dgm:prSet presAssocID="{8E089C29-CF9D-41A6-945E-B59226C3C0A1}" presName="descendantText" presStyleLbl="alignAccFollowNode1" presStyleIdx="0" presStyleCnt="1">
        <dgm:presLayoutVars>
          <dgm:bulletEnabled val="1"/>
        </dgm:presLayoutVars>
      </dgm:prSet>
      <dgm:spPr/>
      <dgm:t>
        <a:bodyPr/>
        <a:lstStyle/>
        <a:p>
          <a:endParaRPr lang="en-US"/>
        </a:p>
      </dgm:t>
    </dgm:pt>
  </dgm:ptLst>
  <dgm:cxnLst>
    <dgm:cxn modelId="{D46DB023-A8D8-44C5-A003-429917D4F417}" type="presOf" srcId="{BBD058B3-9CE9-45DB-863D-70EA6E03771B}" destId="{EB7BB661-B9E0-41F2-B77B-EEB9646C4F20}" srcOrd="0" destOrd="1" presId="urn:microsoft.com/office/officeart/2005/8/layout/vList5"/>
    <dgm:cxn modelId="{52F53F58-D1D6-42DD-A4AA-1C015746C863}" type="presOf" srcId="{D76718D9-E481-4DD7-AAED-BF4257EA3D0A}" destId="{EB7BB661-B9E0-41F2-B77B-EEB9646C4F20}" srcOrd="0" destOrd="3" presId="urn:microsoft.com/office/officeart/2005/8/layout/vList5"/>
    <dgm:cxn modelId="{143BD21C-3D05-4733-99D5-B04D4EDD1AE5}" type="presOf" srcId="{AEF67658-9844-446C-99F0-E01C7405E341}" destId="{EB7BB661-B9E0-41F2-B77B-EEB9646C4F20}" srcOrd="0" destOrd="0" presId="urn:microsoft.com/office/officeart/2005/8/layout/vList5"/>
    <dgm:cxn modelId="{3E4B10E6-2E9B-4F04-9116-5C71995D776C}" srcId="{8E089C29-CF9D-41A6-945E-B59226C3C0A1}" destId="{8630C44E-0DD4-430B-8DE2-19977CC7D52A}" srcOrd="4" destOrd="0" parTransId="{5C6DEB93-2E44-4BE3-B0A5-AF267FEFDA63}" sibTransId="{5D903C11-4ED6-4831-8760-6E69FAB6D1EC}"/>
    <dgm:cxn modelId="{2DD91905-9085-49EA-8080-967AB849B77B}" type="presOf" srcId="{D93E8BF2-297E-48B0-8D65-44625A4DB330}" destId="{EB7BB661-B9E0-41F2-B77B-EEB9646C4F20}" srcOrd="0" destOrd="2" presId="urn:microsoft.com/office/officeart/2005/8/layout/vList5"/>
    <dgm:cxn modelId="{824C4FB3-EF0B-45A8-96D6-941D16409725}" type="presOf" srcId="{8E089C29-CF9D-41A6-945E-B59226C3C0A1}" destId="{D3AC7C6C-766A-4E9B-899C-BE3DA358829F}" srcOrd="0" destOrd="0" presId="urn:microsoft.com/office/officeart/2005/8/layout/vList5"/>
    <dgm:cxn modelId="{107D7989-839D-4D17-82F0-B7E01971EA23}" type="presOf" srcId="{8630C44E-0DD4-430B-8DE2-19977CC7D52A}" destId="{EB7BB661-B9E0-41F2-B77B-EEB9646C4F20}" srcOrd="0" destOrd="4" presId="urn:microsoft.com/office/officeart/2005/8/layout/vList5"/>
    <dgm:cxn modelId="{CCBE07CA-8283-406F-92F4-223D810ADC44}" srcId="{8E089C29-CF9D-41A6-945E-B59226C3C0A1}" destId="{AEF67658-9844-446C-99F0-E01C7405E341}" srcOrd="0" destOrd="0" parTransId="{AA7D2B0F-17D3-470D-8A44-8E656F03614E}" sibTransId="{7F70AE0B-14AB-429C-88F0-A05F1B93957C}"/>
    <dgm:cxn modelId="{23708662-05B5-478F-8276-055CBDB3D4C6}" srcId="{E57B4138-A8D3-40D3-AC3C-5507F2501BCA}" destId="{8E089C29-CF9D-41A6-945E-B59226C3C0A1}" srcOrd="0" destOrd="0" parTransId="{649C0A00-E269-4FC8-AFD6-F928B4908291}" sibTransId="{6261D7F3-92E4-4B51-A8EB-8D17FBDBCE5C}"/>
    <dgm:cxn modelId="{A7AC879D-59AF-4C99-9B3A-EFFB18F26161}" srcId="{8E089C29-CF9D-41A6-945E-B59226C3C0A1}" destId="{D76718D9-E481-4DD7-AAED-BF4257EA3D0A}" srcOrd="3" destOrd="0" parTransId="{57B73C7F-962A-4437-9F2F-FB181009780E}" sibTransId="{C94C6211-BB70-4EC9-81CE-9CC8501456F1}"/>
    <dgm:cxn modelId="{C4E23DA9-1766-4350-AE58-DA3952773DB3}" type="presOf" srcId="{E57B4138-A8D3-40D3-AC3C-5507F2501BCA}" destId="{C58A1145-674F-48C2-934E-38CF84148BE9}" srcOrd="0" destOrd="0" presId="urn:microsoft.com/office/officeart/2005/8/layout/vList5"/>
    <dgm:cxn modelId="{5FA2E3C1-6EB3-4066-B35E-E2FEF7F7C1E5}" srcId="{8E089C29-CF9D-41A6-945E-B59226C3C0A1}" destId="{BBD058B3-9CE9-45DB-863D-70EA6E03771B}" srcOrd="1" destOrd="0" parTransId="{2F703841-E6C5-4D0F-BCCB-72555524EDFD}" sibTransId="{DAFC71E6-CA15-48EC-8EAA-5D0BDEE4D118}"/>
    <dgm:cxn modelId="{3DAC23D9-606D-4ECA-8368-69266EF4FDD4}" srcId="{8E089C29-CF9D-41A6-945E-B59226C3C0A1}" destId="{D93E8BF2-297E-48B0-8D65-44625A4DB330}" srcOrd="2" destOrd="0" parTransId="{B65DF966-DD96-4DD5-8A4B-5646FECD6935}" sibTransId="{5B3F856E-C54F-4279-9EF7-343DA0DDB2BE}"/>
    <dgm:cxn modelId="{AB06F738-4257-4E9D-BAED-4121D37645FE}" type="presParOf" srcId="{C58A1145-674F-48C2-934E-38CF84148BE9}" destId="{B8A01F71-91CC-4160-A669-814A4951B159}" srcOrd="0" destOrd="0" presId="urn:microsoft.com/office/officeart/2005/8/layout/vList5"/>
    <dgm:cxn modelId="{4DB2EC73-299E-44CA-BD57-1CDB96FCF2F3}" type="presParOf" srcId="{B8A01F71-91CC-4160-A669-814A4951B159}" destId="{D3AC7C6C-766A-4E9B-899C-BE3DA358829F}" srcOrd="0" destOrd="0" presId="urn:microsoft.com/office/officeart/2005/8/layout/vList5"/>
    <dgm:cxn modelId="{1C74BE58-B414-4249-B4D2-0853718841A9}" type="presParOf" srcId="{B8A01F71-91CC-4160-A669-814A4951B159}" destId="{EB7BB661-B9E0-41F2-B77B-EEB9646C4F20}" srcOrd="1" destOrd="0" presId="urn:microsoft.com/office/officeart/2005/8/layout/vList5"/>
  </dgm:cxnLst>
  <dgm:bg/>
  <dgm:whole/>
</dgm:dataModel>
</file>

<file path=ppt/diagrams/data24.xml><?xml version="1.0" encoding="utf-8"?>
<dgm:dataModel xmlns:dgm="http://schemas.openxmlformats.org/drawingml/2006/diagram" xmlns:a="http://schemas.openxmlformats.org/drawingml/2006/main">
  <dgm:ptLst>
    <dgm:pt modelId="{46BCAB4C-2F5C-4FA5-9167-A85543A5E5DC}" type="doc">
      <dgm:prSet loTypeId="urn:microsoft.com/office/officeart/2005/8/layout/vProcess5" loCatId="process" qsTypeId="urn:microsoft.com/office/officeart/2005/8/quickstyle/3d2" qsCatId="3D" csTypeId="urn:microsoft.com/office/officeart/2005/8/colors/colorful4" csCatId="colorful"/>
      <dgm:spPr/>
      <dgm:t>
        <a:bodyPr/>
        <a:lstStyle/>
        <a:p>
          <a:endParaRPr lang="en-US"/>
        </a:p>
      </dgm:t>
    </dgm:pt>
    <dgm:pt modelId="{A2498457-020B-4877-B09C-E57AC9D42864}">
      <dgm:prSet/>
      <dgm:spPr/>
      <dgm:t>
        <a:bodyPr/>
        <a:lstStyle/>
        <a:p>
          <a:pPr rtl="0"/>
          <a:r>
            <a:rPr lang="en-US" b="0" i="1" baseline="0" dirty="0" smtClean="0"/>
            <a:t>PRAKASH COTTON MILLS PVT.LTD. (1983) 201 ITR 684 (SC)</a:t>
          </a:r>
          <a:endParaRPr lang="en-US" dirty="0"/>
        </a:p>
      </dgm:t>
    </dgm:pt>
    <dgm:pt modelId="{25EEE744-0CAE-4F59-B610-F1C2006C5B9A}" type="parTrans" cxnId="{6ACEAF3C-EEC6-4130-92DE-D714DBC25DC2}">
      <dgm:prSet/>
      <dgm:spPr/>
      <dgm:t>
        <a:bodyPr/>
        <a:lstStyle/>
        <a:p>
          <a:endParaRPr lang="en-US"/>
        </a:p>
      </dgm:t>
    </dgm:pt>
    <dgm:pt modelId="{76F47E4C-27E8-4CE6-8359-48300F754083}" type="sibTrans" cxnId="{6ACEAF3C-EEC6-4130-92DE-D714DBC25DC2}">
      <dgm:prSet/>
      <dgm:spPr/>
      <dgm:t>
        <a:bodyPr/>
        <a:lstStyle/>
        <a:p>
          <a:endParaRPr lang="en-US"/>
        </a:p>
      </dgm:t>
    </dgm:pt>
    <dgm:pt modelId="{75E6B910-E757-4A53-8D24-2B64CB7B6207}">
      <dgm:prSet/>
      <dgm:spPr/>
      <dgm:t>
        <a:bodyPr/>
        <a:lstStyle/>
        <a:p>
          <a:pPr rtl="0"/>
          <a:r>
            <a:rPr lang="en-US" b="0" i="1" baseline="0" dirty="0" smtClean="0"/>
            <a:t>SWADESHI COTTON MILLS (1998) 233 ITR 199 (SC)</a:t>
          </a:r>
          <a:endParaRPr lang="en-US" dirty="0"/>
        </a:p>
      </dgm:t>
    </dgm:pt>
    <dgm:pt modelId="{CD14786B-76D6-4B77-BC1B-702C805DB3D3}" type="parTrans" cxnId="{E0094148-60EB-42CD-B914-85B9849824FD}">
      <dgm:prSet/>
      <dgm:spPr/>
      <dgm:t>
        <a:bodyPr/>
        <a:lstStyle/>
        <a:p>
          <a:endParaRPr lang="en-US"/>
        </a:p>
      </dgm:t>
    </dgm:pt>
    <dgm:pt modelId="{C2D909F8-42BF-402F-A37E-017C9C5245B5}" type="sibTrans" cxnId="{E0094148-60EB-42CD-B914-85B9849824FD}">
      <dgm:prSet/>
      <dgm:spPr/>
      <dgm:t>
        <a:bodyPr/>
        <a:lstStyle/>
        <a:p>
          <a:endParaRPr lang="en-US"/>
        </a:p>
      </dgm:t>
    </dgm:pt>
    <dgm:pt modelId="{BC017F50-2BE8-48AD-830E-2F25021AFFA2}">
      <dgm:prSet/>
      <dgm:spPr/>
      <dgm:t>
        <a:bodyPr/>
        <a:lstStyle/>
        <a:p>
          <a:pPr rtl="0"/>
          <a:r>
            <a:rPr lang="en-US" b="0" i="1" baseline="0" dirty="0" smtClean="0"/>
            <a:t>CIT  Vs.  AHMEDABAD COTTON MFG. CO. LTD. (1993) 205 ITR 163 (SC)</a:t>
          </a:r>
          <a:endParaRPr lang="en-US" dirty="0"/>
        </a:p>
      </dgm:t>
    </dgm:pt>
    <dgm:pt modelId="{87520A50-614D-4F36-A6D7-79EC47CAA1DD}" type="parTrans" cxnId="{D5CE126D-F7BE-4A26-BCB0-79B1BAD08C5B}">
      <dgm:prSet/>
      <dgm:spPr/>
      <dgm:t>
        <a:bodyPr/>
        <a:lstStyle/>
        <a:p>
          <a:endParaRPr lang="en-US"/>
        </a:p>
      </dgm:t>
    </dgm:pt>
    <dgm:pt modelId="{025885E3-0D25-4154-87AE-6B7DFFFE1774}" type="sibTrans" cxnId="{D5CE126D-F7BE-4A26-BCB0-79B1BAD08C5B}">
      <dgm:prSet/>
      <dgm:spPr/>
      <dgm:t>
        <a:bodyPr/>
        <a:lstStyle/>
        <a:p>
          <a:endParaRPr lang="en-US"/>
        </a:p>
      </dgm:t>
    </dgm:pt>
    <dgm:pt modelId="{2F9C12C2-65CD-442A-91C8-0B42560E73AC}">
      <dgm:prSet/>
      <dgm:spPr/>
      <dgm:t>
        <a:bodyPr/>
        <a:lstStyle/>
        <a:p>
          <a:pPr rtl="0"/>
          <a:r>
            <a:rPr lang="en-US" b="0" i="1" baseline="0" dirty="0" smtClean="0"/>
            <a:t>MALWA VANASPATIC CHEMICALS CO Vs. CIT (1997) 225 ITR 383 (SC)</a:t>
          </a:r>
          <a:endParaRPr lang="en-US" b="0" i="1" baseline="0" dirty="0"/>
        </a:p>
      </dgm:t>
    </dgm:pt>
    <dgm:pt modelId="{488CEB66-D45D-4FCB-AF4C-DB24699444D3}" type="parTrans" cxnId="{01FFBD68-E307-4343-BC64-DD2ED71D06DE}">
      <dgm:prSet/>
      <dgm:spPr/>
      <dgm:t>
        <a:bodyPr/>
        <a:lstStyle/>
        <a:p>
          <a:endParaRPr lang="en-US"/>
        </a:p>
      </dgm:t>
    </dgm:pt>
    <dgm:pt modelId="{BCA01CCE-B060-43EB-ACD2-FBF8338C1741}" type="sibTrans" cxnId="{01FFBD68-E307-4343-BC64-DD2ED71D06DE}">
      <dgm:prSet/>
      <dgm:spPr/>
      <dgm:t>
        <a:bodyPr/>
        <a:lstStyle/>
        <a:p>
          <a:endParaRPr lang="en-US"/>
        </a:p>
      </dgm:t>
    </dgm:pt>
    <dgm:pt modelId="{81FF8EAB-FD26-4779-9505-3511EE9D8BC9}" type="pres">
      <dgm:prSet presAssocID="{46BCAB4C-2F5C-4FA5-9167-A85543A5E5DC}" presName="outerComposite" presStyleCnt="0">
        <dgm:presLayoutVars>
          <dgm:chMax val="5"/>
          <dgm:dir/>
          <dgm:resizeHandles val="exact"/>
        </dgm:presLayoutVars>
      </dgm:prSet>
      <dgm:spPr/>
      <dgm:t>
        <a:bodyPr/>
        <a:lstStyle/>
        <a:p>
          <a:endParaRPr lang="en-US"/>
        </a:p>
      </dgm:t>
    </dgm:pt>
    <dgm:pt modelId="{EB8ED685-1C05-40F2-AF57-3C1AD95288F3}" type="pres">
      <dgm:prSet presAssocID="{46BCAB4C-2F5C-4FA5-9167-A85543A5E5DC}" presName="dummyMaxCanvas" presStyleCnt="0">
        <dgm:presLayoutVars/>
      </dgm:prSet>
      <dgm:spPr/>
    </dgm:pt>
    <dgm:pt modelId="{008EA579-7B44-441E-A617-8C564F1CD9C0}" type="pres">
      <dgm:prSet presAssocID="{46BCAB4C-2F5C-4FA5-9167-A85543A5E5DC}" presName="FourNodes_1" presStyleLbl="node1" presStyleIdx="0" presStyleCnt="4">
        <dgm:presLayoutVars>
          <dgm:bulletEnabled val="1"/>
        </dgm:presLayoutVars>
      </dgm:prSet>
      <dgm:spPr/>
      <dgm:t>
        <a:bodyPr/>
        <a:lstStyle/>
        <a:p>
          <a:endParaRPr lang="en-US"/>
        </a:p>
      </dgm:t>
    </dgm:pt>
    <dgm:pt modelId="{5E6788CC-3035-4940-A36B-69018311976C}" type="pres">
      <dgm:prSet presAssocID="{46BCAB4C-2F5C-4FA5-9167-A85543A5E5DC}" presName="FourNodes_2" presStyleLbl="node1" presStyleIdx="1" presStyleCnt="4">
        <dgm:presLayoutVars>
          <dgm:bulletEnabled val="1"/>
        </dgm:presLayoutVars>
      </dgm:prSet>
      <dgm:spPr/>
      <dgm:t>
        <a:bodyPr/>
        <a:lstStyle/>
        <a:p>
          <a:endParaRPr lang="en-US"/>
        </a:p>
      </dgm:t>
    </dgm:pt>
    <dgm:pt modelId="{3D3E9080-D975-48A9-8CD3-8CCD14AB9B71}" type="pres">
      <dgm:prSet presAssocID="{46BCAB4C-2F5C-4FA5-9167-A85543A5E5DC}" presName="FourNodes_3" presStyleLbl="node1" presStyleIdx="2" presStyleCnt="4">
        <dgm:presLayoutVars>
          <dgm:bulletEnabled val="1"/>
        </dgm:presLayoutVars>
      </dgm:prSet>
      <dgm:spPr/>
      <dgm:t>
        <a:bodyPr/>
        <a:lstStyle/>
        <a:p>
          <a:endParaRPr lang="en-US"/>
        </a:p>
      </dgm:t>
    </dgm:pt>
    <dgm:pt modelId="{2D9D3E56-E466-4321-A6ED-C99515E5AC1D}" type="pres">
      <dgm:prSet presAssocID="{46BCAB4C-2F5C-4FA5-9167-A85543A5E5DC}" presName="FourNodes_4" presStyleLbl="node1" presStyleIdx="3" presStyleCnt="4">
        <dgm:presLayoutVars>
          <dgm:bulletEnabled val="1"/>
        </dgm:presLayoutVars>
      </dgm:prSet>
      <dgm:spPr/>
      <dgm:t>
        <a:bodyPr/>
        <a:lstStyle/>
        <a:p>
          <a:endParaRPr lang="en-US"/>
        </a:p>
      </dgm:t>
    </dgm:pt>
    <dgm:pt modelId="{DF01B0DE-7C92-47BB-A164-8823746DA89E}" type="pres">
      <dgm:prSet presAssocID="{46BCAB4C-2F5C-4FA5-9167-A85543A5E5DC}" presName="FourConn_1-2" presStyleLbl="fgAccFollowNode1" presStyleIdx="0" presStyleCnt="3">
        <dgm:presLayoutVars>
          <dgm:bulletEnabled val="1"/>
        </dgm:presLayoutVars>
      </dgm:prSet>
      <dgm:spPr/>
      <dgm:t>
        <a:bodyPr/>
        <a:lstStyle/>
        <a:p>
          <a:endParaRPr lang="en-US"/>
        </a:p>
      </dgm:t>
    </dgm:pt>
    <dgm:pt modelId="{D54E840C-3D3E-406A-919D-34221B09A988}" type="pres">
      <dgm:prSet presAssocID="{46BCAB4C-2F5C-4FA5-9167-A85543A5E5DC}" presName="FourConn_2-3" presStyleLbl="fgAccFollowNode1" presStyleIdx="1" presStyleCnt="3">
        <dgm:presLayoutVars>
          <dgm:bulletEnabled val="1"/>
        </dgm:presLayoutVars>
      </dgm:prSet>
      <dgm:spPr/>
      <dgm:t>
        <a:bodyPr/>
        <a:lstStyle/>
        <a:p>
          <a:endParaRPr lang="en-US"/>
        </a:p>
      </dgm:t>
    </dgm:pt>
    <dgm:pt modelId="{5DCD52B5-1C96-490E-850F-6B309F75D0C1}" type="pres">
      <dgm:prSet presAssocID="{46BCAB4C-2F5C-4FA5-9167-A85543A5E5DC}" presName="FourConn_3-4" presStyleLbl="fgAccFollowNode1" presStyleIdx="2" presStyleCnt="3">
        <dgm:presLayoutVars>
          <dgm:bulletEnabled val="1"/>
        </dgm:presLayoutVars>
      </dgm:prSet>
      <dgm:spPr/>
      <dgm:t>
        <a:bodyPr/>
        <a:lstStyle/>
        <a:p>
          <a:endParaRPr lang="en-US"/>
        </a:p>
      </dgm:t>
    </dgm:pt>
    <dgm:pt modelId="{FA4D2ABD-2DE8-4E74-9CC5-278179FBCE84}" type="pres">
      <dgm:prSet presAssocID="{46BCAB4C-2F5C-4FA5-9167-A85543A5E5DC}" presName="FourNodes_1_text" presStyleLbl="node1" presStyleIdx="3" presStyleCnt="4">
        <dgm:presLayoutVars>
          <dgm:bulletEnabled val="1"/>
        </dgm:presLayoutVars>
      </dgm:prSet>
      <dgm:spPr/>
      <dgm:t>
        <a:bodyPr/>
        <a:lstStyle/>
        <a:p>
          <a:endParaRPr lang="en-US"/>
        </a:p>
      </dgm:t>
    </dgm:pt>
    <dgm:pt modelId="{08642ACE-5504-4BBB-80D7-B700DFFD8B31}" type="pres">
      <dgm:prSet presAssocID="{46BCAB4C-2F5C-4FA5-9167-A85543A5E5DC}" presName="FourNodes_2_text" presStyleLbl="node1" presStyleIdx="3" presStyleCnt="4">
        <dgm:presLayoutVars>
          <dgm:bulletEnabled val="1"/>
        </dgm:presLayoutVars>
      </dgm:prSet>
      <dgm:spPr/>
      <dgm:t>
        <a:bodyPr/>
        <a:lstStyle/>
        <a:p>
          <a:endParaRPr lang="en-US"/>
        </a:p>
      </dgm:t>
    </dgm:pt>
    <dgm:pt modelId="{E12147F8-D02C-4A0E-8417-20E9BC5D9BF1}" type="pres">
      <dgm:prSet presAssocID="{46BCAB4C-2F5C-4FA5-9167-A85543A5E5DC}" presName="FourNodes_3_text" presStyleLbl="node1" presStyleIdx="3" presStyleCnt="4">
        <dgm:presLayoutVars>
          <dgm:bulletEnabled val="1"/>
        </dgm:presLayoutVars>
      </dgm:prSet>
      <dgm:spPr/>
      <dgm:t>
        <a:bodyPr/>
        <a:lstStyle/>
        <a:p>
          <a:endParaRPr lang="en-US"/>
        </a:p>
      </dgm:t>
    </dgm:pt>
    <dgm:pt modelId="{C47A4FE6-7EBF-4DCA-BBC9-2B2672FE2515}" type="pres">
      <dgm:prSet presAssocID="{46BCAB4C-2F5C-4FA5-9167-A85543A5E5DC}" presName="FourNodes_4_text" presStyleLbl="node1" presStyleIdx="3" presStyleCnt="4">
        <dgm:presLayoutVars>
          <dgm:bulletEnabled val="1"/>
        </dgm:presLayoutVars>
      </dgm:prSet>
      <dgm:spPr/>
      <dgm:t>
        <a:bodyPr/>
        <a:lstStyle/>
        <a:p>
          <a:endParaRPr lang="en-US"/>
        </a:p>
      </dgm:t>
    </dgm:pt>
  </dgm:ptLst>
  <dgm:cxnLst>
    <dgm:cxn modelId="{B9597A05-C121-4EEB-AD11-281D1D9CF797}" type="presOf" srcId="{76F47E4C-27E8-4CE6-8359-48300F754083}" destId="{DF01B0DE-7C92-47BB-A164-8823746DA89E}" srcOrd="0" destOrd="0" presId="urn:microsoft.com/office/officeart/2005/8/layout/vProcess5"/>
    <dgm:cxn modelId="{8A7A228F-68FE-4301-A0B9-2C1B1EE056D5}" type="presOf" srcId="{46BCAB4C-2F5C-4FA5-9167-A85543A5E5DC}" destId="{81FF8EAB-FD26-4779-9505-3511EE9D8BC9}" srcOrd="0" destOrd="0" presId="urn:microsoft.com/office/officeart/2005/8/layout/vProcess5"/>
    <dgm:cxn modelId="{84B42CF3-84D8-4250-9D2F-27258A2D0FE0}" type="presOf" srcId="{BC017F50-2BE8-48AD-830E-2F25021AFFA2}" destId="{E12147F8-D02C-4A0E-8417-20E9BC5D9BF1}" srcOrd="1" destOrd="0" presId="urn:microsoft.com/office/officeart/2005/8/layout/vProcess5"/>
    <dgm:cxn modelId="{6D69605A-A707-45C8-AE76-AC739A67CB5B}" type="presOf" srcId="{75E6B910-E757-4A53-8D24-2B64CB7B6207}" destId="{08642ACE-5504-4BBB-80D7-B700DFFD8B31}" srcOrd="1" destOrd="0" presId="urn:microsoft.com/office/officeart/2005/8/layout/vProcess5"/>
    <dgm:cxn modelId="{A1516754-BEDF-4B5B-8130-E54C4DB4419A}" type="presOf" srcId="{2F9C12C2-65CD-442A-91C8-0B42560E73AC}" destId="{2D9D3E56-E466-4321-A6ED-C99515E5AC1D}" srcOrd="0" destOrd="0" presId="urn:microsoft.com/office/officeart/2005/8/layout/vProcess5"/>
    <dgm:cxn modelId="{D5CE126D-F7BE-4A26-BCB0-79B1BAD08C5B}" srcId="{46BCAB4C-2F5C-4FA5-9167-A85543A5E5DC}" destId="{BC017F50-2BE8-48AD-830E-2F25021AFFA2}" srcOrd="2" destOrd="0" parTransId="{87520A50-614D-4F36-A6D7-79EC47CAA1DD}" sibTransId="{025885E3-0D25-4154-87AE-6B7DFFFE1774}"/>
    <dgm:cxn modelId="{246616E0-CC26-47DA-A746-1018D1D42B04}" type="presOf" srcId="{025885E3-0D25-4154-87AE-6B7DFFFE1774}" destId="{5DCD52B5-1C96-490E-850F-6B309F75D0C1}" srcOrd="0" destOrd="0" presId="urn:microsoft.com/office/officeart/2005/8/layout/vProcess5"/>
    <dgm:cxn modelId="{3C743D67-AA8D-4B0A-AAC9-6E71BE858E74}" type="presOf" srcId="{75E6B910-E757-4A53-8D24-2B64CB7B6207}" destId="{5E6788CC-3035-4940-A36B-69018311976C}" srcOrd="0" destOrd="0" presId="urn:microsoft.com/office/officeart/2005/8/layout/vProcess5"/>
    <dgm:cxn modelId="{7545F0D9-E4C7-4E5A-B583-759876C853F9}" type="presOf" srcId="{A2498457-020B-4877-B09C-E57AC9D42864}" destId="{008EA579-7B44-441E-A617-8C564F1CD9C0}" srcOrd="0" destOrd="0" presId="urn:microsoft.com/office/officeart/2005/8/layout/vProcess5"/>
    <dgm:cxn modelId="{31EEB9F8-1DFF-4A70-88D6-3B037BBD0B42}" type="presOf" srcId="{C2D909F8-42BF-402F-A37E-017C9C5245B5}" destId="{D54E840C-3D3E-406A-919D-34221B09A988}" srcOrd="0" destOrd="0" presId="urn:microsoft.com/office/officeart/2005/8/layout/vProcess5"/>
    <dgm:cxn modelId="{BFEDA80B-2689-468F-9228-C0A71272D1D0}" type="presOf" srcId="{A2498457-020B-4877-B09C-E57AC9D42864}" destId="{FA4D2ABD-2DE8-4E74-9CC5-278179FBCE84}" srcOrd="1" destOrd="0" presId="urn:microsoft.com/office/officeart/2005/8/layout/vProcess5"/>
    <dgm:cxn modelId="{0C4FB62D-0CD5-4172-9704-BADFF8624B96}" type="presOf" srcId="{BC017F50-2BE8-48AD-830E-2F25021AFFA2}" destId="{3D3E9080-D975-48A9-8CD3-8CCD14AB9B71}" srcOrd="0" destOrd="0" presId="urn:microsoft.com/office/officeart/2005/8/layout/vProcess5"/>
    <dgm:cxn modelId="{01302FA2-237E-4894-9291-FD5C6AB00C26}" type="presOf" srcId="{2F9C12C2-65CD-442A-91C8-0B42560E73AC}" destId="{C47A4FE6-7EBF-4DCA-BBC9-2B2672FE2515}" srcOrd="1" destOrd="0" presId="urn:microsoft.com/office/officeart/2005/8/layout/vProcess5"/>
    <dgm:cxn modelId="{6ACEAF3C-EEC6-4130-92DE-D714DBC25DC2}" srcId="{46BCAB4C-2F5C-4FA5-9167-A85543A5E5DC}" destId="{A2498457-020B-4877-B09C-E57AC9D42864}" srcOrd="0" destOrd="0" parTransId="{25EEE744-0CAE-4F59-B610-F1C2006C5B9A}" sibTransId="{76F47E4C-27E8-4CE6-8359-48300F754083}"/>
    <dgm:cxn modelId="{E0094148-60EB-42CD-B914-85B9849824FD}" srcId="{46BCAB4C-2F5C-4FA5-9167-A85543A5E5DC}" destId="{75E6B910-E757-4A53-8D24-2B64CB7B6207}" srcOrd="1" destOrd="0" parTransId="{CD14786B-76D6-4B77-BC1B-702C805DB3D3}" sibTransId="{C2D909F8-42BF-402F-A37E-017C9C5245B5}"/>
    <dgm:cxn modelId="{01FFBD68-E307-4343-BC64-DD2ED71D06DE}" srcId="{46BCAB4C-2F5C-4FA5-9167-A85543A5E5DC}" destId="{2F9C12C2-65CD-442A-91C8-0B42560E73AC}" srcOrd="3" destOrd="0" parTransId="{488CEB66-D45D-4FCB-AF4C-DB24699444D3}" sibTransId="{BCA01CCE-B060-43EB-ACD2-FBF8338C1741}"/>
    <dgm:cxn modelId="{4FA082CC-DFFB-4752-B92A-D9C2B8F88130}" type="presParOf" srcId="{81FF8EAB-FD26-4779-9505-3511EE9D8BC9}" destId="{EB8ED685-1C05-40F2-AF57-3C1AD95288F3}" srcOrd="0" destOrd="0" presId="urn:microsoft.com/office/officeart/2005/8/layout/vProcess5"/>
    <dgm:cxn modelId="{90220D14-0AB2-414B-B371-ECCD1A49E2DA}" type="presParOf" srcId="{81FF8EAB-FD26-4779-9505-3511EE9D8BC9}" destId="{008EA579-7B44-441E-A617-8C564F1CD9C0}" srcOrd="1" destOrd="0" presId="urn:microsoft.com/office/officeart/2005/8/layout/vProcess5"/>
    <dgm:cxn modelId="{2B918B45-CB2C-4F15-BB91-B279478396D2}" type="presParOf" srcId="{81FF8EAB-FD26-4779-9505-3511EE9D8BC9}" destId="{5E6788CC-3035-4940-A36B-69018311976C}" srcOrd="2" destOrd="0" presId="urn:microsoft.com/office/officeart/2005/8/layout/vProcess5"/>
    <dgm:cxn modelId="{8FD0209F-B029-4D9B-B33E-AC86A1DE905A}" type="presParOf" srcId="{81FF8EAB-FD26-4779-9505-3511EE9D8BC9}" destId="{3D3E9080-D975-48A9-8CD3-8CCD14AB9B71}" srcOrd="3" destOrd="0" presId="urn:microsoft.com/office/officeart/2005/8/layout/vProcess5"/>
    <dgm:cxn modelId="{1BDF3887-DC38-4A83-A6ED-E9A8A08B0361}" type="presParOf" srcId="{81FF8EAB-FD26-4779-9505-3511EE9D8BC9}" destId="{2D9D3E56-E466-4321-A6ED-C99515E5AC1D}" srcOrd="4" destOrd="0" presId="urn:microsoft.com/office/officeart/2005/8/layout/vProcess5"/>
    <dgm:cxn modelId="{3A66A369-9872-4FD8-B039-6738C815FED9}" type="presParOf" srcId="{81FF8EAB-FD26-4779-9505-3511EE9D8BC9}" destId="{DF01B0DE-7C92-47BB-A164-8823746DA89E}" srcOrd="5" destOrd="0" presId="urn:microsoft.com/office/officeart/2005/8/layout/vProcess5"/>
    <dgm:cxn modelId="{B7DBDB09-6940-4979-8AB5-D857FE41D25D}" type="presParOf" srcId="{81FF8EAB-FD26-4779-9505-3511EE9D8BC9}" destId="{D54E840C-3D3E-406A-919D-34221B09A988}" srcOrd="6" destOrd="0" presId="urn:microsoft.com/office/officeart/2005/8/layout/vProcess5"/>
    <dgm:cxn modelId="{0AAF1BB0-B7A0-448C-9B05-983115CB0F5D}" type="presParOf" srcId="{81FF8EAB-FD26-4779-9505-3511EE9D8BC9}" destId="{5DCD52B5-1C96-490E-850F-6B309F75D0C1}" srcOrd="7" destOrd="0" presId="urn:microsoft.com/office/officeart/2005/8/layout/vProcess5"/>
    <dgm:cxn modelId="{95E2711E-3933-4404-9E11-7025D63104E5}" type="presParOf" srcId="{81FF8EAB-FD26-4779-9505-3511EE9D8BC9}" destId="{FA4D2ABD-2DE8-4E74-9CC5-278179FBCE84}" srcOrd="8" destOrd="0" presId="urn:microsoft.com/office/officeart/2005/8/layout/vProcess5"/>
    <dgm:cxn modelId="{1B21F7F2-5935-4622-A8BF-DA3701CFD06B}" type="presParOf" srcId="{81FF8EAB-FD26-4779-9505-3511EE9D8BC9}" destId="{08642ACE-5504-4BBB-80D7-B700DFFD8B31}" srcOrd="9" destOrd="0" presId="urn:microsoft.com/office/officeart/2005/8/layout/vProcess5"/>
    <dgm:cxn modelId="{9C5E929E-10B5-492E-8518-7E889647AAC5}" type="presParOf" srcId="{81FF8EAB-FD26-4779-9505-3511EE9D8BC9}" destId="{E12147F8-D02C-4A0E-8417-20E9BC5D9BF1}" srcOrd="10" destOrd="0" presId="urn:microsoft.com/office/officeart/2005/8/layout/vProcess5"/>
    <dgm:cxn modelId="{0E4A47D4-EDAF-4772-8A27-59F6EDC01D7B}" type="presParOf" srcId="{81FF8EAB-FD26-4779-9505-3511EE9D8BC9}" destId="{C47A4FE6-7EBF-4DCA-BBC9-2B2672FE2515}" srcOrd="11" destOrd="0" presId="urn:microsoft.com/office/officeart/2005/8/layout/vProcess5"/>
  </dgm:cxnLst>
  <dgm:bg/>
  <dgm:whole/>
</dgm:dataModel>
</file>

<file path=ppt/diagrams/data25.xml><?xml version="1.0" encoding="utf-8"?>
<dgm:dataModel xmlns:dgm="http://schemas.openxmlformats.org/drawingml/2006/diagram" xmlns:a="http://schemas.openxmlformats.org/drawingml/2006/main">
  <dgm:ptLst>
    <dgm:pt modelId="{68A72303-5CD2-487A-9C5D-04ECD41163A5}" type="doc">
      <dgm:prSet loTypeId="urn:microsoft.com/office/officeart/2005/8/layout/target3" loCatId="relationship" qsTypeId="urn:microsoft.com/office/officeart/2005/8/quickstyle/3d1" qsCatId="3D" csTypeId="urn:microsoft.com/office/officeart/2005/8/colors/colorful5" csCatId="colorful" phldr="1"/>
      <dgm:spPr/>
      <dgm:t>
        <a:bodyPr/>
        <a:lstStyle/>
        <a:p>
          <a:endParaRPr lang="en-US"/>
        </a:p>
      </dgm:t>
    </dgm:pt>
    <dgm:pt modelId="{7DBE69D9-943F-41F5-8818-E2B8A08867A0}">
      <dgm:prSet/>
      <dgm:spPr/>
      <dgm:t>
        <a:bodyPr/>
        <a:lstStyle/>
        <a:p>
          <a:pPr algn="ctr" rtl="0"/>
          <a:r>
            <a:rPr lang="en-US" b="1" dirty="0" smtClean="0"/>
            <a:t>TDS </a:t>
          </a:r>
          <a:r>
            <a:rPr lang="en-US" b="1" u="sng" dirty="0" smtClean="0"/>
            <a:t>Rates</a:t>
          </a:r>
          <a:r>
            <a:rPr lang="en-US" dirty="0" smtClean="0"/>
            <a:t> </a:t>
          </a:r>
          <a:r>
            <a:rPr lang="en-US" b="1" dirty="0" smtClean="0"/>
            <a:t>Applicable for AY 2010-11 (FY 2009-10).</a:t>
          </a:r>
        </a:p>
        <a:p>
          <a:pPr algn="ctr" rtl="0"/>
          <a:r>
            <a:rPr lang="en-US" b="1" dirty="0" smtClean="0"/>
            <a:t>Major Changes of TDS</a:t>
          </a:r>
          <a:r>
            <a:rPr lang="en-US" dirty="0" smtClean="0"/>
            <a:t> </a:t>
          </a:r>
        </a:p>
        <a:p>
          <a:pPr marL="508000" indent="0" algn="l" rtl="0"/>
          <a:r>
            <a:rPr lang="en-US" smtClean="0"/>
            <a:t>Tax </a:t>
          </a:r>
          <a:r>
            <a:rPr lang="en-US" dirty="0" smtClean="0"/>
            <a:t>Deducted at Source on Rental Payment u/s </a:t>
          </a:r>
          <a:r>
            <a:rPr lang="en-US" b="1" dirty="0" smtClean="0"/>
            <a:t>194 I, </a:t>
          </a:r>
        </a:p>
        <a:p>
          <a:pPr marL="508000" indent="0" algn="l" rtl="0"/>
          <a:r>
            <a:rPr lang="en-US" dirty="0" smtClean="0"/>
            <a:t>on contract payment u/s </a:t>
          </a:r>
          <a:r>
            <a:rPr lang="en-US" b="1" dirty="0" smtClean="0"/>
            <a:t>194 C</a:t>
          </a:r>
          <a:r>
            <a:rPr lang="en-US" dirty="0" smtClean="0"/>
            <a:t>, Payment to transports. </a:t>
          </a:r>
        </a:p>
        <a:p>
          <a:pPr marL="508000" indent="0" algn="l" rtl="0"/>
          <a:r>
            <a:rPr lang="en-US" u="sng" dirty="0" smtClean="0"/>
            <a:t>Surcharge</a:t>
          </a:r>
          <a:r>
            <a:rPr lang="en-US" dirty="0" smtClean="0"/>
            <a:t> and cess is abolished.</a:t>
          </a:r>
        </a:p>
        <a:p>
          <a:pPr marL="508000" indent="0" algn="l" rtl="0"/>
          <a:r>
            <a:rPr lang="en-US" dirty="0" smtClean="0"/>
            <a:t>Other various </a:t>
          </a:r>
          <a:r>
            <a:rPr lang="en-US" b="1" dirty="0" smtClean="0"/>
            <a:t>amendments</a:t>
          </a:r>
          <a:r>
            <a:rPr lang="en-US" dirty="0" smtClean="0"/>
            <a:t> has been done.</a:t>
          </a:r>
        </a:p>
        <a:p>
          <a:pPr marL="508000" indent="0" algn="l" rtl="0"/>
          <a:r>
            <a:rPr lang="en-US" dirty="0" smtClean="0"/>
            <a:t>Please see details given below for amendments related to TDS / </a:t>
          </a:r>
          <a:r>
            <a:rPr lang="en-US" b="1" dirty="0" smtClean="0"/>
            <a:t>Tax deducted at source</a:t>
          </a:r>
          <a:r>
            <a:rPr lang="en-US" dirty="0" smtClean="0"/>
            <a:t>.</a:t>
          </a:r>
          <a:endParaRPr lang="en-US" dirty="0"/>
        </a:p>
      </dgm:t>
    </dgm:pt>
    <dgm:pt modelId="{FCECADB8-D170-4CAE-AB69-F6E52A46CC57}" type="parTrans" cxnId="{D4A33DDE-5766-4FB4-9A7A-71EEB4301D49}">
      <dgm:prSet/>
      <dgm:spPr/>
      <dgm:t>
        <a:bodyPr/>
        <a:lstStyle/>
        <a:p>
          <a:endParaRPr lang="en-US"/>
        </a:p>
      </dgm:t>
    </dgm:pt>
    <dgm:pt modelId="{A4BE8C2B-D7EA-49CC-9F03-B1146342AC72}" type="sibTrans" cxnId="{D4A33DDE-5766-4FB4-9A7A-71EEB4301D49}">
      <dgm:prSet/>
      <dgm:spPr/>
      <dgm:t>
        <a:bodyPr/>
        <a:lstStyle/>
        <a:p>
          <a:endParaRPr lang="en-US"/>
        </a:p>
      </dgm:t>
    </dgm:pt>
    <dgm:pt modelId="{0C4CAD66-8E07-41C0-8167-12F1DDC60997}" type="pres">
      <dgm:prSet presAssocID="{68A72303-5CD2-487A-9C5D-04ECD41163A5}" presName="Name0" presStyleCnt="0">
        <dgm:presLayoutVars>
          <dgm:chMax val="7"/>
          <dgm:dir/>
          <dgm:animLvl val="lvl"/>
          <dgm:resizeHandles val="exact"/>
        </dgm:presLayoutVars>
      </dgm:prSet>
      <dgm:spPr/>
      <dgm:t>
        <a:bodyPr/>
        <a:lstStyle/>
        <a:p>
          <a:endParaRPr lang="en-US"/>
        </a:p>
      </dgm:t>
    </dgm:pt>
    <dgm:pt modelId="{7D45E6AA-1993-4355-9E93-DB429E177974}" type="pres">
      <dgm:prSet presAssocID="{7DBE69D9-943F-41F5-8818-E2B8A08867A0}" presName="circle1" presStyleLbl="node1" presStyleIdx="0" presStyleCnt="1"/>
      <dgm:spPr/>
      <dgm:t>
        <a:bodyPr/>
        <a:lstStyle/>
        <a:p>
          <a:endParaRPr lang="en-US"/>
        </a:p>
      </dgm:t>
    </dgm:pt>
    <dgm:pt modelId="{DEF75387-CE2C-4F76-823B-896A1DE416C8}" type="pres">
      <dgm:prSet presAssocID="{7DBE69D9-943F-41F5-8818-E2B8A08867A0}" presName="space" presStyleCnt="0"/>
      <dgm:spPr/>
      <dgm:t>
        <a:bodyPr/>
        <a:lstStyle/>
        <a:p>
          <a:endParaRPr lang="en-US"/>
        </a:p>
      </dgm:t>
    </dgm:pt>
    <dgm:pt modelId="{C3D6D937-04EE-4094-87EC-70FB01DA3556}" type="pres">
      <dgm:prSet presAssocID="{7DBE69D9-943F-41F5-8818-E2B8A08867A0}" presName="rect1" presStyleLbl="alignAcc1" presStyleIdx="0" presStyleCnt="1"/>
      <dgm:spPr/>
      <dgm:t>
        <a:bodyPr/>
        <a:lstStyle/>
        <a:p>
          <a:endParaRPr lang="en-US"/>
        </a:p>
      </dgm:t>
    </dgm:pt>
    <dgm:pt modelId="{D9947D86-1011-4EA9-9370-66FA2009E7B6}" type="pres">
      <dgm:prSet presAssocID="{7DBE69D9-943F-41F5-8818-E2B8A08867A0}" presName="rect1ParTxNoCh" presStyleLbl="alignAcc1" presStyleIdx="0" presStyleCnt="1">
        <dgm:presLayoutVars>
          <dgm:chMax val="1"/>
          <dgm:bulletEnabled val="1"/>
        </dgm:presLayoutVars>
      </dgm:prSet>
      <dgm:spPr/>
      <dgm:t>
        <a:bodyPr/>
        <a:lstStyle/>
        <a:p>
          <a:endParaRPr lang="en-US"/>
        </a:p>
      </dgm:t>
    </dgm:pt>
  </dgm:ptLst>
  <dgm:cxnLst>
    <dgm:cxn modelId="{1C467692-4D0F-4755-B41E-A4755F28DCE3}" type="presOf" srcId="{68A72303-5CD2-487A-9C5D-04ECD41163A5}" destId="{0C4CAD66-8E07-41C0-8167-12F1DDC60997}" srcOrd="0" destOrd="0" presId="urn:microsoft.com/office/officeart/2005/8/layout/target3"/>
    <dgm:cxn modelId="{D4A33DDE-5766-4FB4-9A7A-71EEB4301D49}" srcId="{68A72303-5CD2-487A-9C5D-04ECD41163A5}" destId="{7DBE69D9-943F-41F5-8818-E2B8A08867A0}" srcOrd="0" destOrd="0" parTransId="{FCECADB8-D170-4CAE-AB69-F6E52A46CC57}" sibTransId="{A4BE8C2B-D7EA-49CC-9F03-B1146342AC72}"/>
    <dgm:cxn modelId="{AEA7EAA8-CBC3-47CA-9FC3-3110493614CE}" type="presOf" srcId="{7DBE69D9-943F-41F5-8818-E2B8A08867A0}" destId="{C3D6D937-04EE-4094-87EC-70FB01DA3556}" srcOrd="0" destOrd="0" presId="urn:microsoft.com/office/officeart/2005/8/layout/target3"/>
    <dgm:cxn modelId="{35456AF6-084D-4ECF-B307-27F7E9C87A47}" type="presOf" srcId="{7DBE69D9-943F-41F5-8818-E2B8A08867A0}" destId="{D9947D86-1011-4EA9-9370-66FA2009E7B6}" srcOrd="1" destOrd="0" presId="urn:microsoft.com/office/officeart/2005/8/layout/target3"/>
    <dgm:cxn modelId="{C6A4F794-D425-43E6-8DF3-422EDFAD7C4D}" type="presParOf" srcId="{0C4CAD66-8E07-41C0-8167-12F1DDC60997}" destId="{7D45E6AA-1993-4355-9E93-DB429E177974}" srcOrd="0" destOrd="0" presId="urn:microsoft.com/office/officeart/2005/8/layout/target3"/>
    <dgm:cxn modelId="{2948E83D-E248-4033-84FC-5B717D237F77}" type="presParOf" srcId="{0C4CAD66-8E07-41C0-8167-12F1DDC60997}" destId="{DEF75387-CE2C-4F76-823B-896A1DE416C8}" srcOrd="1" destOrd="0" presId="urn:microsoft.com/office/officeart/2005/8/layout/target3"/>
    <dgm:cxn modelId="{99CF12EC-AA74-401D-BA87-344C641D7454}" type="presParOf" srcId="{0C4CAD66-8E07-41C0-8167-12F1DDC60997}" destId="{C3D6D937-04EE-4094-87EC-70FB01DA3556}" srcOrd="2" destOrd="0" presId="urn:microsoft.com/office/officeart/2005/8/layout/target3"/>
    <dgm:cxn modelId="{7B6E48B9-76F5-4118-B4C2-EF95795CCA1B}" type="presParOf" srcId="{0C4CAD66-8E07-41C0-8167-12F1DDC60997}" destId="{D9947D86-1011-4EA9-9370-66FA2009E7B6}" srcOrd="3" destOrd="0" presId="urn:microsoft.com/office/officeart/2005/8/layout/target3"/>
  </dgm:cxnLst>
  <dgm:bg/>
  <dgm:whole/>
</dgm:dataModel>
</file>

<file path=ppt/diagrams/data26.xml><?xml version="1.0" encoding="utf-8"?>
<dgm:dataModel xmlns:dgm="http://schemas.openxmlformats.org/drawingml/2006/diagram" xmlns:a="http://schemas.openxmlformats.org/drawingml/2006/main">
  <dgm:ptLst>
    <dgm:pt modelId="{37A59232-1B63-4061-9D25-1BB35701F207}" type="doc">
      <dgm:prSet loTypeId="urn:microsoft.com/office/officeart/2005/8/layout/vProcess5" loCatId="process" qsTypeId="urn:microsoft.com/office/officeart/2005/8/quickstyle/simple5" qsCatId="simple" csTypeId="urn:microsoft.com/office/officeart/2005/8/colors/colorful5" csCatId="colorful" phldr="1"/>
      <dgm:spPr/>
      <dgm:t>
        <a:bodyPr/>
        <a:lstStyle/>
        <a:p>
          <a:endParaRPr lang="en-US"/>
        </a:p>
      </dgm:t>
    </dgm:pt>
    <dgm:pt modelId="{CD808734-EBC7-49ED-9C73-5FC1327D0F1F}">
      <dgm:prSet phldrT="[Text]"/>
      <dgm:spPr/>
      <dgm:t>
        <a:bodyPr/>
        <a:lstStyle/>
        <a:p>
          <a:r>
            <a:rPr lang="en-US" b="1" dirty="0" smtClean="0"/>
            <a:t>Earlier rates:</a:t>
          </a:r>
          <a:endParaRPr lang="en-US" dirty="0"/>
        </a:p>
      </dgm:t>
    </dgm:pt>
    <dgm:pt modelId="{DF702E15-1A41-4937-8B1C-57EC01E2E434}" type="parTrans" cxnId="{9D627F45-DB05-472C-8227-0F84F66C38E5}">
      <dgm:prSet/>
      <dgm:spPr/>
      <dgm:t>
        <a:bodyPr/>
        <a:lstStyle/>
        <a:p>
          <a:endParaRPr lang="en-US"/>
        </a:p>
      </dgm:t>
    </dgm:pt>
    <dgm:pt modelId="{BC799B01-B5D5-41F3-A1F0-1EB976FAEA4D}" type="sibTrans" cxnId="{9D627F45-DB05-472C-8227-0F84F66C38E5}">
      <dgm:prSet/>
      <dgm:spPr/>
      <dgm:t>
        <a:bodyPr/>
        <a:lstStyle/>
        <a:p>
          <a:endParaRPr lang="en-US"/>
        </a:p>
      </dgm:t>
    </dgm:pt>
    <dgm:pt modelId="{4D67E981-A45A-4C0C-B38B-9009FFB3AD92}">
      <dgm:prSet/>
      <dgm:spPr/>
      <dgm:t>
        <a:bodyPr/>
        <a:lstStyle/>
        <a:p>
          <a:r>
            <a:rPr lang="en-US" spc="300" dirty="0" smtClean="0"/>
            <a:t>Plant and Machinery = 10% </a:t>
          </a:r>
          <a:endParaRPr lang="en-US" spc="300" dirty="0"/>
        </a:p>
      </dgm:t>
    </dgm:pt>
    <dgm:pt modelId="{8B5AF784-7451-43E0-9AD6-6E9ED6941021}" type="parTrans" cxnId="{F86613BE-0C76-4378-950B-3410F2D7DF35}">
      <dgm:prSet/>
      <dgm:spPr/>
      <dgm:t>
        <a:bodyPr/>
        <a:lstStyle/>
        <a:p>
          <a:endParaRPr lang="en-US"/>
        </a:p>
      </dgm:t>
    </dgm:pt>
    <dgm:pt modelId="{E1D60075-8FCB-4F6F-92E8-7EB41DC7E25A}" type="sibTrans" cxnId="{F86613BE-0C76-4378-950B-3410F2D7DF35}">
      <dgm:prSet/>
      <dgm:spPr/>
      <dgm:t>
        <a:bodyPr/>
        <a:lstStyle/>
        <a:p>
          <a:endParaRPr lang="en-US"/>
        </a:p>
      </dgm:t>
    </dgm:pt>
    <dgm:pt modelId="{688270C0-E926-43DB-AB32-59D3DA51C7CC}">
      <dgm:prSet/>
      <dgm:spPr/>
      <dgm:t>
        <a:bodyPr/>
        <a:lstStyle/>
        <a:p>
          <a:r>
            <a:rPr lang="en-US" spc="300" dirty="0" smtClean="0"/>
            <a:t>Land or building or furniture or fittings to Individual/HUF = 15% </a:t>
          </a:r>
          <a:endParaRPr lang="en-US" spc="300" dirty="0"/>
        </a:p>
      </dgm:t>
    </dgm:pt>
    <dgm:pt modelId="{E4B6BEB8-1AC1-48CA-A9B7-9A08B8449FF0}" type="parTrans" cxnId="{E735C174-8594-493E-B591-117649C7B4AB}">
      <dgm:prSet/>
      <dgm:spPr/>
      <dgm:t>
        <a:bodyPr/>
        <a:lstStyle/>
        <a:p>
          <a:endParaRPr lang="en-US"/>
        </a:p>
      </dgm:t>
    </dgm:pt>
    <dgm:pt modelId="{EAAE7AAE-EF0C-4A7D-9DB4-8DC6510E97EC}" type="sibTrans" cxnId="{E735C174-8594-493E-B591-117649C7B4AB}">
      <dgm:prSet/>
      <dgm:spPr/>
      <dgm:t>
        <a:bodyPr/>
        <a:lstStyle/>
        <a:p>
          <a:endParaRPr lang="en-US"/>
        </a:p>
      </dgm:t>
    </dgm:pt>
    <dgm:pt modelId="{DF6FC10B-CBF2-417A-809D-280BE5516838}">
      <dgm:prSet/>
      <dgm:spPr/>
      <dgm:t>
        <a:bodyPr/>
        <a:lstStyle/>
        <a:p>
          <a:pPr>
            <a:tabLst/>
          </a:pPr>
          <a:r>
            <a:rPr lang="en-US" spc="300" dirty="0" smtClean="0"/>
            <a:t>Land or building or furniture or fittings to Others = 20%</a:t>
          </a:r>
          <a:endParaRPr lang="en-US" spc="300" dirty="0"/>
        </a:p>
      </dgm:t>
    </dgm:pt>
    <dgm:pt modelId="{E9A20647-AA68-4092-96F5-612AA30FEB39}" type="parTrans" cxnId="{CF1F4CB4-CC20-4E71-949A-3BDFE9E1CCDC}">
      <dgm:prSet/>
      <dgm:spPr/>
      <dgm:t>
        <a:bodyPr/>
        <a:lstStyle/>
        <a:p>
          <a:endParaRPr lang="en-US"/>
        </a:p>
      </dgm:t>
    </dgm:pt>
    <dgm:pt modelId="{F877172B-ECA0-4D8A-9E22-AB539666134A}" type="sibTrans" cxnId="{CF1F4CB4-CC20-4E71-949A-3BDFE9E1CCDC}">
      <dgm:prSet/>
      <dgm:spPr/>
      <dgm:t>
        <a:bodyPr/>
        <a:lstStyle/>
        <a:p>
          <a:endParaRPr lang="en-US"/>
        </a:p>
      </dgm:t>
    </dgm:pt>
    <dgm:pt modelId="{CB581DEB-0F82-4A82-9E97-5B00D76A385D}">
      <dgm:prSet/>
      <dgm:spPr/>
      <dgm:t>
        <a:bodyPr/>
        <a:lstStyle/>
        <a:p>
          <a:r>
            <a:rPr lang="en-US" b="1" smtClean="0"/>
            <a:t>Revised Rates</a:t>
          </a:r>
          <a:endParaRPr lang="en-US"/>
        </a:p>
      </dgm:t>
    </dgm:pt>
    <dgm:pt modelId="{04F0C7D5-8E2C-4BD6-8297-D8326D3ABDC8}" type="parTrans" cxnId="{8D349C6A-C37B-4C71-A14C-844D76BB3235}">
      <dgm:prSet/>
      <dgm:spPr/>
      <dgm:t>
        <a:bodyPr/>
        <a:lstStyle/>
        <a:p>
          <a:endParaRPr lang="en-US"/>
        </a:p>
      </dgm:t>
    </dgm:pt>
    <dgm:pt modelId="{D95DC355-0C25-42D8-B29C-2D7D4D0806E0}" type="sibTrans" cxnId="{8D349C6A-C37B-4C71-A14C-844D76BB3235}">
      <dgm:prSet/>
      <dgm:spPr/>
      <dgm:t>
        <a:bodyPr/>
        <a:lstStyle/>
        <a:p>
          <a:endParaRPr lang="en-US"/>
        </a:p>
      </dgm:t>
    </dgm:pt>
    <dgm:pt modelId="{18043186-A6C7-4117-A61F-CFE19D2143ED}">
      <dgm:prSet/>
      <dgm:spPr/>
      <dgm:t>
        <a:bodyPr/>
        <a:lstStyle/>
        <a:p>
          <a:r>
            <a:rPr lang="en-US" spc="300" dirty="0" smtClean="0"/>
            <a:t>Plant and Machinery = 2% </a:t>
          </a:r>
          <a:endParaRPr lang="en-US" spc="300" dirty="0"/>
        </a:p>
      </dgm:t>
    </dgm:pt>
    <dgm:pt modelId="{714D4E73-4326-4145-8BA7-881513B023E5}" type="parTrans" cxnId="{E99EBB8B-2BE7-4709-B6CF-B78079E88C0B}">
      <dgm:prSet/>
      <dgm:spPr/>
      <dgm:t>
        <a:bodyPr/>
        <a:lstStyle/>
        <a:p>
          <a:endParaRPr lang="en-US"/>
        </a:p>
      </dgm:t>
    </dgm:pt>
    <dgm:pt modelId="{C688FF3A-9174-43A5-B3DB-7CE4F5B9F474}" type="sibTrans" cxnId="{E99EBB8B-2BE7-4709-B6CF-B78079E88C0B}">
      <dgm:prSet/>
      <dgm:spPr/>
      <dgm:t>
        <a:bodyPr/>
        <a:lstStyle/>
        <a:p>
          <a:endParaRPr lang="en-US"/>
        </a:p>
      </dgm:t>
    </dgm:pt>
    <dgm:pt modelId="{D24E3533-9216-421E-A4FB-C8E879CF1D91}">
      <dgm:prSet/>
      <dgm:spPr/>
      <dgm:t>
        <a:bodyPr/>
        <a:lstStyle/>
        <a:p>
          <a:r>
            <a:rPr lang="en-US" spc="300" dirty="0" smtClean="0"/>
            <a:t>Land or building or furniture or fittings to anyone = 10%</a:t>
          </a:r>
          <a:endParaRPr lang="en-US" spc="300" dirty="0"/>
        </a:p>
      </dgm:t>
    </dgm:pt>
    <dgm:pt modelId="{76EC93B7-1AF9-4355-A657-E785C80915FD}" type="parTrans" cxnId="{9CE13BDB-D7A5-4D31-BCC2-D66891BFA845}">
      <dgm:prSet/>
      <dgm:spPr/>
      <dgm:t>
        <a:bodyPr/>
        <a:lstStyle/>
        <a:p>
          <a:endParaRPr lang="en-US"/>
        </a:p>
      </dgm:t>
    </dgm:pt>
    <dgm:pt modelId="{495354CC-FAC3-481B-9CB3-36EAA3212042}" type="sibTrans" cxnId="{9CE13BDB-D7A5-4D31-BCC2-D66891BFA845}">
      <dgm:prSet/>
      <dgm:spPr/>
      <dgm:t>
        <a:bodyPr/>
        <a:lstStyle/>
        <a:p>
          <a:endParaRPr lang="en-US"/>
        </a:p>
      </dgm:t>
    </dgm:pt>
    <dgm:pt modelId="{46E24DCD-5BFD-41AB-89CF-DA70379F7F11}" type="pres">
      <dgm:prSet presAssocID="{37A59232-1B63-4061-9D25-1BB35701F207}" presName="outerComposite" presStyleCnt="0">
        <dgm:presLayoutVars>
          <dgm:chMax val="5"/>
          <dgm:dir/>
          <dgm:resizeHandles val="exact"/>
        </dgm:presLayoutVars>
      </dgm:prSet>
      <dgm:spPr/>
      <dgm:t>
        <a:bodyPr/>
        <a:lstStyle/>
        <a:p>
          <a:endParaRPr lang="en-US"/>
        </a:p>
      </dgm:t>
    </dgm:pt>
    <dgm:pt modelId="{F8AAED85-7E2C-4782-A1FB-2C8FC9E984E4}" type="pres">
      <dgm:prSet presAssocID="{37A59232-1B63-4061-9D25-1BB35701F207}" presName="dummyMaxCanvas" presStyleCnt="0">
        <dgm:presLayoutVars/>
      </dgm:prSet>
      <dgm:spPr/>
      <dgm:t>
        <a:bodyPr/>
        <a:lstStyle/>
        <a:p>
          <a:endParaRPr lang="en-US"/>
        </a:p>
      </dgm:t>
    </dgm:pt>
    <dgm:pt modelId="{7CB04C66-E8AD-4A91-AB22-07B3507A1155}" type="pres">
      <dgm:prSet presAssocID="{37A59232-1B63-4061-9D25-1BB35701F207}" presName="TwoNodes_1" presStyleLbl="node1" presStyleIdx="0" presStyleCnt="2">
        <dgm:presLayoutVars>
          <dgm:bulletEnabled val="1"/>
        </dgm:presLayoutVars>
      </dgm:prSet>
      <dgm:spPr/>
      <dgm:t>
        <a:bodyPr/>
        <a:lstStyle/>
        <a:p>
          <a:endParaRPr lang="en-US"/>
        </a:p>
      </dgm:t>
    </dgm:pt>
    <dgm:pt modelId="{C9C671DA-AA81-4DC8-BD6A-7B812B5534C7}" type="pres">
      <dgm:prSet presAssocID="{37A59232-1B63-4061-9D25-1BB35701F207}" presName="TwoNodes_2" presStyleLbl="node1" presStyleIdx="1" presStyleCnt="2">
        <dgm:presLayoutVars>
          <dgm:bulletEnabled val="1"/>
        </dgm:presLayoutVars>
      </dgm:prSet>
      <dgm:spPr/>
      <dgm:t>
        <a:bodyPr/>
        <a:lstStyle/>
        <a:p>
          <a:endParaRPr lang="en-US"/>
        </a:p>
      </dgm:t>
    </dgm:pt>
    <dgm:pt modelId="{4AD56C01-C065-494B-A527-F3BABED6A40E}" type="pres">
      <dgm:prSet presAssocID="{37A59232-1B63-4061-9D25-1BB35701F207}" presName="TwoConn_1-2" presStyleLbl="fgAccFollowNode1" presStyleIdx="0" presStyleCnt="1">
        <dgm:presLayoutVars>
          <dgm:bulletEnabled val="1"/>
        </dgm:presLayoutVars>
      </dgm:prSet>
      <dgm:spPr/>
      <dgm:t>
        <a:bodyPr/>
        <a:lstStyle/>
        <a:p>
          <a:endParaRPr lang="en-US"/>
        </a:p>
      </dgm:t>
    </dgm:pt>
    <dgm:pt modelId="{A54023D3-5064-4833-8A40-CC034C1852E0}" type="pres">
      <dgm:prSet presAssocID="{37A59232-1B63-4061-9D25-1BB35701F207}" presName="TwoNodes_1_text" presStyleLbl="node1" presStyleIdx="1" presStyleCnt="2">
        <dgm:presLayoutVars>
          <dgm:bulletEnabled val="1"/>
        </dgm:presLayoutVars>
      </dgm:prSet>
      <dgm:spPr/>
      <dgm:t>
        <a:bodyPr/>
        <a:lstStyle/>
        <a:p>
          <a:endParaRPr lang="en-US"/>
        </a:p>
      </dgm:t>
    </dgm:pt>
    <dgm:pt modelId="{542DF0AB-D2A4-475F-BD2A-5B018A6ACF9E}" type="pres">
      <dgm:prSet presAssocID="{37A59232-1B63-4061-9D25-1BB35701F207}" presName="TwoNodes_2_text" presStyleLbl="node1" presStyleIdx="1" presStyleCnt="2">
        <dgm:presLayoutVars>
          <dgm:bulletEnabled val="1"/>
        </dgm:presLayoutVars>
      </dgm:prSet>
      <dgm:spPr/>
      <dgm:t>
        <a:bodyPr/>
        <a:lstStyle/>
        <a:p>
          <a:endParaRPr lang="en-US"/>
        </a:p>
      </dgm:t>
    </dgm:pt>
  </dgm:ptLst>
  <dgm:cxnLst>
    <dgm:cxn modelId="{00A25D32-9996-4C0F-B364-9ADA5544EE1D}" type="presOf" srcId="{688270C0-E926-43DB-AB32-59D3DA51C7CC}" destId="{A54023D3-5064-4833-8A40-CC034C1852E0}" srcOrd="1" destOrd="2" presId="urn:microsoft.com/office/officeart/2005/8/layout/vProcess5"/>
    <dgm:cxn modelId="{59EBE4E4-9F6F-4C93-8FA8-846DC367D5CE}" type="presOf" srcId="{CB581DEB-0F82-4A82-9E97-5B00D76A385D}" destId="{C9C671DA-AA81-4DC8-BD6A-7B812B5534C7}" srcOrd="0" destOrd="0" presId="urn:microsoft.com/office/officeart/2005/8/layout/vProcess5"/>
    <dgm:cxn modelId="{915D0471-0142-4063-B62B-2F537AE65515}" type="presOf" srcId="{D24E3533-9216-421E-A4FB-C8E879CF1D91}" destId="{C9C671DA-AA81-4DC8-BD6A-7B812B5534C7}" srcOrd="0" destOrd="2" presId="urn:microsoft.com/office/officeart/2005/8/layout/vProcess5"/>
    <dgm:cxn modelId="{ABF57CE9-14A5-42E7-BAA9-75CD23F897C6}" type="presOf" srcId="{37A59232-1B63-4061-9D25-1BB35701F207}" destId="{46E24DCD-5BFD-41AB-89CF-DA70379F7F11}" srcOrd="0" destOrd="0" presId="urn:microsoft.com/office/officeart/2005/8/layout/vProcess5"/>
    <dgm:cxn modelId="{E99EBB8B-2BE7-4709-B6CF-B78079E88C0B}" srcId="{CB581DEB-0F82-4A82-9E97-5B00D76A385D}" destId="{18043186-A6C7-4117-A61F-CFE19D2143ED}" srcOrd="0" destOrd="0" parTransId="{714D4E73-4326-4145-8BA7-881513B023E5}" sibTransId="{C688FF3A-9174-43A5-B3DB-7CE4F5B9F474}"/>
    <dgm:cxn modelId="{E735C174-8594-493E-B591-117649C7B4AB}" srcId="{CD808734-EBC7-49ED-9C73-5FC1327D0F1F}" destId="{688270C0-E926-43DB-AB32-59D3DA51C7CC}" srcOrd="1" destOrd="0" parTransId="{E4B6BEB8-1AC1-48CA-A9B7-9A08B8449FF0}" sibTransId="{EAAE7AAE-EF0C-4A7D-9DB4-8DC6510E97EC}"/>
    <dgm:cxn modelId="{CF1F4CB4-CC20-4E71-949A-3BDFE9E1CCDC}" srcId="{CD808734-EBC7-49ED-9C73-5FC1327D0F1F}" destId="{DF6FC10B-CBF2-417A-809D-280BE5516838}" srcOrd="2" destOrd="0" parTransId="{E9A20647-AA68-4092-96F5-612AA30FEB39}" sibTransId="{F877172B-ECA0-4D8A-9E22-AB539666134A}"/>
    <dgm:cxn modelId="{0C8518DD-F94D-453A-B5F8-497FDDD88A3B}" type="presOf" srcId="{CD808734-EBC7-49ED-9C73-5FC1327D0F1F}" destId="{A54023D3-5064-4833-8A40-CC034C1852E0}" srcOrd="1" destOrd="0" presId="urn:microsoft.com/office/officeart/2005/8/layout/vProcess5"/>
    <dgm:cxn modelId="{9CE13BDB-D7A5-4D31-BCC2-D66891BFA845}" srcId="{CB581DEB-0F82-4A82-9E97-5B00D76A385D}" destId="{D24E3533-9216-421E-A4FB-C8E879CF1D91}" srcOrd="1" destOrd="0" parTransId="{76EC93B7-1AF9-4355-A657-E785C80915FD}" sibTransId="{495354CC-FAC3-481B-9CB3-36EAA3212042}"/>
    <dgm:cxn modelId="{EB23663B-8BC6-4350-8BDE-299C2985D801}" type="presOf" srcId="{4D67E981-A45A-4C0C-B38B-9009FFB3AD92}" destId="{A54023D3-5064-4833-8A40-CC034C1852E0}" srcOrd="1" destOrd="1" presId="urn:microsoft.com/office/officeart/2005/8/layout/vProcess5"/>
    <dgm:cxn modelId="{408A1027-F2D0-4624-950F-6F9851F8CEA5}" type="presOf" srcId="{18043186-A6C7-4117-A61F-CFE19D2143ED}" destId="{C9C671DA-AA81-4DC8-BD6A-7B812B5534C7}" srcOrd="0" destOrd="1" presId="urn:microsoft.com/office/officeart/2005/8/layout/vProcess5"/>
    <dgm:cxn modelId="{16F4FF68-9FCF-4EEC-9440-BF669657B1C1}" type="presOf" srcId="{DF6FC10B-CBF2-417A-809D-280BE5516838}" destId="{A54023D3-5064-4833-8A40-CC034C1852E0}" srcOrd="1" destOrd="3" presId="urn:microsoft.com/office/officeart/2005/8/layout/vProcess5"/>
    <dgm:cxn modelId="{10B995BE-E6DD-4DB1-8AB7-FDE47BD6C830}" type="presOf" srcId="{688270C0-E926-43DB-AB32-59D3DA51C7CC}" destId="{7CB04C66-E8AD-4A91-AB22-07B3507A1155}" srcOrd="0" destOrd="2" presId="urn:microsoft.com/office/officeart/2005/8/layout/vProcess5"/>
    <dgm:cxn modelId="{439D008B-9160-400E-8980-9707B1C793B8}" type="presOf" srcId="{DF6FC10B-CBF2-417A-809D-280BE5516838}" destId="{7CB04C66-E8AD-4A91-AB22-07B3507A1155}" srcOrd="0" destOrd="3" presId="urn:microsoft.com/office/officeart/2005/8/layout/vProcess5"/>
    <dgm:cxn modelId="{8D349C6A-C37B-4C71-A14C-844D76BB3235}" srcId="{37A59232-1B63-4061-9D25-1BB35701F207}" destId="{CB581DEB-0F82-4A82-9E97-5B00D76A385D}" srcOrd="1" destOrd="0" parTransId="{04F0C7D5-8E2C-4BD6-8297-D8326D3ABDC8}" sibTransId="{D95DC355-0C25-42D8-B29C-2D7D4D0806E0}"/>
    <dgm:cxn modelId="{1AD582AE-2000-4286-99B3-2C17CA5BE078}" type="presOf" srcId="{CB581DEB-0F82-4A82-9E97-5B00D76A385D}" destId="{542DF0AB-D2A4-475F-BD2A-5B018A6ACF9E}" srcOrd="1" destOrd="0" presId="urn:microsoft.com/office/officeart/2005/8/layout/vProcess5"/>
    <dgm:cxn modelId="{DD269FF2-D5D4-4C03-8E77-8C7EA64B7057}" type="presOf" srcId="{D24E3533-9216-421E-A4FB-C8E879CF1D91}" destId="{542DF0AB-D2A4-475F-BD2A-5B018A6ACF9E}" srcOrd="1" destOrd="2" presId="urn:microsoft.com/office/officeart/2005/8/layout/vProcess5"/>
    <dgm:cxn modelId="{14AB01E2-2C96-4D22-8CC7-DDFCFDE9C232}" type="presOf" srcId="{CD808734-EBC7-49ED-9C73-5FC1327D0F1F}" destId="{7CB04C66-E8AD-4A91-AB22-07B3507A1155}" srcOrd="0" destOrd="0" presId="urn:microsoft.com/office/officeart/2005/8/layout/vProcess5"/>
    <dgm:cxn modelId="{15CDBAFD-9889-490C-8BEE-DDB7BC76349C}" type="presOf" srcId="{4D67E981-A45A-4C0C-B38B-9009FFB3AD92}" destId="{7CB04C66-E8AD-4A91-AB22-07B3507A1155}" srcOrd="0" destOrd="1" presId="urn:microsoft.com/office/officeart/2005/8/layout/vProcess5"/>
    <dgm:cxn modelId="{92F6BCCB-E571-42EB-8568-48C9CA29E6EF}" type="presOf" srcId="{18043186-A6C7-4117-A61F-CFE19D2143ED}" destId="{542DF0AB-D2A4-475F-BD2A-5B018A6ACF9E}" srcOrd="1" destOrd="1" presId="urn:microsoft.com/office/officeart/2005/8/layout/vProcess5"/>
    <dgm:cxn modelId="{C1AE63CA-0201-42C8-A75B-E91A470CADC1}" type="presOf" srcId="{BC799B01-B5D5-41F3-A1F0-1EB976FAEA4D}" destId="{4AD56C01-C065-494B-A527-F3BABED6A40E}" srcOrd="0" destOrd="0" presId="urn:microsoft.com/office/officeart/2005/8/layout/vProcess5"/>
    <dgm:cxn modelId="{F86613BE-0C76-4378-950B-3410F2D7DF35}" srcId="{CD808734-EBC7-49ED-9C73-5FC1327D0F1F}" destId="{4D67E981-A45A-4C0C-B38B-9009FFB3AD92}" srcOrd="0" destOrd="0" parTransId="{8B5AF784-7451-43E0-9AD6-6E9ED6941021}" sibTransId="{E1D60075-8FCB-4F6F-92E8-7EB41DC7E25A}"/>
    <dgm:cxn modelId="{9D627F45-DB05-472C-8227-0F84F66C38E5}" srcId="{37A59232-1B63-4061-9D25-1BB35701F207}" destId="{CD808734-EBC7-49ED-9C73-5FC1327D0F1F}" srcOrd="0" destOrd="0" parTransId="{DF702E15-1A41-4937-8B1C-57EC01E2E434}" sibTransId="{BC799B01-B5D5-41F3-A1F0-1EB976FAEA4D}"/>
    <dgm:cxn modelId="{B7CA12D4-998C-47A7-8FFB-924C0644A930}" type="presParOf" srcId="{46E24DCD-5BFD-41AB-89CF-DA70379F7F11}" destId="{F8AAED85-7E2C-4782-A1FB-2C8FC9E984E4}" srcOrd="0" destOrd="0" presId="urn:microsoft.com/office/officeart/2005/8/layout/vProcess5"/>
    <dgm:cxn modelId="{90F2C7CA-D4AA-4B15-8BD8-F699F44AC20A}" type="presParOf" srcId="{46E24DCD-5BFD-41AB-89CF-DA70379F7F11}" destId="{7CB04C66-E8AD-4A91-AB22-07B3507A1155}" srcOrd="1" destOrd="0" presId="urn:microsoft.com/office/officeart/2005/8/layout/vProcess5"/>
    <dgm:cxn modelId="{CD3CCBAA-CE90-4220-A3CC-75ED982B1EA3}" type="presParOf" srcId="{46E24DCD-5BFD-41AB-89CF-DA70379F7F11}" destId="{C9C671DA-AA81-4DC8-BD6A-7B812B5534C7}" srcOrd="2" destOrd="0" presId="urn:microsoft.com/office/officeart/2005/8/layout/vProcess5"/>
    <dgm:cxn modelId="{6E3F03F4-6D96-4D35-A668-1E99BBA3AD29}" type="presParOf" srcId="{46E24DCD-5BFD-41AB-89CF-DA70379F7F11}" destId="{4AD56C01-C065-494B-A527-F3BABED6A40E}" srcOrd="3" destOrd="0" presId="urn:microsoft.com/office/officeart/2005/8/layout/vProcess5"/>
    <dgm:cxn modelId="{79CDAAC5-AB16-49BA-8104-627AB7F02951}" type="presParOf" srcId="{46E24DCD-5BFD-41AB-89CF-DA70379F7F11}" destId="{A54023D3-5064-4833-8A40-CC034C1852E0}" srcOrd="4" destOrd="0" presId="urn:microsoft.com/office/officeart/2005/8/layout/vProcess5"/>
    <dgm:cxn modelId="{E9C5D0B6-CF7F-494D-8922-62C781FDCCBB}" type="presParOf" srcId="{46E24DCD-5BFD-41AB-89CF-DA70379F7F11}" destId="{542DF0AB-D2A4-475F-BD2A-5B018A6ACF9E}" srcOrd="5" destOrd="0" presId="urn:microsoft.com/office/officeart/2005/8/layout/vProcess5"/>
  </dgm:cxnLst>
  <dgm:bg/>
  <dgm:whole/>
</dgm:dataModel>
</file>

<file path=ppt/diagrams/data27.xml><?xml version="1.0" encoding="utf-8"?>
<dgm:dataModel xmlns:dgm="http://schemas.openxmlformats.org/drawingml/2006/diagram" xmlns:a="http://schemas.openxmlformats.org/drawingml/2006/main">
  <dgm:ptLst>
    <dgm:pt modelId="{37A59232-1B63-4061-9D25-1BB35701F207}" type="doc">
      <dgm:prSet loTypeId="urn:microsoft.com/office/officeart/2005/8/layout/vProcess5" loCatId="process" qsTypeId="urn:microsoft.com/office/officeart/2005/8/quickstyle/simple5" qsCatId="simple" csTypeId="urn:microsoft.com/office/officeart/2005/8/colors/colorful5" csCatId="colorful" phldr="1"/>
      <dgm:spPr/>
      <dgm:t>
        <a:bodyPr/>
        <a:lstStyle/>
        <a:p>
          <a:endParaRPr lang="en-US"/>
        </a:p>
      </dgm:t>
    </dgm:pt>
    <dgm:pt modelId="{CD808734-EBC7-49ED-9C73-5FC1327D0F1F}">
      <dgm:prSet phldrT="[Text]"/>
      <dgm:spPr/>
      <dgm:t>
        <a:bodyPr/>
        <a:lstStyle/>
        <a:p>
          <a:r>
            <a:rPr lang="en-US" b="1" dirty="0" smtClean="0"/>
            <a:t>Earlier rates:</a:t>
          </a:r>
          <a:endParaRPr lang="en-US" dirty="0"/>
        </a:p>
      </dgm:t>
    </dgm:pt>
    <dgm:pt modelId="{DF702E15-1A41-4937-8B1C-57EC01E2E434}" type="parTrans" cxnId="{9D627F45-DB05-472C-8227-0F84F66C38E5}">
      <dgm:prSet/>
      <dgm:spPr/>
      <dgm:t>
        <a:bodyPr/>
        <a:lstStyle/>
        <a:p>
          <a:endParaRPr lang="en-US"/>
        </a:p>
      </dgm:t>
    </dgm:pt>
    <dgm:pt modelId="{BC799B01-B5D5-41F3-A1F0-1EB976FAEA4D}" type="sibTrans" cxnId="{9D627F45-DB05-472C-8227-0F84F66C38E5}">
      <dgm:prSet/>
      <dgm:spPr/>
      <dgm:t>
        <a:bodyPr/>
        <a:lstStyle/>
        <a:p>
          <a:endParaRPr lang="en-US"/>
        </a:p>
      </dgm:t>
    </dgm:pt>
    <dgm:pt modelId="{9B8615FC-0B59-49E5-9E4C-23DB497AFC3A}">
      <dgm:prSet/>
      <dgm:spPr/>
      <dgm:t>
        <a:bodyPr/>
        <a:lstStyle/>
        <a:p>
          <a:r>
            <a:rPr lang="en-US" smtClean="0"/>
            <a:t>Contracts = 2% </a:t>
          </a:r>
          <a:endParaRPr lang="en-US"/>
        </a:p>
      </dgm:t>
    </dgm:pt>
    <dgm:pt modelId="{C36102C9-7447-4052-9E1D-C3FFA94B96CF}" type="parTrans" cxnId="{8ADA3547-7A62-417E-9137-6BDF7D96B41C}">
      <dgm:prSet/>
      <dgm:spPr/>
      <dgm:t>
        <a:bodyPr/>
        <a:lstStyle/>
        <a:p>
          <a:endParaRPr lang="en-US"/>
        </a:p>
      </dgm:t>
    </dgm:pt>
    <dgm:pt modelId="{E63BBC77-B3FB-4933-831F-445E1C3AA642}" type="sibTrans" cxnId="{8ADA3547-7A62-417E-9137-6BDF7D96B41C}">
      <dgm:prSet/>
      <dgm:spPr/>
      <dgm:t>
        <a:bodyPr/>
        <a:lstStyle/>
        <a:p>
          <a:endParaRPr lang="en-US"/>
        </a:p>
      </dgm:t>
    </dgm:pt>
    <dgm:pt modelId="{CCC72445-042C-4F51-A443-54646520B79A}">
      <dgm:prSet/>
      <dgm:spPr/>
      <dgm:t>
        <a:bodyPr/>
        <a:lstStyle/>
        <a:p>
          <a:r>
            <a:rPr lang="en-US" smtClean="0"/>
            <a:t>Sub-Contracts = 1% </a:t>
          </a:r>
          <a:endParaRPr lang="en-US"/>
        </a:p>
      </dgm:t>
    </dgm:pt>
    <dgm:pt modelId="{C2ADA5AB-D71F-40C9-BA78-54FDA1996B85}" type="parTrans" cxnId="{694FAE14-7F5B-4A89-89A1-0D5B052E1016}">
      <dgm:prSet/>
      <dgm:spPr/>
      <dgm:t>
        <a:bodyPr/>
        <a:lstStyle/>
        <a:p>
          <a:endParaRPr lang="en-US"/>
        </a:p>
      </dgm:t>
    </dgm:pt>
    <dgm:pt modelId="{7A0D9AEF-E97D-4E21-92A6-BB3A091EE406}" type="sibTrans" cxnId="{694FAE14-7F5B-4A89-89A1-0D5B052E1016}">
      <dgm:prSet/>
      <dgm:spPr/>
      <dgm:t>
        <a:bodyPr/>
        <a:lstStyle/>
        <a:p>
          <a:endParaRPr lang="en-US"/>
        </a:p>
      </dgm:t>
    </dgm:pt>
    <dgm:pt modelId="{4A9A1949-D146-44C8-A65C-9326CE588C4D}">
      <dgm:prSet/>
      <dgm:spPr/>
      <dgm:t>
        <a:bodyPr/>
        <a:lstStyle/>
        <a:p>
          <a:r>
            <a:rPr lang="en-US" smtClean="0"/>
            <a:t>Advertisement Contracts = 1%</a:t>
          </a:r>
          <a:endParaRPr lang="en-US"/>
        </a:p>
      </dgm:t>
    </dgm:pt>
    <dgm:pt modelId="{18B5D6CD-DFEB-4DAE-B4FD-9B6413AE4179}" type="parTrans" cxnId="{4B970A0B-971C-493F-AA58-459307AB1DC8}">
      <dgm:prSet/>
      <dgm:spPr/>
      <dgm:t>
        <a:bodyPr/>
        <a:lstStyle/>
        <a:p>
          <a:endParaRPr lang="en-US"/>
        </a:p>
      </dgm:t>
    </dgm:pt>
    <dgm:pt modelId="{ABEBCBC9-84EB-4C67-802A-B9A3A9BA058D}" type="sibTrans" cxnId="{4B970A0B-971C-493F-AA58-459307AB1DC8}">
      <dgm:prSet/>
      <dgm:spPr/>
      <dgm:t>
        <a:bodyPr/>
        <a:lstStyle/>
        <a:p>
          <a:endParaRPr lang="en-US"/>
        </a:p>
      </dgm:t>
    </dgm:pt>
    <dgm:pt modelId="{3C6AB8C4-7BE7-408D-9428-1CE59A8F88DC}">
      <dgm:prSet/>
      <dgm:spPr/>
      <dgm:t>
        <a:bodyPr/>
        <a:lstStyle/>
        <a:p>
          <a:r>
            <a:rPr lang="en-US" b="1" smtClean="0"/>
            <a:t>Revised Rates</a:t>
          </a:r>
          <a:endParaRPr lang="en-US"/>
        </a:p>
      </dgm:t>
    </dgm:pt>
    <dgm:pt modelId="{0EF977B6-A9AA-4A8E-963C-5EB4766267EE}" type="parTrans" cxnId="{D354EF73-2A9A-4F41-8881-6A0D8CB571F4}">
      <dgm:prSet/>
      <dgm:spPr/>
      <dgm:t>
        <a:bodyPr/>
        <a:lstStyle/>
        <a:p>
          <a:endParaRPr lang="en-US"/>
        </a:p>
      </dgm:t>
    </dgm:pt>
    <dgm:pt modelId="{AD62A717-3A25-4C9B-BAD7-4A6F1591686F}" type="sibTrans" cxnId="{D354EF73-2A9A-4F41-8881-6A0D8CB571F4}">
      <dgm:prSet/>
      <dgm:spPr/>
      <dgm:t>
        <a:bodyPr/>
        <a:lstStyle/>
        <a:p>
          <a:endParaRPr lang="en-US"/>
        </a:p>
      </dgm:t>
    </dgm:pt>
    <dgm:pt modelId="{3AC808D9-CC55-4302-9536-77764B44A68B}">
      <dgm:prSet/>
      <dgm:spPr/>
      <dgm:t>
        <a:bodyPr/>
        <a:lstStyle/>
        <a:p>
          <a:r>
            <a:rPr lang="en-US" smtClean="0"/>
            <a:t>Contracts to Individuals/HUF = 1% </a:t>
          </a:r>
          <a:endParaRPr lang="en-US"/>
        </a:p>
      </dgm:t>
    </dgm:pt>
    <dgm:pt modelId="{F7F95816-2712-477F-BE02-7B0484E4DE48}" type="parTrans" cxnId="{A7163AC0-B9CA-4A68-8604-CEAD68335CBA}">
      <dgm:prSet/>
      <dgm:spPr/>
      <dgm:t>
        <a:bodyPr/>
        <a:lstStyle/>
        <a:p>
          <a:endParaRPr lang="en-US"/>
        </a:p>
      </dgm:t>
    </dgm:pt>
    <dgm:pt modelId="{A14A50C4-E7D5-4EB2-B989-A8C6FE25F9C4}" type="sibTrans" cxnId="{A7163AC0-B9CA-4A68-8604-CEAD68335CBA}">
      <dgm:prSet/>
      <dgm:spPr/>
      <dgm:t>
        <a:bodyPr/>
        <a:lstStyle/>
        <a:p>
          <a:endParaRPr lang="en-US"/>
        </a:p>
      </dgm:t>
    </dgm:pt>
    <dgm:pt modelId="{889CA1D0-00CC-4B83-8177-73D413576AEC}">
      <dgm:prSet/>
      <dgm:spPr/>
      <dgm:t>
        <a:bodyPr/>
        <a:lstStyle/>
        <a:p>
          <a:r>
            <a:rPr lang="en-US" smtClean="0"/>
            <a:t>Contracts to others = 2%</a:t>
          </a:r>
          <a:endParaRPr lang="en-US"/>
        </a:p>
      </dgm:t>
    </dgm:pt>
    <dgm:pt modelId="{F834DD58-A887-4707-A35B-560CDD78CCBE}" type="parTrans" cxnId="{98F90FDA-4893-4787-8A04-35F883739273}">
      <dgm:prSet/>
      <dgm:spPr/>
      <dgm:t>
        <a:bodyPr/>
        <a:lstStyle/>
        <a:p>
          <a:endParaRPr lang="en-US"/>
        </a:p>
      </dgm:t>
    </dgm:pt>
    <dgm:pt modelId="{61BCC52D-27B4-40DC-BBDB-201C05B2973A}" type="sibTrans" cxnId="{98F90FDA-4893-4787-8A04-35F883739273}">
      <dgm:prSet/>
      <dgm:spPr/>
      <dgm:t>
        <a:bodyPr/>
        <a:lstStyle/>
        <a:p>
          <a:endParaRPr lang="en-US"/>
        </a:p>
      </dgm:t>
    </dgm:pt>
    <dgm:pt modelId="{46E24DCD-5BFD-41AB-89CF-DA70379F7F11}" type="pres">
      <dgm:prSet presAssocID="{37A59232-1B63-4061-9D25-1BB35701F207}" presName="outerComposite" presStyleCnt="0">
        <dgm:presLayoutVars>
          <dgm:chMax val="5"/>
          <dgm:dir/>
          <dgm:resizeHandles val="exact"/>
        </dgm:presLayoutVars>
      </dgm:prSet>
      <dgm:spPr/>
      <dgm:t>
        <a:bodyPr/>
        <a:lstStyle/>
        <a:p>
          <a:endParaRPr lang="en-US"/>
        </a:p>
      </dgm:t>
    </dgm:pt>
    <dgm:pt modelId="{F8AAED85-7E2C-4782-A1FB-2C8FC9E984E4}" type="pres">
      <dgm:prSet presAssocID="{37A59232-1B63-4061-9D25-1BB35701F207}" presName="dummyMaxCanvas" presStyleCnt="0">
        <dgm:presLayoutVars/>
      </dgm:prSet>
      <dgm:spPr/>
      <dgm:t>
        <a:bodyPr/>
        <a:lstStyle/>
        <a:p>
          <a:endParaRPr lang="en-US"/>
        </a:p>
      </dgm:t>
    </dgm:pt>
    <dgm:pt modelId="{7CB04C66-E8AD-4A91-AB22-07B3507A1155}" type="pres">
      <dgm:prSet presAssocID="{37A59232-1B63-4061-9D25-1BB35701F207}" presName="TwoNodes_1" presStyleLbl="node1" presStyleIdx="0" presStyleCnt="2">
        <dgm:presLayoutVars>
          <dgm:bulletEnabled val="1"/>
        </dgm:presLayoutVars>
      </dgm:prSet>
      <dgm:spPr/>
      <dgm:t>
        <a:bodyPr/>
        <a:lstStyle/>
        <a:p>
          <a:endParaRPr lang="en-US"/>
        </a:p>
      </dgm:t>
    </dgm:pt>
    <dgm:pt modelId="{C9C671DA-AA81-4DC8-BD6A-7B812B5534C7}" type="pres">
      <dgm:prSet presAssocID="{37A59232-1B63-4061-9D25-1BB35701F207}" presName="TwoNodes_2" presStyleLbl="node1" presStyleIdx="1" presStyleCnt="2">
        <dgm:presLayoutVars>
          <dgm:bulletEnabled val="1"/>
        </dgm:presLayoutVars>
      </dgm:prSet>
      <dgm:spPr/>
      <dgm:t>
        <a:bodyPr/>
        <a:lstStyle/>
        <a:p>
          <a:endParaRPr lang="en-US"/>
        </a:p>
      </dgm:t>
    </dgm:pt>
    <dgm:pt modelId="{4AD56C01-C065-494B-A527-F3BABED6A40E}" type="pres">
      <dgm:prSet presAssocID="{37A59232-1B63-4061-9D25-1BB35701F207}" presName="TwoConn_1-2" presStyleLbl="fgAccFollowNode1" presStyleIdx="0" presStyleCnt="1">
        <dgm:presLayoutVars>
          <dgm:bulletEnabled val="1"/>
        </dgm:presLayoutVars>
      </dgm:prSet>
      <dgm:spPr/>
      <dgm:t>
        <a:bodyPr/>
        <a:lstStyle/>
        <a:p>
          <a:endParaRPr lang="en-US"/>
        </a:p>
      </dgm:t>
    </dgm:pt>
    <dgm:pt modelId="{A54023D3-5064-4833-8A40-CC034C1852E0}" type="pres">
      <dgm:prSet presAssocID="{37A59232-1B63-4061-9D25-1BB35701F207}" presName="TwoNodes_1_text" presStyleLbl="node1" presStyleIdx="1" presStyleCnt="2">
        <dgm:presLayoutVars>
          <dgm:bulletEnabled val="1"/>
        </dgm:presLayoutVars>
      </dgm:prSet>
      <dgm:spPr/>
      <dgm:t>
        <a:bodyPr/>
        <a:lstStyle/>
        <a:p>
          <a:endParaRPr lang="en-US"/>
        </a:p>
      </dgm:t>
    </dgm:pt>
    <dgm:pt modelId="{542DF0AB-D2A4-475F-BD2A-5B018A6ACF9E}" type="pres">
      <dgm:prSet presAssocID="{37A59232-1B63-4061-9D25-1BB35701F207}" presName="TwoNodes_2_text" presStyleLbl="node1" presStyleIdx="1" presStyleCnt="2">
        <dgm:presLayoutVars>
          <dgm:bulletEnabled val="1"/>
        </dgm:presLayoutVars>
      </dgm:prSet>
      <dgm:spPr/>
      <dgm:t>
        <a:bodyPr/>
        <a:lstStyle/>
        <a:p>
          <a:endParaRPr lang="en-US"/>
        </a:p>
      </dgm:t>
    </dgm:pt>
  </dgm:ptLst>
  <dgm:cxnLst>
    <dgm:cxn modelId="{3041EF3B-C3FD-426A-9F17-43912494C7A9}" type="presOf" srcId="{CCC72445-042C-4F51-A443-54646520B79A}" destId="{A54023D3-5064-4833-8A40-CC034C1852E0}" srcOrd="1" destOrd="2" presId="urn:microsoft.com/office/officeart/2005/8/layout/vProcess5"/>
    <dgm:cxn modelId="{58F9EC77-B420-4B85-9019-18FB8D0A64E5}" type="presOf" srcId="{CCC72445-042C-4F51-A443-54646520B79A}" destId="{7CB04C66-E8AD-4A91-AB22-07B3507A1155}" srcOrd="0" destOrd="2" presId="urn:microsoft.com/office/officeart/2005/8/layout/vProcess5"/>
    <dgm:cxn modelId="{8ADA3547-7A62-417E-9137-6BDF7D96B41C}" srcId="{CD808734-EBC7-49ED-9C73-5FC1327D0F1F}" destId="{9B8615FC-0B59-49E5-9E4C-23DB497AFC3A}" srcOrd="0" destOrd="0" parTransId="{C36102C9-7447-4052-9E1D-C3FFA94B96CF}" sibTransId="{E63BBC77-B3FB-4933-831F-445E1C3AA642}"/>
    <dgm:cxn modelId="{4B970A0B-971C-493F-AA58-459307AB1DC8}" srcId="{CD808734-EBC7-49ED-9C73-5FC1327D0F1F}" destId="{4A9A1949-D146-44C8-A65C-9326CE588C4D}" srcOrd="2" destOrd="0" parTransId="{18B5D6CD-DFEB-4DAE-B4FD-9B6413AE4179}" sibTransId="{ABEBCBC9-84EB-4C67-802A-B9A3A9BA058D}"/>
    <dgm:cxn modelId="{D354EF73-2A9A-4F41-8881-6A0D8CB571F4}" srcId="{37A59232-1B63-4061-9D25-1BB35701F207}" destId="{3C6AB8C4-7BE7-408D-9428-1CE59A8F88DC}" srcOrd="1" destOrd="0" parTransId="{0EF977B6-A9AA-4A8E-963C-5EB4766267EE}" sibTransId="{AD62A717-3A25-4C9B-BAD7-4A6F1591686F}"/>
    <dgm:cxn modelId="{F03694F3-FBD7-4D50-803E-6B95D6DAF686}" type="presOf" srcId="{889CA1D0-00CC-4B83-8177-73D413576AEC}" destId="{C9C671DA-AA81-4DC8-BD6A-7B812B5534C7}" srcOrd="0" destOrd="2" presId="urn:microsoft.com/office/officeart/2005/8/layout/vProcess5"/>
    <dgm:cxn modelId="{05354323-BC08-4B9D-8D13-553B9E5AEC01}" type="presOf" srcId="{3AC808D9-CC55-4302-9536-77764B44A68B}" destId="{C9C671DA-AA81-4DC8-BD6A-7B812B5534C7}" srcOrd="0" destOrd="1" presId="urn:microsoft.com/office/officeart/2005/8/layout/vProcess5"/>
    <dgm:cxn modelId="{E827545E-38DD-4259-A9EC-A50207ACD74B}" type="presOf" srcId="{9B8615FC-0B59-49E5-9E4C-23DB497AFC3A}" destId="{7CB04C66-E8AD-4A91-AB22-07B3507A1155}" srcOrd="0" destOrd="1" presId="urn:microsoft.com/office/officeart/2005/8/layout/vProcess5"/>
    <dgm:cxn modelId="{1C8E3468-991F-417B-8324-D01F0495B777}" type="presOf" srcId="{CD808734-EBC7-49ED-9C73-5FC1327D0F1F}" destId="{7CB04C66-E8AD-4A91-AB22-07B3507A1155}" srcOrd="0" destOrd="0" presId="urn:microsoft.com/office/officeart/2005/8/layout/vProcess5"/>
    <dgm:cxn modelId="{998ED20A-FEA7-4A53-821F-5358E52A66F8}" type="presOf" srcId="{3C6AB8C4-7BE7-408D-9428-1CE59A8F88DC}" destId="{C9C671DA-AA81-4DC8-BD6A-7B812B5534C7}" srcOrd="0" destOrd="0" presId="urn:microsoft.com/office/officeart/2005/8/layout/vProcess5"/>
    <dgm:cxn modelId="{90C9D2F3-1E90-47F2-8FAE-7B59D87CB464}" type="presOf" srcId="{3AC808D9-CC55-4302-9536-77764B44A68B}" destId="{542DF0AB-D2A4-475F-BD2A-5B018A6ACF9E}" srcOrd="1" destOrd="1" presId="urn:microsoft.com/office/officeart/2005/8/layout/vProcess5"/>
    <dgm:cxn modelId="{694FAE14-7F5B-4A89-89A1-0D5B052E1016}" srcId="{CD808734-EBC7-49ED-9C73-5FC1327D0F1F}" destId="{CCC72445-042C-4F51-A443-54646520B79A}" srcOrd="1" destOrd="0" parTransId="{C2ADA5AB-D71F-40C9-BA78-54FDA1996B85}" sibTransId="{7A0D9AEF-E97D-4E21-92A6-BB3A091EE406}"/>
    <dgm:cxn modelId="{98F90FDA-4893-4787-8A04-35F883739273}" srcId="{3C6AB8C4-7BE7-408D-9428-1CE59A8F88DC}" destId="{889CA1D0-00CC-4B83-8177-73D413576AEC}" srcOrd="1" destOrd="0" parTransId="{F834DD58-A887-4707-A35B-560CDD78CCBE}" sibTransId="{61BCC52D-27B4-40DC-BBDB-201C05B2973A}"/>
    <dgm:cxn modelId="{EE9081F8-736E-4128-9407-4EE0B99A7F28}" type="presOf" srcId="{4A9A1949-D146-44C8-A65C-9326CE588C4D}" destId="{7CB04C66-E8AD-4A91-AB22-07B3507A1155}" srcOrd="0" destOrd="3" presId="urn:microsoft.com/office/officeart/2005/8/layout/vProcess5"/>
    <dgm:cxn modelId="{9409932D-85CC-47A1-8BD3-271511EA8F90}" type="presOf" srcId="{BC799B01-B5D5-41F3-A1F0-1EB976FAEA4D}" destId="{4AD56C01-C065-494B-A527-F3BABED6A40E}" srcOrd="0" destOrd="0" presId="urn:microsoft.com/office/officeart/2005/8/layout/vProcess5"/>
    <dgm:cxn modelId="{A7163AC0-B9CA-4A68-8604-CEAD68335CBA}" srcId="{3C6AB8C4-7BE7-408D-9428-1CE59A8F88DC}" destId="{3AC808D9-CC55-4302-9536-77764B44A68B}" srcOrd="0" destOrd="0" parTransId="{F7F95816-2712-477F-BE02-7B0484E4DE48}" sibTransId="{A14A50C4-E7D5-4EB2-B989-A8C6FE25F9C4}"/>
    <dgm:cxn modelId="{A88B5230-3653-4ACC-8618-7ED930E8EBD9}" type="presOf" srcId="{37A59232-1B63-4061-9D25-1BB35701F207}" destId="{46E24DCD-5BFD-41AB-89CF-DA70379F7F11}" srcOrd="0" destOrd="0" presId="urn:microsoft.com/office/officeart/2005/8/layout/vProcess5"/>
    <dgm:cxn modelId="{5E7A4C28-1705-4460-9643-727B91013792}" type="presOf" srcId="{CD808734-EBC7-49ED-9C73-5FC1327D0F1F}" destId="{A54023D3-5064-4833-8A40-CC034C1852E0}" srcOrd="1" destOrd="0" presId="urn:microsoft.com/office/officeart/2005/8/layout/vProcess5"/>
    <dgm:cxn modelId="{CD029DE9-748A-4F78-B9D9-E24F63ABAF3E}" type="presOf" srcId="{4A9A1949-D146-44C8-A65C-9326CE588C4D}" destId="{A54023D3-5064-4833-8A40-CC034C1852E0}" srcOrd="1" destOrd="3" presId="urn:microsoft.com/office/officeart/2005/8/layout/vProcess5"/>
    <dgm:cxn modelId="{4CA8E021-7C8C-4A17-B61B-F6C0B5A98E3D}" type="presOf" srcId="{9B8615FC-0B59-49E5-9E4C-23DB497AFC3A}" destId="{A54023D3-5064-4833-8A40-CC034C1852E0}" srcOrd="1" destOrd="1" presId="urn:microsoft.com/office/officeart/2005/8/layout/vProcess5"/>
    <dgm:cxn modelId="{BB61FD19-2148-447A-A4C1-A6A654994AF6}" type="presOf" srcId="{889CA1D0-00CC-4B83-8177-73D413576AEC}" destId="{542DF0AB-D2A4-475F-BD2A-5B018A6ACF9E}" srcOrd="1" destOrd="2" presId="urn:microsoft.com/office/officeart/2005/8/layout/vProcess5"/>
    <dgm:cxn modelId="{C0310186-492C-4326-A4CA-7863720C2F47}" type="presOf" srcId="{3C6AB8C4-7BE7-408D-9428-1CE59A8F88DC}" destId="{542DF0AB-D2A4-475F-BD2A-5B018A6ACF9E}" srcOrd="1" destOrd="0" presId="urn:microsoft.com/office/officeart/2005/8/layout/vProcess5"/>
    <dgm:cxn modelId="{9D627F45-DB05-472C-8227-0F84F66C38E5}" srcId="{37A59232-1B63-4061-9D25-1BB35701F207}" destId="{CD808734-EBC7-49ED-9C73-5FC1327D0F1F}" srcOrd="0" destOrd="0" parTransId="{DF702E15-1A41-4937-8B1C-57EC01E2E434}" sibTransId="{BC799B01-B5D5-41F3-A1F0-1EB976FAEA4D}"/>
    <dgm:cxn modelId="{391E4AE1-6CE6-4BAC-BB13-EBA5D2D100EB}" type="presParOf" srcId="{46E24DCD-5BFD-41AB-89CF-DA70379F7F11}" destId="{F8AAED85-7E2C-4782-A1FB-2C8FC9E984E4}" srcOrd="0" destOrd="0" presId="urn:microsoft.com/office/officeart/2005/8/layout/vProcess5"/>
    <dgm:cxn modelId="{4BF49007-2ECA-4BF0-B586-EF926CB692D5}" type="presParOf" srcId="{46E24DCD-5BFD-41AB-89CF-DA70379F7F11}" destId="{7CB04C66-E8AD-4A91-AB22-07B3507A1155}" srcOrd="1" destOrd="0" presId="urn:microsoft.com/office/officeart/2005/8/layout/vProcess5"/>
    <dgm:cxn modelId="{03AE9B12-6D3A-4793-A927-142D32DFEFC0}" type="presParOf" srcId="{46E24DCD-5BFD-41AB-89CF-DA70379F7F11}" destId="{C9C671DA-AA81-4DC8-BD6A-7B812B5534C7}" srcOrd="2" destOrd="0" presId="urn:microsoft.com/office/officeart/2005/8/layout/vProcess5"/>
    <dgm:cxn modelId="{E33AF746-B56D-4272-A5E8-73FD3A0957CF}" type="presParOf" srcId="{46E24DCD-5BFD-41AB-89CF-DA70379F7F11}" destId="{4AD56C01-C065-494B-A527-F3BABED6A40E}" srcOrd="3" destOrd="0" presId="urn:microsoft.com/office/officeart/2005/8/layout/vProcess5"/>
    <dgm:cxn modelId="{013BCF2C-6543-4FE5-9478-07C847030AC7}" type="presParOf" srcId="{46E24DCD-5BFD-41AB-89CF-DA70379F7F11}" destId="{A54023D3-5064-4833-8A40-CC034C1852E0}" srcOrd="4" destOrd="0" presId="urn:microsoft.com/office/officeart/2005/8/layout/vProcess5"/>
    <dgm:cxn modelId="{FDBEADF8-5109-470B-9EFE-9E908627D678}" type="presParOf" srcId="{46E24DCD-5BFD-41AB-89CF-DA70379F7F11}" destId="{542DF0AB-D2A4-475F-BD2A-5B018A6ACF9E}" srcOrd="5" destOrd="0" presId="urn:microsoft.com/office/officeart/2005/8/layout/vProcess5"/>
  </dgm:cxnLst>
  <dgm:bg/>
  <dgm:whole/>
</dgm:dataModel>
</file>

<file path=ppt/diagrams/data28.xml><?xml version="1.0" encoding="utf-8"?>
<dgm:dataModel xmlns:dgm="http://schemas.openxmlformats.org/drawingml/2006/diagram" xmlns:a="http://schemas.openxmlformats.org/drawingml/2006/main">
  <dgm:ptLst>
    <dgm:pt modelId="{AB75A614-6C0A-47BD-BC4C-A12C273A76F8}" type="doc">
      <dgm:prSet loTypeId="urn:microsoft.com/office/officeart/2005/8/layout/target3" loCatId="list" qsTypeId="urn:microsoft.com/office/officeart/2005/8/quickstyle/3d1" qsCatId="3D" csTypeId="urn:microsoft.com/office/officeart/2005/8/colors/colorful5" csCatId="colorful" phldr="1"/>
      <dgm:spPr/>
      <dgm:t>
        <a:bodyPr/>
        <a:lstStyle/>
        <a:p>
          <a:endParaRPr lang="en-US"/>
        </a:p>
      </dgm:t>
    </dgm:pt>
    <dgm:pt modelId="{B20D37ED-A2E7-4F77-BE51-E206B55057AE}">
      <dgm:prSet phldrT="[Text]"/>
      <dgm:spPr/>
      <dgm:t>
        <a:bodyPr/>
        <a:lstStyle/>
        <a:p>
          <a:r>
            <a:rPr lang="en-US" smtClean="0"/>
            <a:t>No surcharge or Cess is applicable for TDS. Only the specified TDS rates should be considered for deduction </a:t>
          </a:r>
          <a:endParaRPr lang="en-US"/>
        </a:p>
      </dgm:t>
    </dgm:pt>
    <dgm:pt modelId="{9B5FE470-776B-45E7-9BA9-272BD58C5706}" type="parTrans" cxnId="{52D34214-3F4C-413F-BA4A-9AD953797CA4}">
      <dgm:prSet/>
      <dgm:spPr/>
      <dgm:t>
        <a:bodyPr/>
        <a:lstStyle/>
        <a:p>
          <a:endParaRPr lang="en-US"/>
        </a:p>
      </dgm:t>
    </dgm:pt>
    <dgm:pt modelId="{A87E1F66-7AF3-4B01-8BDB-AD3CF279700E}" type="sibTrans" cxnId="{52D34214-3F4C-413F-BA4A-9AD953797CA4}">
      <dgm:prSet/>
      <dgm:spPr/>
      <dgm:t>
        <a:bodyPr/>
        <a:lstStyle/>
        <a:p>
          <a:endParaRPr lang="en-US"/>
        </a:p>
      </dgm:t>
    </dgm:pt>
    <dgm:pt modelId="{FD8DF1F0-6D25-4F9E-9469-B6F06095CE5F}">
      <dgm:prSet/>
      <dgm:spPr/>
      <dgm:t>
        <a:bodyPr/>
        <a:lstStyle/>
        <a:p>
          <a:r>
            <a:rPr lang="en-US" smtClean="0"/>
            <a:t>Applicable for AY 2010-11 (FY 2009-10).</a:t>
          </a:r>
          <a:endParaRPr lang="en-US"/>
        </a:p>
      </dgm:t>
    </dgm:pt>
    <dgm:pt modelId="{8AB692EF-E95D-424C-9799-E4880FA4A1BC}" type="parTrans" cxnId="{3C6E9827-02B8-46E2-AC2B-B70F93DA0A6E}">
      <dgm:prSet/>
      <dgm:spPr/>
      <dgm:t>
        <a:bodyPr/>
        <a:lstStyle/>
        <a:p>
          <a:endParaRPr lang="en-US"/>
        </a:p>
      </dgm:t>
    </dgm:pt>
    <dgm:pt modelId="{D2AC7DE7-5B30-4E4F-99C1-18DD6ACD63AB}" type="sibTrans" cxnId="{3C6E9827-02B8-46E2-AC2B-B70F93DA0A6E}">
      <dgm:prSet/>
      <dgm:spPr/>
      <dgm:t>
        <a:bodyPr/>
        <a:lstStyle/>
        <a:p>
          <a:endParaRPr lang="en-US"/>
        </a:p>
      </dgm:t>
    </dgm:pt>
    <dgm:pt modelId="{F60573BA-190D-4DF8-90F8-E25314B29F2E}" type="pres">
      <dgm:prSet presAssocID="{AB75A614-6C0A-47BD-BC4C-A12C273A76F8}" presName="Name0" presStyleCnt="0">
        <dgm:presLayoutVars>
          <dgm:chMax val="7"/>
          <dgm:dir/>
          <dgm:animLvl val="lvl"/>
          <dgm:resizeHandles val="exact"/>
        </dgm:presLayoutVars>
      </dgm:prSet>
      <dgm:spPr/>
      <dgm:t>
        <a:bodyPr/>
        <a:lstStyle/>
        <a:p>
          <a:endParaRPr lang="en-US"/>
        </a:p>
      </dgm:t>
    </dgm:pt>
    <dgm:pt modelId="{EDFA9C3F-4082-448E-A0FA-36EF8D79545D}" type="pres">
      <dgm:prSet presAssocID="{B20D37ED-A2E7-4F77-BE51-E206B55057AE}" presName="circle1" presStyleLbl="node1" presStyleIdx="0" presStyleCnt="2"/>
      <dgm:spPr/>
    </dgm:pt>
    <dgm:pt modelId="{246042AA-3458-4F8F-B9D1-04C9F8227A12}" type="pres">
      <dgm:prSet presAssocID="{B20D37ED-A2E7-4F77-BE51-E206B55057AE}" presName="space" presStyleCnt="0"/>
      <dgm:spPr/>
    </dgm:pt>
    <dgm:pt modelId="{D82DA77D-54B2-4A40-8096-A11052421B5A}" type="pres">
      <dgm:prSet presAssocID="{B20D37ED-A2E7-4F77-BE51-E206B55057AE}" presName="rect1" presStyleLbl="alignAcc1" presStyleIdx="0" presStyleCnt="2"/>
      <dgm:spPr/>
      <dgm:t>
        <a:bodyPr/>
        <a:lstStyle/>
        <a:p>
          <a:endParaRPr lang="en-US"/>
        </a:p>
      </dgm:t>
    </dgm:pt>
    <dgm:pt modelId="{431AEF5F-C769-49E4-A9FA-C47F46839C93}" type="pres">
      <dgm:prSet presAssocID="{FD8DF1F0-6D25-4F9E-9469-B6F06095CE5F}" presName="vertSpace2" presStyleLbl="node1" presStyleIdx="0" presStyleCnt="2"/>
      <dgm:spPr/>
    </dgm:pt>
    <dgm:pt modelId="{2C8832AF-2490-4739-984E-45406B308C6D}" type="pres">
      <dgm:prSet presAssocID="{FD8DF1F0-6D25-4F9E-9469-B6F06095CE5F}" presName="circle2" presStyleLbl="node1" presStyleIdx="1" presStyleCnt="2"/>
      <dgm:spPr/>
    </dgm:pt>
    <dgm:pt modelId="{DA610BCD-3E04-4F8B-AA18-D800641216A1}" type="pres">
      <dgm:prSet presAssocID="{FD8DF1F0-6D25-4F9E-9469-B6F06095CE5F}" presName="rect2" presStyleLbl="alignAcc1" presStyleIdx="1" presStyleCnt="2"/>
      <dgm:spPr/>
      <dgm:t>
        <a:bodyPr/>
        <a:lstStyle/>
        <a:p>
          <a:endParaRPr lang="en-US"/>
        </a:p>
      </dgm:t>
    </dgm:pt>
    <dgm:pt modelId="{7C8CEC85-CB53-4FFB-A3AB-529FE3971543}" type="pres">
      <dgm:prSet presAssocID="{B20D37ED-A2E7-4F77-BE51-E206B55057AE}" presName="rect1ParTxNoCh" presStyleLbl="alignAcc1" presStyleIdx="1" presStyleCnt="2">
        <dgm:presLayoutVars>
          <dgm:chMax val="1"/>
          <dgm:bulletEnabled val="1"/>
        </dgm:presLayoutVars>
      </dgm:prSet>
      <dgm:spPr/>
      <dgm:t>
        <a:bodyPr/>
        <a:lstStyle/>
        <a:p>
          <a:endParaRPr lang="en-US"/>
        </a:p>
      </dgm:t>
    </dgm:pt>
    <dgm:pt modelId="{512DFFCE-767D-41FD-A694-F0826956D64D}" type="pres">
      <dgm:prSet presAssocID="{FD8DF1F0-6D25-4F9E-9469-B6F06095CE5F}" presName="rect2ParTxNoCh" presStyleLbl="alignAcc1" presStyleIdx="1" presStyleCnt="2">
        <dgm:presLayoutVars>
          <dgm:chMax val="1"/>
          <dgm:bulletEnabled val="1"/>
        </dgm:presLayoutVars>
      </dgm:prSet>
      <dgm:spPr/>
      <dgm:t>
        <a:bodyPr/>
        <a:lstStyle/>
        <a:p>
          <a:endParaRPr lang="en-US"/>
        </a:p>
      </dgm:t>
    </dgm:pt>
  </dgm:ptLst>
  <dgm:cxnLst>
    <dgm:cxn modelId="{FECF47C5-00C1-4BF1-ABB5-BA8F04AAED59}" type="presOf" srcId="{B20D37ED-A2E7-4F77-BE51-E206B55057AE}" destId="{D82DA77D-54B2-4A40-8096-A11052421B5A}" srcOrd="0" destOrd="0" presId="urn:microsoft.com/office/officeart/2005/8/layout/target3"/>
    <dgm:cxn modelId="{3C6E9827-02B8-46E2-AC2B-B70F93DA0A6E}" srcId="{AB75A614-6C0A-47BD-BC4C-A12C273A76F8}" destId="{FD8DF1F0-6D25-4F9E-9469-B6F06095CE5F}" srcOrd="1" destOrd="0" parTransId="{8AB692EF-E95D-424C-9799-E4880FA4A1BC}" sibTransId="{D2AC7DE7-5B30-4E4F-99C1-18DD6ACD63AB}"/>
    <dgm:cxn modelId="{EF22E4AE-92F4-4F9A-B90D-EC13A8958DF2}" type="presOf" srcId="{FD8DF1F0-6D25-4F9E-9469-B6F06095CE5F}" destId="{512DFFCE-767D-41FD-A694-F0826956D64D}" srcOrd="1" destOrd="0" presId="urn:microsoft.com/office/officeart/2005/8/layout/target3"/>
    <dgm:cxn modelId="{4B523A7F-4722-4CD2-9CFA-6D734989907A}" type="presOf" srcId="{AB75A614-6C0A-47BD-BC4C-A12C273A76F8}" destId="{F60573BA-190D-4DF8-90F8-E25314B29F2E}" srcOrd="0" destOrd="0" presId="urn:microsoft.com/office/officeart/2005/8/layout/target3"/>
    <dgm:cxn modelId="{7CED8F35-13C3-41BD-AC4C-D1D473E132F1}" type="presOf" srcId="{B20D37ED-A2E7-4F77-BE51-E206B55057AE}" destId="{7C8CEC85-CB53-4FFB-A3AB-529FE3971543}" srcOrd="1" destOrd="0" presId="urn:microsoft.com/office/officeart/2005/8/layout/target3"/>
    <dgm:cxn modelId="{52D34214-3F4C-413F-BA4A-9AD953797CA4}" srcId="{AB75A614-6C0A-47BD-BC4C-A12C273A76F8}" destId="{B20D37ED-A2E7-4F77-BE51-E206B55057AE}" srcOrd="0" destOrd="0" parTransId="{9B5FE470-776B-45E7-9BA9-272BD58C5706}" sibTransId="{A87E1F66-7AF3-4B01-8BDB-AD3CF279700E}"/>
    <dgm:cxn modelId="{AD017183-54F9-4BF1-9803-0180587A4047}" type="presOf" srcId="{FD8DF1F0-6D25-4F9E-9469-B6F06095CE5F}" destId="{DA610BCD-3E04-4F8B-AA18-D800641216A1}" srcOrd="0" destOrd="0" presId="urn:microsoft.com/office/officeart/2005/8/layout/target3"/>
    <dgm:cxn modelId="{67C958E0-1460-4133-83AA-08AE929272AA}" type="presParOf" srcId="{F60573BA-190D-4DF8-90F8-E25314B29F2E}" destId="{EDFA9C3F-4082-448E-A0FA-36EF8D79545D}" srcOrd="0" destOrd="0" presId="urn:microsoft.com/office/officeart/2005/8/layout/target3"/>
    <dgm:cxn modelId="{5EF43B9F-FA50-45B9-AF10-89FB393D36B3}" type="presParOf" srcId="{F60573BA-190D-4DF8-90F8-E25314B29F2E}" destId="{246042AA-3458-4F8F-B9D1-04C9F8227A12}" srcOrd="1" destOrd="0" presId="urn:microsoft.com/office/officeart/2005/8/layout/target3"/>
    <dgm:cxn modelId="{2BC67367-A027-4966-9959-DFBED5B12671}" type="presParOf" srcId="{F60573BA-190D-4DF8-90F8-E25314B29F2E}" destId="{D82DA77D-54B2-4A40-8096-A11052421B5A}" srcOrd="2" destOrd="0" presId="urn:microsoft.com/office/officeart/2005/8/layout/target3"/>
    <dgm:cxn modelId="{FF3D031F-0317-4DEC-8468-4758E87B0519}" type="presParOf" srcId="{F60573BA-190D-4DF8-90F8-E25314B29F2E}" destId="{431AEF5F-C769-49E4-A9FA-C47F46839C93}" srcOrd="3" destOrd="0" presId="urn:microsoft.com/office/officeart/2005/8/layout/target3"/>
    <dgm:cxn modelId="{704262A5-5D09-4EBF-858B-67A513A37782}" type="presParOf" srcId="{F60573BA-190D-4DF8-90F8-E25314B29F2E}" destId="{2C8832AF-2490-4739-984E-45406B308C6D}" srcOrd="4" destOrd="0" presId="urn:microsoft.com/office/officeart/2005/8/layout/target3"/>
    <dgm:cxn modelId="{B210B00C-9562-42EB-AA12-D64BDD9EF31D}" type="presParOf" srcId="{F60573BA-190D-4DF8-90F8-E25314B29F2E}" destId="{DA610BCD-3E04-4F8B-AA18-D800641216A1}" srcOrd="5" destOrd="0" presId="urn:microsoft.com/office/officeart/2005/8/layout/target3"/>
    <dgm:cxn modelId="{1A54C6A8-EBD6-44A4-B0AC-835012504C4F}" type="presParOf" srcId="{F60573BA-190D-4DF8-90F8-E25314B29F2E}" destId="{7C8CEC85-CB53-4FFB-A3AB-529FE3971543}" srcOrd="6" destOrd="0" presId="urn:microsoft.com/office/officeart/2005/8/layout/target3"/>
    <dgm:cxn modelId="{5F214CE1-5237-40D8-90B3-54C6F63A74FE}" type="presParOf" srcId="{F60573BA-190D-4DF8-90F8-E25314B29F2E}" destId="{512DFFCE-767D-41FD-A694-F0826956D64D}" srcOrd="7" destOrd="0" presId="urn:microsoft.com/office/officeart/2005/8/layout/target3"/>
  </dgm:cxnLst>
  <dgm:bg/>
  <dgm:whole/>
</dgm:dataModel>
</file>

<file path=ppt/diagrams/data29.xml><?xml version="1.0" encoding="utf-8"?>
<dgm:dataModel xmlns:dgm="http://schemas.openxmlformats.org/drawingml/2006/diagram" xmlns:a="http://schemas.openxmlformats.org/drawingml/2006/main">
  <dgm:ptLst>
    <dgm:pt modelId="{AB75A614-6C0A-47BD-BC4C-A12C273A76F8}" type="doc">
      <dgm:prSet loTypeId="urn:microsoft.com/office/officeart/2005/8/layout/target3" loCatId="list" qsTypeId="urn:microsoft.com/office/officeart/2005/8/quickstyle/3d3" qsCatId="3D" csTypeId="urn:microsoft.com/office/officeart/2005/8/colors/colorful5" csCatId="colorful" phldr="1"/>
      <dgm:spPr/>
      <dgm:t>
        <a:bodyPr/>
        <a:lstStyle/>
        <a:p>
          <a:endParaRPr lang="en-US"/>
        </a:p>
      </dgm:t>
    </dgm:pt>
    <dgm:pt modelId="{61276923-19CE-4183-A8D4-AA984D0EF3FA}">
      <dgm:prSet/>
      <dgm:spPr/>
      <dgm:t>
        <a:bodyPr/>
        <a:lstStyle/>
        <a:p>
          <a:r>
            <a:rPr lang="en-US" smtClean="0"/>
            <a:t>For any Transporters, if they Provide the PAN number, the TDS on contract payments is NIL. </a:t>
          </a:r>
          <a:endParaRPr lang="en-US"/>
        </a:p>
      </dgm:t>
    </dgm:pt>
    <dgm:pt modelId="{89D95EFB-AB06-47C0-8229-34F1A20B60F5}" type="parTrans" cxnId="{DDE3911D-3148-478A-B6A9-2A31985B4041}">
      <dgm:prSet/>
      <dgm:spPr/>
      <dgm:t>
        <a:bodyPr/>
        <a:lstStyle/>
        <a:p>
          <a:endParaRPr lang="en-US"/>
        </a:p>
      </dgm:t>
    </dgm:pt>
    <dgm:pt modelId="{04C02F6D-6EE5-4B13-ADEB-6A3AF3F67E5E}" type="sibTrans" cxnId="{DDE3911D-3148-478A-B6A9-2A31985B4041}">
      <dgm:prSet/>
      <dgm:spPr/>
      <dgm:t>
        <a:bodyPr/>
        <a:lstStyle/>
        <a:p>
          <a:endParaRPr lang="en-US"/>
        </a:p>
      </dgm:t>
    </dgm:pt>
    <dgm:pt modelId="{7291D021-AF75-4DF1-B4CE-1445C36F4396}">
      <dgm:prSet/>
      <dgm:spPr/>
      <dgm:t>
        <a:bodyPr/>
        <a:lstStyle/>
        <a:p>
          <a:r>
            <a:rPr lang="en-US" smtClean="0"/>
            <a:t>But, if they do not provide the PAN during the payment, 1% TDS has to be made for Individuals/HUF and at 2% for others. </a:t>
          </a:r>
          <a:endParaRPr lang="en-US"/>
        </a:p>
      </dgm:t>
    </dgm:pt>
    <dgm:pt modelId="{12743B8B-F62B-426C-9B63-D9C4F09BFB2A}" type="parTrans" cxnId="{88A8C508-22B8-4164-BEC8-1A0B370A28D0}">
      <dgm:prSet/>
      <dgm:spPr/>
      <dgm:t>
        <a:bodyPr/>
        <a:lstStyle/>
        <a:p>
          <a:endParaRPr lang="en-US"/>
        </a:p>
      </dgm:t>
    </dgm:pt>
    <dgm:pt modelId="{B7A8B4F8-F7A3-4D74-9528-9864B13DADEE}" type="sibTrans" cxnId="{88A8C508-22B8-4164-BEC8-1A0B370A28D0}">
      <dgm:prSet/>
      <dgm:spPr/>
      <dgm:t>
        <a:bodyPr/>
        <a:lstStyle/>
        <a:p>
          <a:endParaRPr lang="en-US"/>
        </a:p>
      </dgm:t>
    </dgm:pt>
    <dgm:pt modelId="{7172F417-9614-45F3-B466-28BBBEA3CA95}">
      <dgm:prSet/>
      <dgm:spPr/>
      <dgm:t>
        <a:bodyPr/>
        <a:lstStyle/>
        <a:p>
          <a:r>
            <a:rPr lang="en-US" smtClean="0"/>
            <a:t>Payments to transporters without deducting TDS (as they have quoted PAN) should be reported by Deductor with PAN details to the </a:t>
          </a:r>
          <a:r>
            <a:rPr lang="en-US" u="sng" smtClean="0"/>
            <a:t>Income Tax</a:t>
          </a:r>
          <a:r>
            <a:rPr lang="en-US" smtClean="0"/>
            <a:t> Department in the prescribed format. </a:t>
          </a:r>
          <a:endParaRPr lang="en-US"/>
        </a:p>
      </dgm:t>
    </dgm:pt>
    <dgm:pt modelId="{7DDA5839-975F-49B1-93F2-9984C19BF7C1}" type="parTrans" cxnId="{AD6A9AE2-42E3-440C-8658-F6728162054A}">
      <dgm:prSet/>
      <dgm:spPr/>
      <dgm:t>
        <a:bodyPr/>
        <a:lstStyle/>
        <a:p>
          <a:endParaRPr lang="en-US"/>
        </a:p>
      </dgm:t>
    </dgm:pt>
    <dgm:pt modelId="{DA27488A-C4E3-429B-A229-6A5288B2E1ED}" type="sibTrans" cxnId="{AD6A9AE2-42E3-440C-8658-F6728162054A}">
      <dgm:prSet/>
      <dgm:spPr/>
      <dgm:t>
        <a:bodyPr/>
        <a:lstStyle/>
        <a:p>
          <a:endParaRPr lang="en-US"/>
        </a:p>
      </dgm:t>
    </dgm:pt>
    <dgm:pt modelId="{2659E079-DC30-408F-91D7-E6B487902E8C}">
      <dgm:prSet/>
      <dgm:spPr/>
      <dgm:t>
        <a:bodyPr/>
        <a:lstStyle/>
        <a:p>
          <a:r>
            <a:rPr lang="en-US" smtClean="0"/>
            <a:t>Applicable for AY 2010-11 (FY 2009-10).</a:t>
          </a:r>
          <a:endParaRPr lang="en-US"/>
        </a:p>
      </dgm:t>
    </dgm:pt>
    <dgm:pt modelId="{9EB2E24C-F694-4217-829D-F9FE8A70162D}" type="parTrans" cxnId="{7344F78D-D0C6-405D-AEC2-2CA4BD4683B6}">
      <dgm:prSet/>
      <dgm:spPr/>
      <dgm:t>
        <a:bodyPr/>
        <a:lstStyle/>
        <a:p>
          <a:endParaRPr lang="en-US"/>
        </a:p>
      </dgm:t>
    </dgm:pt>
    <dgm:pt modelId="{F5C3C03B-8FF5-4A5A-94FE-20AEFCFCCE0D}" type="sibTrans" cxnId="{7344F78D-D0C6-405D-AEC2-2CA4BD4683B6}">
      <dgm:prSet/>
      <dgm:spPr/>
      <dgm:t>
        <a:bodyPr/>
        <a:lstStyle/>
        <a:p>
          <a:endParaRPr lang="en-US"/>
        </a:p>
      </dgm:t>
    </dgm:pt>
    <dgm:pt modelId="{F60573BA-190D-4DF8-90F8-E25314B29F2E}" type="pres">
      <dgm:prSet presAssocID="{AB75A614-6C0A-47BD-BC4C-A12C273A76F8}" presName="Name0" presStyleCnt="0">
        <dgm:presLayoutVars>
          <dgm:chMax val="7"/>
          <dgm:dir/>
          <dgm:animLvl val="lvl"/>
          <dgm:resizeHandles val="exact"/>
        </dgm:presLayoutVars>
      </dgm:prSet>
      <dgm:spPr/>
      <dgm:t>
        <a:bodyPr/>
        <a:lstStyle/>
        <a:p>
          <a:endParaRPr lang="en-US"/>
        </a:p>
      </dgm:t>
    </dgm:pt>
    <dgm:pt modelId="{D6B76269-4810-460E-A5CA-F0B032BE2006}" type="pres">
      <dgm:prSet presAssocID="{61276923-19CE-4183-A8D4-AA984D0EF3FA}" presName="circle1" presStyleLbl="node1" presStyleIdx="0" presStyleCnt="4"/>
      <dgm:spPr/>
    </dgm:pt>
    <dgm:pt modelId="{92365791-592C-45F1-884A-4132B565DAC7}" type="pres">
      <dgm:prSet presAssocID="{61276923-19CE-4183-A8D4-AA984D0EF3FA}" presName="space" presStyleCnt="0"/>
      <dgm:spPr/>
    </dgm:pt>
    <dgm:pt modelId="{B9308782-DAE8-4B4B-AD86-F1697EE0949A}" type="pres">
      <dgm:prSet presAssocID="{61276923-19CE-4183-A8D4-AA984D0EF3FA}" presName="rect1" presStyleLbl="alignAcc1" presStyleIdx="0" presStyleCnt="4"/>
      <dgm:spPr/>
      <dgm:t>
        <a:bodyPr/>
        <a:lstStyle/>
        <a:p>
          <a:endParaRPr lang="en-US"/>
        </a:p>
      </dgm:t>
    </dgm:pt>
    <dgm:pt modelId="{E09FA7BE-0C46-4099-818F-76631F5300C5}" type="pres">
      <dgm:prSet presAssocID="{7291D021-AF75-4DF1-B4CE-1445C36F4396}" presName="vertSpace2" presStyleLbl="node1" presStyleIdx="0" presStyleCnt="4"/>
      <dgm:spPr/>
    </dgm:pt>
    <dgm:pt modelId="{8A795955-497A-4AEB-BF8E-F121989A2460}" type="pres">
      <dgm:prSet presAssocID="{7291D021-AF75-4DF1-B4CE-1445C36F4396}" presName="circle2" presStyleLbl="node1" presStyleIdx="1" presStyleCnt="4"/>
      <dgm:spPr/>
    </dgm:pt>
    <dgm:pt modelId="{BCBE5AAE-2C30-442E-AE46-D70C112F7558}" type="pres">
      <dgm:prSet presAssocID="{7291D021-AF75-4DF1-B4CE-1445C36F4396}" presName="rect2" presStyleLbl="alignAcc1" presStyleIdx="1" presStyleCnt="4"/>
      <dgm:spPr/>
      <dgm:t>
        <a:bodyPr/>
        <a:lstStyle/>
        <a:p>
          <a:endParaRPr lang="en-US"/>
        </a:p>
      </dgm:t>
    </dgm:pt>
    <dgm:pt modelId="{67AF48DF-B587-413B-B09C-9C681CA80C5A}" type="pres">
      <dgm:prSet presAssocID="{7172F417-9614-45F3-B466-28BBBEA3CA95}" presName="vertSpace3" presStyleLbl="node1" presStyleIdx="1" presStyleCnt="4"/>
      <dgm:spPr/>
    </dgm:pt>
    <dgm:pt modelId="{308229CC-02D7-4E26-B7ED-39072C5E15F2}" type="pres">
      <dgm:prSet presAssocID="{7172F417-9614-45F3-B466-28BBBEA3CA95}" presName="circle3" presStyleLbl="node1" presStyleIdx="2" presStyleCnt="4"/>
      <dgm:spPr/>
    </dgm:pt>
    <dgm:pt modelId="{E23E7BEE-96EF-425E-B3DA-B014C29870FB}" type="pres">
      <dgm:prSet presAssocID="{7172F417-9614-45F3-B466-28BBBEA3CA95}" presName="rect3" presStyleLbl="alignAcc1" presStyleIdx="2" presStyleCnt="4"/>
      <dgm:spPr/>
      <dgm:t>
        <a:bodyPr/>
        <a:lstStyle/>
        <a:p>
          <a:endParaRPr lang="en-US"/>
        </a:p>
      </dgm:t>
    </dgm:pt>
    <dgm:pt modelId="{A396C8ED-DF96-490D-A077-6C2489B10EA6}" type="pres">
      <dgm:prSet presAssocID="{2659E079-DC30-408F-91D7-E6B487902E8C}" presName="vertSpace4" presStyleLbl="node1" presStyleIdx="2" presStyleCnt="4"/>
      <dgm:spPr/>
    </dgm:pt>
    <dgm:pt modelId="{7F6C9830-BDBD-43F2-A09C-A89779FA4D82}" type="pres">
      <dgm:prSet presAssocID="{2659E079-DC30-408F-91D7-E6B487902E8C}" presName="circle4" presStyleLbl="node1" presStyleIdx="3" presStyleCnt="4"/>
      <dgm:spPr/>
    </dgm:pt>
    <dgm:pt modelId="{6B119609-C071-4C4A-AE90-1456A3713175}" type="pres">
      <dgm:prSet presAssocID="{2659E079-DC30-408F-91D7-E6B487902E8C}" presName="rect4" presStyleLbl="alignAcc1" presStyleIdx="3" presStyleCnt="4"/>
      <dgm:spPr/>
      <dgm:t>
        <a:bodyPr/>
        <a:lstStyle/>
        <a:p>
          <a:endParaRPr lang="en-US"/>
        </a:p>
      </dgm:t>
    </dgm:pt>
    <dgm:pt modelId="{10E30CCF-E1C3-4F0E-8262-04AD9A3D226C}" type="pres">
      <dgm:prSet presAssocID="{61276923-19CE-4183-A8D4-AA984D0EF3FA}" presName="rect1ParTxNoCh" presStyleLbl="alignAcc1" presStyleIdx="3" presStyleCnt="4">
        <dgm:presLayoutVars>
          <dgm:chMax val="1"/>
          <dgm:bulletEnabled val="1"/>
        </dgm:presLayoutVars>
      </dgm:prSet>
      <dgm:spPr/>
      <dgm:t>
        <a:bodyPr/>
        <a:lstStyle/>
        <a:p>
          <a:endParaRPr lang="en-US"/>
        </a:p>
      </dgm:t>
    </dgm:pt>
    <dgm:pt modelId="{39A3CBA7-CAA3-46E2-BF65-6D521C24E858}" type="pres">
      <dgm:prSet presAssocID="{7291D021-AF75-4DF1-B4CE-1445C36F4396}" presName="rect2ParTxNoCh" presStyleLbl="alignAcc1" presStyleIdx="3" presStyleCnt="4">
        <dgm:presLayoutVars>
          <dgm:chMax val="1"/>
          <dgm:bulletEnabled val="1"/>
        </dgm:presLayoutVars>
      </dgm:prSet>
      <dgm:spPr/>
      <dgm:t>
        <a:bodyPr/>
        <a:lstStyle/>
        <a:p>
          <a:endParaRPr lang="en-US"/>
        </a:p>
      </dgm:t>
    </dgm:pt>
    <dgm:pt modelId="{C748B98D-FBFF-424D-9FEA-B3291441540C}" type="pres">
      <dgm:prSet presAssocID="{7172F417-9614-45F3-B466-28BBBEA3CA95}" presName="rect3ParTxNoCh" presStyleLbl="alignAcc1" presStyleIdx="3" presStyleCnt="4">
        <dgm:presLayoutVars>
          <dgm:chMax val="1"/>
          <dgm:bulletEnabled val="1"/>
        </dgm:presLayoutVars>
      </dgm:prSet>
      <dgm:spPr/>
      <dgm:t>
        <a:bodyPr/>
        <a:lstStyle/>
        <a:p>
          <a:endParaRPr lang="en-US"/>
        </a:p>
      </dgm:t>
    </dgm:pt>
    <dgm:pt modelId="{8CA40344-B459-42A6-907E-E50AB04CC00F}" type="pres">
      <dgm:prSet presAssocID="{2659E079-DC30-408F-91D7-E6B487902E8C}" presName="rect4ParTxNoCh" presStyleLbl="alignAcc1" presStyleIdx="3" presStyleCnt="4">
        <dgm:presLayoutVars>
          <dgm:chMax val="1"/>
          <dgm:bulletEnabled val="1"/>
        </dgm:presLayoutVars>
      </dgm:prSet>
      <dgm:spPr/>
      <dgm:t>
        <a:bodyPr/>
        <a:lstStyle/>
        <a:p>
          <a:endParaRPr lang="en-US"/>
        </a:p>
      </dgm:t>
    </dgm:pt>
  </dgm:ptLst>
  <dgm:cxnLst>
    <dgm:cxn modelId="{0FE39D09-2243-4C26-9981-7577A292EC73}" type="presOf" srcId="{61276923-19CE-4183-A8D4-AA984D0EF3FA}" destId="{10E30CCF-E1C3-4F0E-8262-04AD9A3D226C}" srcOrd="1" destOrd="0" presId="urn:microsoft.com/office/officeart/2005/8/layout/target3"/>
    <dgm:cxn modelId="{88A8C508-22B8-4164-BEC8-1A0B370A28D0}" srcId="{AB75A614-6C0A-47BD-BC4C-A12C273A76F8}" destId="{7291D021-AF75-4DF1-B4CE-1445C36F4396}" srcOrd="1" destOrd="0" parTransId="{12743B8B-F62B-426C-9B63-D9C4F09BFB2A}" sibTransId="{B7A8B4F8-F7A3-4D74-9528-9864B13DADEE}"/>
    <dgm:cxn modelId="{2703F0CF-73A1-42DD-BA8F-463342FFF743}" type="presOf" srcId="{61276923-19CE-4183-A8D4-AA984D0EF3FA}" destId="{B9308782-DAE8-4B4B-AD86-F1697EE0949A}" srcOrd="0" destOrd="0" presId="urn:microsoft.com/office/officeart/2005/8/layout/target3"/>
    <dgm:cxn modelId="{AD6A9AE2-42E3-440C-8658-F6728162054A}" srcId="{AB75A614-6C0A-47BD-BC4C-A12C273A76F8}" destId="{7172F417-9614-45F3-B466-28BBBEA3CA95}" srcOrd="2" destOrd="0" parTransId="{7DDA5839-975F-49B1-93F2-9984C19BF7C1}" sibTransId="{DA27488A-C4E3-429B-A229-6A5288B2E1ED}"/>
    <dgm:cxn modelId="{88A69247-0027-4786-B03F-7EF6A6CD7F4D}" type="presOf" srcId="{7291D021-AF75-4DF1-B4CE-1445C36F4396}" destId="{BCBE5AAE-2C30-442E-AE46-D70C112F7558}" srcOrd="0" destOrd="0" presId="urn:microsoft.com/office/officeart/2005/8/layout/target3"/>
    <dgm:cxn modelId="{7344F78D-D0C6-405D-AEC2-2CA4BD4683B6}" srcId="{AB75A614-6C0A-47BD-BC4C-A12C273A76F8}" destId="{2659E079-DC30-408F-91D7-E6B487902E8C}" srcOrd="3" destOrd="0" parTransId="{9EB2E24C-F694-4217-829D-F9FE8A70162D}" sibTransId="{F5C3C03B-8FF5-4A5A-94FE-20AEFCFCCE0D}"/>
    <dgm:cxn modelId="{A17B9657-3B8C-4D10-9382-757DDE530AD7}" type="presOf" srcId="{7172F417-9614-45F3-B466-28BBBEA3CA95}" destId="{C748B98D-FBFF-424D-9FEA-B3291441540C}" srcOrd="1" destOrd="0" presId="urn:microsoft.com/office/officeart/2005/8/layout/target3"/>
    <dgm:cxn modelId="{F4AD7761-9331-43CC-994D-D899E08C8C06}" type="presOf" srcId="{AB75A614-6C0A-47BD-BC4C-A12C273A76F8}" destId="{F60573BA-190D-4DF8-90F8-E25314B29F2E}" srcOrd="0" destOrd="0" presId="urn:microsoft.com/office/officeart/2005/8/layout/target3"/>
    <dgm:cxn modelId="{9CBA15CE-4CCF-497A-B0E1-3F4AB83DF602}" type="presOf" srcId="{2659E079-DC30-408F-91D7-E6B487902E8C}" destId="{8CA40344-B459-42A6-907E-E50AB04CC00F}" srcOrd="1" destOrd="0" presId="urn:microsoft.com/office/officeart/2005/8/layout/target3"/>
    <dgm:cxn modelId="{75174959-AB31-4061-858D-C1A481BEBA45}" type="presOf" srcId="{7291D021-AF75-4DF1-B4CE-1445C36F4396}" destId="{39A3CBA7-CAA3-46E2-BF65-6D521C24E858}" srcOrd="1" destOrd="0" presId="urn:microsoft.com/office/officeart/2005/8/layout/target3"/>
    <dgm:cxn modelId="{EC683CDD-6AA8-4340-85D4-E19BAF8E339A}" type="presOf" srcId="{2659E079-DC30-408F-91D7-E6B487902E8C}" destId="{6B119609-C071-4C4A-AE90-1456A3713175}" srcOrd="0" destOrd="0" presId="urn:microsoft.com/office/officeart/2005/8/layout/target3"/>
    <dgm:cxn modelId="{254933CE-B759-47C6-9295-12FB64F4947C}" type="presOf" srcId="{7172F417-9614-45F3-B466-28BBBEA3CA95}" destId="{E23E7BEE-96EF-425E-B3DA-B014C29870FB}" srcOrd="0" destOrd="0" presId="urn:microsoft.com/office/officeart/2005/8/layout/target3"/>
    <dgm:cxn modelId="{DDE3911D-3148-478A-B6A9-2A31985B4041}" srcId="{AB75A614-6C0A-47BD-BC4C-A12C273A76F8}" destId="{61276923-19CE-4183-A8D4-AA984D0EF3FA}" srcOrd="0" destOrd="0" parTransId="{89D95EFB-AB06-47C0-8229-34F1A20B60F5}" sibTransId="{04C02F6D-6EE5-4B13-ADEB-6A3AF3F67E5E}"/>
    <dgm:cxn modelId="{FD0CCE85-79B2-4203-A822-89DE84E061A3}" type="presParOf" srcId="{F60573BA-190D-4DF8-90F8-E25314B29F2E}" destId="{D6B76269-4810-460E-A5CA-F0B032BE2006}" srcOrd="0" destOrd="0" presId="urn:microsoft.com/office/officeart/2005/8/layout/target3"/>
    <dgm:cxn modelId="{A795C839-30C9-40DE-99FF-564AB78D33DF}" type="presParOf" srcId="{F60573BA-190D-4DF8-90F8-E25314B29F2E}" destId="{92365791-592C-45F1-884A-4132B565DAC7}" srcOrd="1" destOrd="0" presId="urn:microsoft.com/office/officeart/2005/8/layout/target3"/>
    <dgm:cxn modelId="{A980E69C-2619-4433-A5EA-0B067665C69A}" type="presParOf" srcId="{F60573BA-190D-4DF8-90F8-E25314B29F2E}" destId="{B9308782-DAE8-4B4B-AD86-F1697EE0949A}" srcOrd="2" destOrd="0" presId="urn:microsoft.com/office/officeart/2005/8/layout/target3"/>
    <dgm:cxn modelId="{EDE530BC-0EC1-4715-8D0F-725FFD697FDA}" type="presParOf" srcId="{F60573BA-190D-4DF8-90F8-E25314B29F2E}" destId="{E09FA7BE-0C46-4099-818F-76631F5300C5}" srcOrd="3" destOrd="0" presId="urn:microsoft.com/office/officeart/2005/8/layout/target3"/>
    <dgm:cxn modelId="{7C1D5BF0-65BF-42D8-98FC-6A01A18F183D}" type="presParOf" srcId="{F60573BA-190D-4DF8-90F8-E25314B29F2E}" destId="{8A795955-497A-4AEB-BF8E-F121989A2460}" srcOrd="4" destOrd="0" presId="urn:microsoft.com/office/officeart/2005/8/layout/target3"/>
    <dgm:cxn modelId="{C0267840-11A6-4D29-A19E-E9BEBE5205BE}" type="presParOf" srcId="{F60573BA-190D-4DF8-90F8-E25314B29F2E}" destId="{BCBE5AAE-2C30-442E-AE46-D70C112F7558}" srcOrd="5" destOrd="0" presId="urn:microsoft.com/office/officeart/2005/8/layout/target3"/>
    <dgm:cxn modelId="{A4A12028-FBAE-445C-B316-85AFA6D6C970}" type="presParOf" srcId="{F60573BA-190D-4DF8-90F8-E25314B29F2E}" destId="{67AF48DF-B587-413B-B09C-9C681CA80C5A}" srcOrd="6" destOrd="0" presId="urn:microsoft.com/office/officeart/2005/8/layout/target3"/>
    <dgm:cxn modelId="{279D76B9-9B29-49FB-94D5-195E28F02DEA}" type="presParOf" srcId="{F60573BA-190D-4DF8-90F8-E25314B29F2E}" destId="{308229CC-02D7-4E26-B7ED-39072C5E15F2}" srcOrd="7" destOrd="0" presId="urn:microsoft.com/office/officeart/2005/8/layout/target3"/>
    <dgm:cxn modelId="{8AFB695E-8D51-4E6C-B762-5B2B3485BBD1}" type="presParOf" srcId="{F60573BA-190D-4DF8-90F8-E25314B29F2E}" destId="{E23E7BEE-96EF-425E-B3DA-B014C29870FB}" srcOrd="8" destOrd="0" presId="urn:microsoft.com/office/officeart/2005/8/layout/target3"/>
    <dgm:cxn modelId="{DF1D69D7-4E08-43CB-A2A0-DCD1C61EC37B}" type="presParOf" srcId="{F60573BA-190D-4DF8-90F8-E25314B29F2E}" destId="{A396C8ED-DF96-490D-A077-6C2489B10EA6}" srcOrd="9" destOrd="0" presId="urn:microsoft.com/office/officeart/2005/8/layout/target3"/>
    <dgm:cxn modelId="{CC664BD7-788D-4E2A-8B3E-E41D917F2A35}" type="presParOf" srcId="{F60573BA-190D-4DF8-90F8-E25314B29F2E}" destId="{7F6C9830-BDBD-43F2-A09C-A89779FA4D82}" srcOrd="10" destOrd="0" presId="urn:microsoft.com/office/officeart/2005/8/layout/target3"/>
    <dgm:cxn modelId="{D1D33B4C-ACEC-4359-8143-B14C49A9E12B}" type="presParOf" srcId="{F60573BA-190D-4DF8-90F8-E25314B29F2E}" destId="{6B119609-C071-4C4A-AE90-1456A3713175}" srcOrd="11" destOrd="0" presId="urn:microsoft.com/office/officeart/2005/8/layout/target3"/>
    <dgm:cxn modelId="{1A0F8AEA-4F15-4DC5-8DFA-3F5889289048}" type="presParOf" srcId="{F60573BA-190D-4DF8-90F8-E25314B29F2E}" destId="{10E30CCF-E1C3-4F0E-8262-04AD9A3D226C}" srcOrd="12" destOrd="0" presId="urn:microsoft.com/office/officeart/2005/8/layout/target3"/>
    <dgm:cxn modelId="{2B23D03B-093B-4BF4-961B-C75297DB4951}" type="presParOf" srcId="{F60573BA-190D-4DF8-90F8-E25314B29F2E}" destId="{39A3CBA7-CAA3-46E2-BF65-6D521C24E858}" srcOrd="13" destOrd="0" presId="urn:microsoft.com/office/officeart/2005/8/layout/target3"/>
    <dgm:cxn modelId="{71FB9FD9-EB7A-4A07-8717-DC10ABEB5CD7}" type="presParOf" srcId="{F60573BA-190D-4DF8-90F8-E25314B29F2E}" destId="{C748B98D-FBFF-424D-9FEA-B3291441540C}" srcOrd="14" destOrd="0" presId="urn:microsoft.com/office/officeart/2005/8/layout/target3"/>
    <dgm:cxn modelId="{6AA17625-FA78-426B-8185-6365D116CEC9}" type="presParOf" srcId="{F60573BA-190D-4DF8-90F8-E25314B29F2E}" destId="{8CA40344-B459-42A6-907E-E50AB04CC00F}" srcOrd="15" destOrd="0" presId="urn:microsoft.com/office/officeart/2005/8/layout/target3"/>
  </dgm:cxnLst>
  <dgm:bg/>
  <dgm:whole/>
</dgm:dataModel>
</file>

<file path=ppt/diagrams/data3.xml><?xml version="1.0" encoding="utf-8"?>
<dgm:dataModel xmlns:dgm="http://schemas.openxmlformats.org/drawingml/2006/diagram" xmlns:a="http://schemas.openxmlformats.org/drawingml/2006/main">
  <dgm:ptLst>
    <dgm:pt modelId="{2E954E44-26BF-4107-B7CE-7721E1B3E751}" type="doc">
      <dgm:prSet loTypeId="urn:microsoft.com/office/officeart/2005/8/layout/hList1" loCatId="list" qsTypeId="urn:microsoft.com/office/officeart/2005/8/quickstyle/3d2" qsCatId="3D" csTypeId="urn:microsoft.com/office/officeart/2005/8/colors/colorful1" csCatId="colorful" phldr="1"/>
      <dgm:spPr/>
      <dgm:t>
        <a:bodyPr/>
        <a:lstStyle/>
        <a:p>
          <a:endParaRPr lang="en-US"/>
        </a:p>
      </dgm:t>
    </dgm:pt>
    <dgm:pt modelId="{2999DA25-F22C-4D11-B489-3559E73D141F}">
      <dgm:prSet phldrT="[Text]" custT="1"/>
      <dgm:spPr/>
      <dgm:t>
        <a:bodyPr/>
        <a:lstStyle/>
        <a:p>
          <a:pPr algn="just" rtl="0"/>
          <a:r>
            <a:rPr lang="en-US" sz="2400" i="1" dirty="0" smtClean="0">
              <a:effectLst>
                <a:outerShdw blurRad="38100" dist="38100" dir="2700000" algn="tl">
                  <a:srgbClr val="000000">
                    <a:alpha val="43137"/>
                  </a:srgbClr>
                </a:outerShdw>
              </a:effectLst>
            </a:rPr>
            <a:t>"Books or books of account" include ledgers, day-books, cash books, account-books and other books, whether kept in the written form or as print-outs of data stored in a floppy, disc, tape or any other form of electro-magnetic data storage device. - Is it necessary to take printouts?</a:t>
          </a:r>
          <a:endParaRPr lang="en-US" sz="2400" dirty="0"/>
        </a:p>
      </dgm:t>
    </dgm:pt>
    <dgm:pt modelId="{F0F61449-7129-4D03-A914-D6AA0196541B}" type="parTrans" cxnId="{3097F59F-766D-4476-8DB8-0FDFE71676D8}">
      <dgm:prSet/>
      <dgm:spPr/>
      <dgm:t>
        <a:bodyPr/>
        <a:lstStyle/>
        <a:p>
          <a:endParaRPr lang="en-US" sz="5400"/>
        </a:p>
      </dgm:t>
    </dgm:pt>
    <dgm:pt modelId="{6CE68847-CF9D-49BC-ADE8-B10CC7C16FF9}" type="sibTrans" cxnId="{3097F59F-766D-4476-8DB8-0FDFE71676D8}">
      <dgm:prSet/>
      <dgm:spPr/>
      <dgm:t>
        <a:bodyPr/>
        <a:lstStyle/>
        <a:p>
          <a:endParaRPr lang="en-US" sz="5400"/>
        </a:p>
      </dgm:t>
    </dgm:pt>
    <dgm:pt modelId="{1E8AD4F4-520E-4D9E-9E57-F5DA2026FE77}">
      <dgm:prSet/>
      <dgm:spPr/>
      <dgm:t>
        <a:bodyPr/>
        <a:lstStyle/>
        <a:p>
          <a:pPr rtl="0"/>
          <a:r>
            <a:rPr lang="en-US" i="1" dirty="0" smtClean="0">
              <a:effectLst>
                <a:outerShdw blurRad="38100" dist="38100" dir="2700000" algn="tl">
                  <a:srgbClr val="000000">
                    <a:alpha val="43137"/>
                  </a:srgbClr>
                </a:outerShdw>
              </a:effectLst>
            </a:rPr>
            <a:t>If the assessee has maintained proper books of account, the provisions of Sec 145(1) shall apply and the Income has to be assessed on the basis of the books of account.  Thus, unless, the books of account are rejected, or no books of account are maintained, the Income disclosed cannot be disturbed as held in</a:t>
          </a:r>
          <a:br>
            <a:rPr lang="en-US" i="1" dirty="0" smtClean="0">
              <a:effectLst>
                <a:outerShdw blurRad="38100" dist="38100" dir="2700000" algn="tl">
                  <a:srgbClr val="000000">
                    <a:alpha val="43137"/>
                  </a:srgbClr>
                </a:outerShdw>
              </a:effectLst>
            </a:rPr>
          </a:br>
          <a:r>
            <a:rPr lang="en-US" i="1" dirty="0" smtClean="0">
              <a:solidFill>
                <a:schemeClr val="accent1"/>
              </a:solidFill>
              <a:effectLst>
                <a:outerShdw blurRad="38100" dist="38100" dir="2700000" algn="tl">
                  <a:srgbClr val="000000">
                    <a:alpha val="43137"/>
                  </a:srgbClr>
                </a:outerShdw>
              </a:effectLst>
            </a:rPr>
            <a:t>	ITO Vs </a:t>
          </a:r>
          <a:r>
            <a:rPr lang="en-US" i="1" dirty="0" err="1" smtClean="0">
              <a:solidFill>
                <a:schemeClr val="accent1"/>
              </a:solidFill>
              <a:effectLst>
                <a:outerShdw blurRad="38100" dist="38100" dir="2700000" algn="tl">
                  <a:srgbClr val="000000">
                    <a:alpha val="43137"/>
                  </a:srgbClr>
                </a:outerShdw>
              </a:effectLst>
            </a:rPr>
            <a:t>Amar</a:t>
          </a:r>
          <a:r>
            <a:rPr lang="en-US" i="1" dirty="0" smtClean="0">
              <a:solidFill>
                <a:schemeClr val="accent1"/>
              </a:solidFill>
              <a:effectLst>
                <a:outerShdw blurRad="38100" dist="38100" dir="2700000" algn="tl">
                  <a:srgbClr val="000000">
                    <a:alpha val="43137"/>
                  </a:srgbClr>
                </a:outerShdw>
              </a:effectLst>
            </a:rPr>
            <a:t> Singh Jain (1992) 43 TTJ   (</a:t>
          </a:r>
          <a:r>
            <a:rPr lang="en-US" i="1" dirty="0" err="1" smtClean="0">
              <a:solidFill>
                <a:schemeClr val="accent1"/>
              </a:solidFill>
              <a:effectLst>
                <a:outerShdw blurRad="38100" dist="38100" dir="2700000" algn="tl">
                  <a:srgbClr val="000000">
                    <a:alpha val="43137"/>
                  </a:srgbClr>
                </a:outerShdw>
              </a:effectLst>
            </a:rPr>
            <a:t>Jp</a:t>
          </a:r>
          <a:r>
            <a:rPr lang="en-US" i="1" dirty="0" smtClean="0">
              <a:solidFill>
                <a:schemeClr val="accent1"/>
              </a:solidFill>
              <a:effectLst>
                <a:outerShdw blurRad="38100" dist="38100" dir="2700000" algn="tl">
                  <a:srgbClr val="000000">
                    <a:alpha val="43137"/>
                  </a:srgbClr>
                </a:outerShdw>
              </a:effectLst>
            </a:rPr>
            <a:t> </a:t>
          </a:r>
          <a:r>
            <a:rPr lang="en-US" i="1" dirty="0" err="1" smtClean="0">
              <a:solidFill>
                <a:schemeClr val="accent1"/>
              </a:solidFill>
              <a:effectLst>
                <a:outerShdw blurRad="38100" dist="38100" dir="2700000" algn="tl">
                  <a:srgbClr val="000000">
                    <a:alpha val="43137"/>
                  </a:srgbClr>
                </a:outerShdw>
              </a:effectLst>
            </a:rPr>
            <a:t>Trib</a:t>
          </a:r>
          <a:r>
            <a:rPr lang="en-US" i="1" dirty="0" smtClean="0">
              <a:solidFill>
                <a:schemeClr val="accent1"/>
              </a:solidFill>
              <a:effectLst>
                <a:outerShdw blurRad="38100" dist="38100" dir="2700000" algn="tl">
                  <a:srgbClr val="000000">
                    <a:alpha val="43137"/>
                  </a:srgbClr>
                </a:outerShdw>
              </a:effectLst>
            </a:rPr>
            <a:t>) 11.</a:t>
          </a:r>
          <a:endParaRPr lang="en-US" dirty="0">
            <a:solidFill>
              <a:schemeClr val="accent1"/>
            </a:solidFill>
          </a:endParaRPr>
        </a:p>
      </dgm:t>
    </dgm:pt>
    <dgm:pt modelId="{1248AFF3-4080-4C1F-A188-DD5187139AC3}" type="parTrans" cxnId="{016813B6-0194-4E5A-8189-0505D3EA1596}">
      <dgm:prSet/>
      <dgm:spPr/>
      <dgm:t>
        <a:bodyPr/>
        <a:lstStyle/>
        <a:p>
          <a:endParaRPr lang="en-US"/>
        </a:p>
      </dgm:t>
    </dgm:pt>
    <dgm:pt modelId="{4A665277-9E3D-482A-8701-EBAA65190B1F}" type="sibTrans" cxnId="{016813B6-0194-4E5A-8189-0505D3EA1596}">
      <dgm:prSet/>
      <dgm:spPr/>
      <dgm:t>
        <a:bodyPr/>
        <a:lstStyle/>
        <a:p>
          <a:endParaRPr lang="en-US"/>
        </a:p>
      </dgm:t>
    </dgm:pt>
    <dgm:pt modelId="{505EE104-7D7D-4B56-AECE-0FC0FFB84138}">
      <dgm:prSet/>
      <dgm:spPr/>
      <dgm:t>
        <a:bodyPr/>
        <a:lstStyle/>
        <a:p>
          <a:pPr rtl="0"/>
          <a:r>
            <a:rPr lang="en-US" i="1" dirty="0" smtClean="0">
              <a:effectLst>
                <a:outerShdw blurRad="38100" dist="38100" dir="2700000" algn="tl">
                  <a:srgbClr val="000000">
                    <a:alpha val="43137"/>
                  </a:srgbClr>
                </a:outerShdw>
              </a:effectLst>
            </a:rPr>
            <a:t>Non maintenance of stock register &amp; non recording of sales with identifiable details was held to be good ground for rejection of account books in </a:t>
          </a:r>
          <a:r>
            <a:rPr lang="en-US" i="1" dirty="0" smtClean="0">
              <a:solidFill>
                <a:schemeClr val="accent1"/>
              </a:solidFill>
              <a:effectLst>
                <a:outerShdw blurRad="38100" dist="38100" dir="2700000" algn="tl">
                  <a:srgbClr val="000000">
                    <a:alpha val="43137"/>
                  </a:srgbClr>
                </a:outerShdw>
              </a:effectLst>
            </a:rPr>
            <a:t>	</a:t>
          </a:r>
          <a:r>
            <a:rPr lang="en-US" i="1" dirty="0" err="1" smtClean="0">
              <a:solidFill>
                <a:schemeClr val="accent1"/>
              </a:solidFill>
              <a:effectLst>
                <a:outerShdw blurRad="38100" dist="38100" dir="2700000" algn="tl">
                  <a:srgbClr val="000000">
                    <a:alpha val="43137"/>
                  </a:srgbClr>
                </a:outerShdw>
              </a:effectLst>
            </a:rPr>
            <a:t>Kishan</a:t>
          </a:r>
          <a:r>
            <a:rPr lang="en-US" i="1" dirty="0" smtClean="0">
              <a:solidFill>
                <a:schemeClr val="accent1"/>
              </a:solidFill>
              <a:effectLst>
                <a:outerShdw blurRad="38100" dist="38100" dir="2700000" algn="tl">
                  <a:srgbClr val="000000">
                    <a:alpha val="43137"/>
                  </a:srgbClr>
                </a:outerShdw>
              </a:effectLst>
            </a:rPr>
            <a:t> </a:t>
          </a:r>
          <a:r>
            <a:rPr lang="en-US" i="1" dirty="0" err="1" smtClean="0">
              <a:solidFill>
                <a:schemeClr val="accent1"/>
              </a:solidFill>
              <a:effectLst>
                <a:outerShdw blurRad="38100" dist="38100" dir="2700000" algn="tl">
                  <a:srgbClr val="000000">
                    <a:alpha val="43137"/>
                  </a:srgbClr>
                </a:outerShdw>
              </a:effectLst>
            </a:rPr>
            <a:t>Chand</a:t>
          </a:r>
          <a:r>
            <a:rPr lang="en-US" i="1" dirty="0" smtClean="0">
              <a:solidFill>
                <a:schemeClr val="accent1"/>
              </a:solidFill>
              <a:effectLst>
                <a:outerShdw blurRad="38100" dist="38100" dir="2700000" algn="tl">
                  <a:srgbClr val="000000">
                    <a:alpha val="43137"/>
                  </a:srgbClr>
                </a:outerShdw>
              </a:effectLst>
            </a:rPr>
            <a:t> </a:t>
          </a:r>
          <a:r>
            <a:rPr lang="en-US" i="1" dirty="0" err="1" smtClean="0">
              <a:solidFill>
                <a:schemeClr val="accent1"/>
              </a:solidFill>
              <a:effectLst>
                <a:outerShdw blurRad="38100" dist="38100" dir="2700000" algn="tl">
                  <a:srgbClr val="000000">
                    <a:alpha val="43137"/>
                  </a:srgbClr>
                </a:outerShdw>
              </a:effectLst>
            </a:rPr>
            <a:t>Chella</a:t>
          </a:r>
          <a:r>
            <a:rPr lang="en-US" i="1" dirty="0" smtClean="0">
              <a:solidFill>
                <a:schemeClr val="accent1"/>
              </a:solidFill>
              <a:effectLst>
                <a:outerShdw blurRad="38100" dist="38100" dir="2700000" algn="tl">
                  <a:srgbClr val="000000">
                    <a:alpha val="43137"/>
                  </a:srgbClr>
                </a:outerShdw>
              </a:effectLst>
            </a:rPr>
            <a:t> Vs CIT (1978-114 ITR 671)</a:t>
          </a:r>
        </a:p>
      </dgm:t>
    </dgm:pt>
    <dgm:pt modelId="{0507455A-D3F8-45BB-8F21-967D8633DA79}" type="parTrans" cxnId="{BABCDCA4-4B07-4D2D-BD3A-15AC0C8E1377}">
      <dgm:prSet/>
      <dgm:spPr/>
      <dgm:t>
        <a:bodyPr/>
        <a:lstStyle/>
        <a:p>
          <a:endParaRPr lang="en-US"/>
        </a:p>
      </dgm:t>
    </dgm:pt>
    <dgm:pt modelId="{48F987FE-1309-493F-9858-EEFE2D7C9E9B}" type="sibTrans" cxnId="{BABCDCA4-4B07-4D2D-BD3A-15AC0C8E1377}">
      <dgm:prSet/>
      <dgm:spPr/>
      <dgm:t>
        <a:bodyPr/>
        <a:lstStyle/>
        <a:p>
          <a:endParaRPr lang="en-US"/>
        </a:p>
      </dgm:t>
    </dgm:pt>
    <dgm:pt modelId="{148E6BEA-DB5A-41E0-AEC1-A75F612E81D4}">
      <dgm:prSet/>
      <dgm:spPr/>
      <dgm:t>
        <a:bodyPr/>
        <a:lstStyle/>
        <a:p>
          <a:pPr rtl="0"/>
          <a:r>
            <a:rPr lang="en-US" i="1" dirty="0" smtClean="0">
              <a:effectLst>
                <a:outerShdw blurRad="38100" dist="38100" dir="2700000" algn="tl">
                  <a:srgbClr val="000000">
                    <a:alpha val="43137"/>
                  </a:srgbClr>
                </a:outerShdw>
              </a:effectLst>
            </a:rPr>
            <a:t>System of Accounting cannot be rejected merely because the disclosed gross profit was low.</a:t>
          </a:r>
          <a:br>
            <a:rPr lang="en-US" i="1" dirty="0" smtClean="0">
              <a:effectLst>
                <a:outerShdw blurRad="38100" dist="38100" dir="2700000" algn="tl">
                  <a:srgbClr val="000000">
                    <a:alpha val="43137"/>
                  </a:srgbClr>
                </a:outerShdw>
              </a:effectLst>
            </a:rPr>
          </a:br>
          <a:r>
            <a:rPr lang="en-US" i="1" dirty="0" smtClean="0">
              <a:solidFill>
                <a:schemeClr val="accent1"/>
              </a:solidFill>
              <a:effectLst>
                <a:outerShdw blurRad="38100" dist="38100" dir="2700000" algn="tl">
                  <a:srgbClr val="000000">
                    <a:alpha val="43137"/>
                  </a:srgbClr>
                </a:outerShdw>
              </a:effectLst>
            </a:rPr>
            <a:t>	Chandra timber traders Vs CIT (1996 54 TTJ 544 Del Tri)</a:t>
          </a:r>
        </a:p>
      </dgm:t>
    </dgm:pt>
    <dgm:pt modelId="{BAD15980-BE4C-4AE5-B725-A6743E46B430}" type="parTrans" cxnId="{FD421F5B-9499-4749-B41C-BD24264048D1}">
      <dgm:prSet/>
      <dgm:spPr/>
      <dgm:t>
        <a:bodyPr/>
        <a:lstStyle/>
        <a:p>
          <a:endParaRPr lang="en-US"/>
        </a:p>
      </dgm:t>
    </dgm:pt>
    <dgm:pt modelId="{D2F4F423-F26C-4F08-B5AA-738B16F66C21}" type="sibTrans" cxnId="{FD421F5B-9499-4749-B41C-BD24264048D1}">
      <dgm:prSet/>
      <dgm:spPr/>
      <dgm:t>
        <a:bodyPr/>
        <a:lstStyle/>
        <a:p>
          <a:endParaRPr lang="en-US"/>
        </a:p>
      </dgm:t>
    </dgm:pt>
    <dgm:pt modelId="{FA0FDBB8-07AF-4073-BB7A-DCB82A484ADD}" type="pres">
      <dgm:prSet presAssocID="{2E954E44-26BF-4107-B7CE-7721E1B3E751}" presName="Name0" presStyleCnt="0">
        <dgm:presLayoutVars>
          <dgm:dir/>
          <dgm:animLvl val="lvl"/>
          <dgm:resizeHandles val="exact"/>
        </dgm:presLayoutVars>
      </dgm:prSet>
      <dgm:spPr/>
      <dgm:t>
        <a:bodyPr/>
        <a:lstStyle/>
        <a:p>
          <a:endParaRPr lang="en-US"/>
        </a:p>
      </dgm:t>
    </dgm:pt>
    <dgm:pt modelId="{10487BAC-9B1C-405E-9F83-32D7D9197B47}" type="pres">
      <dgm:prSet presAssocID="{2999DA25-F22C-4D11-B489-3559E73D141F}" presName="composite" presStyleCnt="0"/>
      <dgm:spPr/>
    </dgm:pt>
    <dgm:pt modelId="{0B7AF435-EF9F-48A0-97C2-FBCFDA4AF606}" type="pres">
      <dgm:prSet presAssocID="{2999DA25-F22C-4D11-B489-3559E73D141F}" presName="parTx" presStyleLbl="alignNode1" presStyleIdx="0" presStyleCnt="1">
        <dgm:presLayoutVars>
          <dgm:chMax val="0"/>
          <dgm:chPref val="0"/>
          <dgm:bulletEnabled val="1"/>
        </dgm:presLayoutVars>
      </dgm:prSet>
      <dgm:spPr/>
      <dgm:t>
        <a:bodyPr/>
        <a:lstStyle/>
        <a:p>
          <a:endParaRPr lang="en-US"/>
        </a:p>
      </dgm:t>
    </dgm:pt>
    <dgm:pt modelId="{E0FC7B7A-A9DB-4390-B5F3-2D60DD5F8047}" type="pres">
      <dgm:prSet presAssocID="{2999DA25-F22C-4D11-B489-3559E73D141F}" presName="desTx" presStyleLbl="alignAccFollowNode1" presStyleIdx="0" presStyleCnt="1">
        <dgm:presLayoutVars>
          <dgm:bulletEnabled val="1"/>
        </dgm:presLayoutVars>
      </dgm:prSet>
      <dgm:spPr/>
      <dgm:t>
        <a:bodyPr/>
        <a:lstStyle/>
        <a:p>
          <a:endParaRPr lang="en-US"/>
        </a:p>
      </dgm:t>
    </dgm:pt>
  </dgm:ptLst>
  <dgm:cxnLst>
    <dgm:cxn modelId="{016813B6-0194-4E5A-8189-0505D3EA1596}" srcId="{2999DA25-F22C-4D11-B489-3559E73D141F}" destId="{1E8AD4F4-520E-4D9E-9E57-F5DA2026FE77}" srcOrd="0" destOrd="0" parTransId="{1248AFF3-4080-4C1F-A188-DD5187139AC3}" sibTransId="{4A665277-9E3D-482A-8701-EBAA65190B1F}"/>
    <dgm:cxn modelId="{9572E7AF-3683-4C80-9021-0DDAFFD31C4D}" type="presOf" srcId="{2E954E44-26BF-4107-B7CE-7721E1B3E751}" destId="{FA0FDBB8-07AF-4073-BB7A-DCB82A484ADD}" srcOrd="0" destOrd="0" presId="urn:microsoft.com/office/officeart/2005/8/layout/hList1"/>
    <dgm:cxn modelId="{3097F59F-766D-4476-8DB8-0FDFE71676D8}" srcId="{2E954E44-26BF-4107-B7CE-7721E1B3E751}" destId="{2999DA25-F22C-4D11-B489-3559E73D141F}" srcOrd="0" destOrd="0" parTransId="{F0F61449-7129-4D03-A914-D6AA0196541B}" sibTransId="{6CE68847-CF9D-49BC-ADE8-B10CC7C16FF9}"/>
    <dgm:cxn modelId="{B17779F0-9451-4423-8BA4-4F095C6FD4F2}" type="presOf" srcId="{148E6BEA-DB5A-41E0-AEC1-A75F612E81D4}" destId="{E0FC7B7A-A9DB-4390-B5F3-2D60DD5F8047}" srcOrd="0" destOrd="2" presId="urn:microsoft.com/office/officeart/2005/8/layout/hList1"/>
    <dgm:cxn modelId="{1F886A49-9EA9-42D5-A54F-6F2522AC0889}" type="presOf" srcId="{505EE104-7D7D-4B56-AECE-0FC0FFB84138}" destId="{E0FC7B7A-A9DB-4390-B5F3-2D60DD5F8047}" srcOrd="0" destOrd="1" presId="urn:microsoft.com/office/officeart/2005/8/layout/hList1"/>
    <dgm:cxn modelId="{9BF4B3E3-B372-41DA-946D-E88106EB71ED}" type="presOf" srcId="{2999DA25-F22C-4D11-B489-3559E73D141F}" destId="{0B7AF435-EF9F-48A0-97C2-FBCFDA4AF606}" srcOrd="0" destOrd="0" presId="urn:microsoft.com/office/officeart/2005/8/layout/hList1"/>
    <dgm:cxn modelId="{BABCDCA4-4B07-4D2D-BD3A-15AC0C8E1377}" srcId="{2999DA25-F22C-4D11-B489-3559E73D141F}" destId="{505EE104-7D7D-4B56-AECE-0FC0FFB84138}" srcOrd="1" destOrd="0" parTransId="{0507455A-D3F8-45BB-8F21-967D8633DA79}" sibTransId="{48F987FE-1309-493F-9858-EEFE2D7C9E9B}"/>
    <dgm:cxn modelId="{651A2409-5AC7-4F32-8982-D39313F8120F}" type="presOf" srcId="{1E8AD4F4-520E-4D9E-9E57-F5DA2026FE77}" destId="{E0FC7B7A-A9DB-4390-B5F3-2D60DD5F8047}" srcOrd="0" destOrd="0" presId="urn:microsoft.com/office/officeart/2005/8/layout/hList1"/>
    <dgm:cxn modelId="{FD421F5B-9499-4749-B41C-BD24264048D1}" srcId="{2999DA25-F22C-4D11-B489-3559E73D141F}" destId="{148E6BEA-DB5A-41E0-AEC1-A75F612E81D4}" srcOrd="2" destOrd="0" parTransId="{BAD15980-BE4C-4AE5-B725-A6743E46B430}" sibTransId="{D2F4F423-F26C-4F08-B5AA-738B16F66C21}"/>
    <dgm:cxn modelId="{BD52B29B-E5D0-4BBF-9F0E-0359BEBC472E}" type="presParOf" srcId="{FA0FDBB8-07AF-4073-BB7A-DCB82A484ADD}" destId="{10487BAC-9B1C-405E-9F83-32D7D9197B47}" srcOrd="0" destOrd="0" presId="urn:microsoft.com/office/officeart/2005/8/layout/hList1"/>
    <dgm:cxn modelId="{E8ADBAAE-7A8B-485B-8DCF-CC8C98320FEF}" type="presParOf" srcId="{10487BAC-9B1C-405E-9F83-32D7D9197B47}" destId="{0B7AF435-EF9F-48A0-97C2-FBCFDA4AF606}" srcOrd="0" destOrd="0" presId="urn:microsoft.com/office/officeart/2005/8/layout/hList1"/>
    <dgm:cxn modelId="{274BC807-0AAC-410C-B5D7-6DEF2FC90BFB}" type="presParOf" srcId="{10487BAC-9B1C-405E-9F83-32D7D9197B47}" destId="{E0FC7B7A-A9DB-4390-B5F3-2D60DD5F8047}" srcOrd="1" destOrd="0" presId="urn:microsoft.com/office/officeart/2005/8/layout/hList1"/>
  </dgm:cxnLst>
  <dgm:bg/>
  <dgm:whole/>
</dgm:dataModel>
</file>

<file path=ppt/diagrams/data30.xml><?xml version="1.0" encoding="utf-8"?>
<dgm:dataModel xmlns:dgm="http://schemas.openxmlformats.org/drawingml/2006/diagram" xmlns:a="http://schemas.openxmlformats.org/drawingml/2006/main">
  <dgm:ptLst>
    <dgm:pt modelId="{AB75A614-6C0A-47BD-BC4C-A12C273A76F8}" type="doc">
      <dgm:prSet loTypeId="urn:microsoft.com/office/officeart/2005/8/layout/vProcess5" loCatId="process" qsTypeId="urn:microsoft.com/office/officeart/2005/8/quickstyle/3d3" qsCatId="3D" csTypeId="urn:microsoft.com/office/officeart/2005/8/colors/colorful5" csCatId="colorful" phldr="1"/>
      <dgm:spPr/>
      <dgm:t>
        <a:bodyPr/>
        <a:lstStyle/>
        <a:p>
          <a:endParaRPr lang="en-US"/>
        </a:p>
      </dgm:t>
    </dgm:pt>
    <dgm:pt modelId="{61276923-19CE-4183-A8D4-AA984D0EF3FA}">
      <dgm:prSet/>
      <dgm:spPr/>
      <dgm:t>
        <a:bodyPr/>
        <a:lstStyle/>
        <a:p>
          <a:r>
            <a:rPr lang="en-US" dirty="0" smtClean="0"/>
            <a:t>It is mandatory to quote PAN in all correspondence, bills and vouchers exchanged between </a:t>
          </a:r>
          <a:r>
            <a:rPr lang="en-US" dirty="0" err="1" smtClean="0"/>
            <a:t>Deductor</a:t>
          </a:r>
          <a:r>
            <a:rPr lang="en-US" dirty="0" smtClean="0"/>
            <a:t> and </a:t>
          </a:r>
          <a:r>
            <a:rPr lang="en-US" dirty="0" err="1" smtClean="0"/>
            <a:t>deductee</a:t>
          </a:r>
          <a:r>
            <a:rPr lang="en-US" dirty="0" smtClean="0"/>
            <a:t>. </a:t>
          </a:r>
          <a:endParaRPr lang="en-US" dirty="0"/>
        </a:p>
      </dgm:t>
    </dgm:pt>
    <dgm:pt modelId="{89D95EFB-AB06-47C0-8229-34F1A20B60F5}" type="parTrans" cxnId="{DDE3911D-3148-478A-B6A9-2A31985B4041}">
      <dgm:prSet/>
      <dgm:spPr/>
      <dgm:t>
        <a:bodyPr/>
        <a:lstStyle/>
        <a:p>
          <a:endParaRPr lang="en-US"/>
        </a:p>
      </dgm:t>
    </dgm:pt>
    <dgm:pt modelId="{04C02F6D-6EE5-4B13-ADEB-6A3AF3F67E5E}" type="sibTrans" cxnId="{DDE3911D-3148-478A-B6A9-2A31985B4041}">
      <dgm:prSet/>
      <dgm:spPr/>
      <dgm:t>
        <a:bodyPr/>
        <a:lstStyle/>
        <a:p>
          <a:endParaRPr lang="en-US"/>
        </a:p>
      </dgm:t>
    </dgm:pt>
    <dgm:pt modelId="{9B986C51-D218-443F-9D1D-1F45C5B60427}">
      <dgm:prSet/>
      <dgm:spPr/>
      <dgm:t>
        <a:bodyPr/>
        <a:lstStyle/>
        <a:p>
          <a:r>
            <a:rPr lang="en-US" smtClean="0"/>
            <a:t>TDS shall be made at a flat rate of 20% (or actual rate, whichever is higher) for any payments, where assessee has not quoted the PAN during the payment. </a:t>
          </a:r>
          <a:endParaRPr lang="en-US"/>
        </a:p>
      </dgm:t>
    </dgm:pt>
    <dgm:pt modelId="{A07952C3-8E90-48ED-AA61-1ECAA4914F97}" type="parTrans" cxnId="{FFC35D27-3CF5-4D62-A92F-ADEDBF0017B4}">
      <dgm:prSet/>
      <dgm:spPr/>
      <dgm:t>
        <a:bodyPr/>
        <a:lstStyle/>
        <a:p>
          <a:endParaRPr lang="en-US"/>
        </a:p>
      </dgm:t>
    </dgm:pt>
    <dgm:pt modelId="{6F118D53-4DAA-43A4-8C26-3DF84E32B709}" type="sibTrans" cxnId="{FFC35D27-3CF5-4D62-A92F-ADEDBF0017B4}">
      <dgm:prSet/>
      <dgm:spPr/>
      <dgm:t>
        <a:bodyPr/>
        <a:lstStyle/>
        <a:p>
          <a:endParaRPr lang="en-US"/>
        </a:p>
      </dgm:t>
    </dgm:pt>
    <dgm:pt modelId="{4418D311-EBD9-4070-A52E-17BC9C72B2E1}">
      <dgm:prSet/>
      <dgm:spPr/>
      <dgm:t>
        <a:bodyPr/>
        <a:lstStyle/>
        <a:p>
          <a:r>
            <a:rPr lang="en-US" smtClean="0"/>
            <a:t>This is applicable even in case where assessee gives Form 15G/15H u/s 197A. </a:t>
          </a:r>
          <a:endParaRPr lang="en-US"/>
        </a:p>
      </dgm:t>
    </dgm:pt>
    <dgm:pt modelId="{DB232087-FEA7-45FF-9362-24C33D4D98A0}" type="parTrans" cxnId="{84775C5A-D406-4F28-A727-B848518AF642}">
      <dgm:prSet/>
      <dgm:spPr/>
      <dgm:t>
        <a:bodyPr/>
        <a:lstStyle/>
        <a:p>
          <a:endParaRPr lang="en-US"/>
        </a:p>
      </dgm:t>
    </dgm:pt>
    <dgm:pt modelId="{A55F5244-5830-4818-BD59-A5BC2D3DFF26}" type="sibTrans" cxnId="{84775C5A-D406-4F28-A727-B848518AF642}">
      <dgm:prSet/>
      <dgm:spPr/>
      <dgm:t>
        <a:bodyPr/>
        <a:lstStyle/>
        <a:p>
          <a:endParaRPr lang="en-US"/>
        </a:p>
      </dgm:t>
    </dgm:pt>
    <dgm:pt modelId="{D3C75C33-26B1-4F61-A551-77574C06F9EE}">
      <dgm:prSet/>
      <dgm:spPr/>
      <dgm:t>
        <a:bodyPr/>
        <a:lstStyle/>
        <a:p>
          <a:r>
            <a:rPr lang="en-US" smtClean="0"/>
            <a:t>This is also applicable for </a:t>
          </a:r>
          <a:r>
            <a:rPr lang="en-US" u="sng" smtClean="0"/>
            <a:t>Non resident</a:t>
          </a:r>
          <a:r>
            <a:rPr lang="en-US" smtClean="0"/>
            <a:t> Payments. </a:t>
          </a:r>
          <a:endParaRPr lang="en-US"/>
        </a:p>
      </dgm:t>
    </dgm:pt>
    <dgm:pt modelId="{9130B8FE-60C5-4B6D-A094-55B3ED75DE4E}" type="parTrans" cxnId="{CB6567F3-016E-4582-B1D8-CFCA4B4D2AEF}">
      <dgm:prSet/>
      <dgm:spPr/>
      <dgm:t>
        <a:bodyPr/>
        <a:lstStyle/>
        <a:p>
          <a:endParaRPr lang="en-US"/>
        </a:p>
      </dgm:t>
    </dgm:pt>
    <dgm:pt modelId="{28F0B4E6-60F9-42BF-9FF9-57DAF279AD63}" type="sibTrans" cxnId="{CB6567F3-016E-4582-B1D8-CFCA4B4D2AEF}">
      <dgm:prSet/>
      <dgm:spPr/>
      <dgm:t>
        <a:bodyPr/>
        <a:lstStyle/>
        <a:p>
          <a:endParaRPr lang="en-US"/>
        </a:p>
      </dgm:t>
    </dgm:pt>
    <dgm:pt modelId="{607A818B-E584-42BB-8C4D-A7E6A834201A}">
      <dgm:prSet/>
      <dgm:spPr/>
      <dgm:t>
        <a:bodyPr/>
        <a:lstStyle/>
        <a:p>
          <a:r>
            <a:rPr lang="en-US" dirty="0" smtClean="0"/>
            <a:t>Assessing officer shall not rise the letter for lower/no deduction, If assessee doesn’t quote a PAN. </a:t>
          </a:r>
          <a:endParaRPr lang="en-US" dirty="0"/>
        </a:p>
      </dgm:t>
    </dgm:pt>
    <dgm:pt modelId="{2152FE68-4899-4C63-AA1B-4BB29F36905B}" type="parTrans" cxnId="{420572FB-A1F3-4100-80E9-38F25ED9117F}">
      <dgm:prSet/>
      <dgm:spPr/>
      <dgm:t>
        <a:bodyPr/>
        <a:lstStyle/>
        <a:p>
          <a:endParaRPr lang="en-US"/>
        </a:p>
      </dgm:t>
    </dgm:pt>
    <dgm:pt modelId="{01B31F12-97BA-457C-8A37-B457FB9E4B10}" type="sibTrans" cxnId="{420572FB-A1F3-4100-80E9-38F25ED9117F}">
      <dgm:prSet/>
      <dgm:spPr/>
      <dgm:t>
        <a:bodyPr/>
        <a:lstStyle/>
        <a:p>
          <a:endParaRPr lang="en-US"/>
        </a:p>
      </dgm:t>
    </dgm:pt>
    <dgm:pt modelId="{EC37AEDD-94F6-4786-9ECC-64EDDD2132EC}">
      <dgm:prSet/>
      <dgm:spPr/>
      <dgm:t>
        <a:bodyPr/>
        <a:lstStyle/>
        <a:p>
          <a:endParaRPr lang="en-US"/>
        </a:p>
      </dgm:t>
    </dgm:pt>
    <dgm:pt modelId="{62C234B5-529D-41EA-AD73-8891641F3764}" type="parTrans" cxnId="{C373C77E-3A7E-4E12-A198-3F8A9679B056}">
      <dgm:prSet/>
      <dgm:spPr/>
      <dgm:t>
        <a:bodyPr/>
        <a:lstStyle/>
        <a:p>
          <a:endParaRPr lang="en-US"/>
        </a:p>
      </dgm:t>
    </dgm:pt>
    <dgm:pt modelId="{C37C9597-D5FD-4682-AB9F-3F3461E0B897}" type="sibTrans" cxnId="{C373C77E-3A7E-4E12-A198-3F8A9679B056}">
      <dgm:prSet/>
      <dgm:spPr/>
      <dgm:t>
        <a:bodyPr/>
        <a:lstStyle/>
        <a:p>
          <a:endParaRPr lang="en-US"/>
        </a:p>
      </dgm:t>
    </dgm:pt>
    <dgm:pt modelId="{8031D0CB-8D56-42C4-90D7-280B82716C7B}" type="pres">
      <dgm:prSet presAssocID="{AB75A614-6C0A-47BD-BC4C-A12C273A76F8}" presName="outerComposite" presStyleCnt="0">
        <dgm:presLayoutVars>
          <dgm:chMax val="5"/>
          <dgm:dir/>
          <dgm:resizeHandles val="exact"/>
        </dgm:presLayoutVars>
      </dgm:prSet>
      <dgm:spPr/>
      <dgm:t>
        <a:bodyPr/>
        <a:lstStyle/>
        <a:p>
          <a:endParaRPr lang="en-US"/>
        </a:p>
      </dgm:t>
    </dgm:pt>
    <dgm:pt modelId="{07FAB75E-DF36-43FF-A0EA-4103FDDD4934}" type="pres">
      <dgm:prSet presAssocID="{AB75A614-6C0A-47BD-BC4C-A12C273A76F8}" presName="dummyMaxCanvas" presStyleCnt="0">
        <dgm:presLayoutVars/>
      </dgm:prSet>
      <dgm:spPr/>
    </dgm:pt>
    <dgm:pt modelId="{50BCCAC5-CBB3-412C-A9E9-B5FE1B9CA393}" type="pres">
      <dgm:prSet presAssocID="{AB75A614-6C0A-47BD-BC4C-A12C273A76F8}" presName="FiveNodes_1" presStyleLbl="node1" presStyleIdx="0" presStyleCnt="5">
        <dgm:presLayoutVars>
          <dgm:bulletEnabled val="1"/>
        </dgm:presLayoutVars>
      </dgm:prSet>
      <dgm:spPr/>
      <dgm:t>
        <a:bodyPr/>
        <a:lstStyle/>
        <a:p>
          <a:endParaRPr lang="en-US"/>
        </a:p>
      </dgm:t>
    </dgm:pt>
    <dgm:pt modelId="{356DCCB1-0C74-4130-BE4E-7636A0E24214}" type="pres">
      <dgm:prSet presAssocID="{AB75A614-6C0A-47BD-BC4C-A12C273A76F8}" presName="FiveNodes_2" presStyleLbl="node1" presStyleIdx="1" presStyleCnt="5">
        <dgm:presLayoutVars>
          <dgm:bulletEnabled val="1"/>
        </dgm:presLayoutVars>
      </dgm:prSet>
      <dgm:spPr/>
      <dgm:t>
        <a:bodyPr/>
        <a:lstStyle/>
        <a:p>
          <a:endParaRPr lang="en-US"/>
        </a:p>
      </dgm:t>
    </dgm:pt>
    <dgm:pt modelId="{167C7E07-E24D-41C6-95A5-1C6120EFDFF1}" type="pres">
      <dgm:prSet presAssocID="{AB75A614-6C0A-47BD-BC4C-A12C273A76F8}" presName="FiveNodes_3" presStyleLbl="node1" presStyleIdx="2" presStyleCnt="5">
        <dgm:presLayoutVars>
          <dgm:bulletEnabled val="1"/>
        </dgm:presLayoutVars>
      </dgm:prSet>
      <dgm:spPr/>
      <dgm:t>
        <a:bodyPr/>
        <a:lstStyle/>
        <a:p>
          <a:endParaRPr lang="en-US"/>
        </a:p>
      </dgm:t>
    </dgm:pt>
    <dgm:pt modelId="{05626183-5FB1-44DF-8CBF-177C80FC14A5}" type="pres">
      <dgm:prSet presAssocID="{AB75A614-6C0A-47BD-BC4C-A12C273A76F8}" presName="FiveNodes_4" presStyleLbl="node1" presStyleIdx="3" presStyleCnt="5">
        <dgm:presLayoutVars>
          <dgm:bulletEnabled val="1"/>
        </dgm:presLayoutVars>
      </dgm:prSet>
      <dgm:spPr/>
      <dgm:t>
        <a:bodyPr/>
        <a:lstStyle/>
        <a:p>
          <a:endParaRPr lang="en-US"/>
        </a:p>
      </dgm:t>
    </dgm:pt>
    <dgm:pt modelId="{4B72223E-F225-44AF-B969-A15B84388470}" type="pres">
      <dgm:prSet presAssocID="{AB75A614-6C0A-47BD-BC4C-A12C273A76F8}" presName="FiveNodes_5" presStyleLbl="node1" presStyleIdx="4" presStyleCnt="5">
        <dgm:presLayoutVars>
          <dgm:bulletEnabled val="1"/>
        </dgm:presLayoutVars>
      </dgm:prSet>
      <dgm:spPr/>
      <dgm:t>
        <a:bodyPr/>
        <a:lstStyle/>
        <a:p>
          <a:endParaRPr lang="en-US"/>
        </a:p>
      </dgm:t>
    </dgm:pt>
    <dgm:pt modelId="{59CA053C-AD2D-4121-B919-E673D90D976F}" type="pres">
      <dgm:prSet presAssocID="{AB75A614-6C0A-47BD-BC4C-A12C273A76F8}" presName="FiveConn_1-2" presStyleLbl="fgAccFollowNode1" presStyleIdx="0" presStyleCnt="4">
        <dgm:presLayoutVars>
          <dgm:bulletEnabled val="1"/>
        </dgm:presLayoutVars>
      </dgm:prSet>
      <dgm:spPr/>
      <dgm:t>
        <a:bodyPr/>
        <a:lstStyle/>
        <a:p>
          <a:endParaRPr lang="en-US"/>
        </a:p>
      </dgm:t>
    </dgm:pt>
    <dgm:pt modelId="{50F9384A-D419-47E9-B49E-892B5DA01834}" type="pres">
      <dgm:prSet presAssocID="{AB75A614-6C0A-47BD-BC4C-A12C273A76F8}" presName="FiveConn_2-3" presStyleLbl="fgAccFollowNode1" presStyleIdx="1" presStyleCnt="4">
        <dgm:presLayoutVars>
          <dgm:bulletEnabled val="1"/>
        </dgm:presLayoutVars>
      </dgm:prSet>
      <dgm:spPr/>
      <dgm:t>
        <a:bodyPr/>
        <a:lstStyle/>
        <a:p>
          <a:endParaRPr lang="en-US"/>
        </a:p>
      </dgm:t>
    </dgm:pt>
    <dgm:pt modelId="{2C521870-13AC-4F75-B5B7-9D6904C3C62B}" type="pres">
      <dgm:prSet presAssocID="{AB75A614-6C0A-47BD-BC4C-A12C273A76F8}" presName="FiveConn_3-4" presStyleLbl="fgAccFollowNode1" presStyleIdx="2" presStyleCnt="4">
        <dgm:presLayoutVars>
          <dgm:bulletEnabled val="1"/>
        </dgm:presLayoutVars>
      </dgm:prSet>
      <dgm:spPr/>
      <dgm:t>
        <a:bodyPr/>
        <a:lstStyle/>
        <a:p>
          <a:endParaRPr lang="en-US"/>
        </a:p>
      </dgm:t>
    </dgm:pt>
    <dgm:pt modelId="{69AC555F-B4D8-4E58-A93E-F5787752A861}" type="pres">
      <dgm:prSet presAssocID="{AB75A614-6C0A-47BD-BC4C-A12C273A76F8}" presName="FiveConn_4-5" presStyleLbl="fgAccFollowNode1" presStyleIdx="3" presStyleCnt="4">
        <dgm:presLayoutVars>
          <dgm:bulletEnabled val="1"/>
        </dgm:presLayoutVars>
      </dgm:prSet>
      <dgm:spPr/>
      <dgm:t>
        <a:bodyPr/>
        <a:lstStyle/>
        <a:p>
          <a:endParaRPr lang="en-US"/>
        </a:p>
      </dgm:t>
    </dgm:pt>
    <dgm:pt modelId="{B4F27537-3D6E-4D8A-B0AC-44C8F8C9B6BD}" type="pres">
      <dgm:prSet presAssocID="{AB75A614-6C0A-47BD-BC4C-A12C273A76F8}" presName="FiveNodes_1_text" presStyleLbl="node1" presStyleIdx="4" presStyleCnt="5">
        <dgm:presLayoutVars>
          <dgm:bulletEnabled val="1"/>
        </dgm:presLayoutVars>
      </dgm:prSet>
      <dgm:spPr/>
      <dgm:t>
        <a:bodyPr/>
        <a:lstStyle/>
        <a:p>
          <a:endParaRPr lang="en-US"/>
        </a:p>
      </dgm:t>
    </dgm:pt>
    <dgm:pt modelId="{69B362B6-F5E1-48DC-B2C3-FFC4CBCF086E}" type="pres">
      <dgm:prSet presAssocID="{AB75A614-6C0A-47BD-BC4C-A12C273A76F8}" presName="FiveNodes_2_text" presStyleLbl="node1" presStyleIdx="4" presStyleCnt="5">
        <dgm:presLayoutVars>
          <dgm:bulletEnabled val="1"/>
        </dgm:presLayoutVars>
      </dgm:prSet>
      <dgm:spPr/>
      <dgm:t>
        <a:bodyPr/>
        <a:lstStyle/>
        <a:p>
          <a:endParaRPr lang="en-US"/>
        </a:p>
      </dgm:t>
    </dgm:pt>
    <dgm:pt modelId="{64360CF6-16F2-4B62-BA9C-AB59B29C9770}" type="pres">
      <dgm:prSet presAssocID="{AB75A614-6C0A-47BD-BC4C-A12C273A76F8}" presName="FiveNodes_3_text" presStyleLbl="node1" presStyleIdx="4" presStyleCnt="5">
        <dgm:presLayoutVars>
          <dgm:bulletEnabled val="1"/>
        </dgm:presLayoutVars>
      </dgm:prSet>
      <dgm:spPr/>
      <dgm:t>
        <a:bodyPr/>
        <a:lstStyle/>
        <a:p>
          <a:endParaRPr lang="en-US"/>
        </a:p>
      </dgm:t>
    </dgm:pt>
    <dgm:pt modelId="{8DA1403C-BC3A-48BF-984D-5EB0E234F42E}" type="pres">
      <dgm:prSet presAssocID="{AB75A614-6C0A-47BD-BC4C-A12C273A76F8}" presName="FiveNodes_4_text" presStyleLbl="node1" presStyleIdx="4" presStyleCnt="5">
        <dgm:presLayoutVars>
          <dgm:bulletEnabled val="1"/>
        </dgm:presLayoutVars>
      </dgm:prSet>
      <dgm:spPr/>
      <dgm:t>
        <a:bodyPr/>
        <a:lstStyle/>
        <a:p>
          <a:endParaRPr lang="en-US"/>
        </a:p>
      </dgm:t>
    </dgm:pt>
    <dgm:pt modelId="{B2F6D5DB-1513-4ACC-A238-818EE8F8E0F5}" type="pres">
      <dgm:prSet presAssocID="{AB75A614-6C0A-47BD-BC4C-A12C273A76F8}" presName="FiveNodes_5_text" presStyleLbl="node1" presStyleIdx="4" presStyleCnt="5">
        <dgm:presLayoutVars>
          <dgm:bulletEnabled val="1"/>
        </dgm:presLayoutVars>
      </dgm:prSet>
      <dgm:spPr/>
      <dgm:t>
        <a:bodyPr/>
        <a:lstStyle/>
        <a:p>
          <a:endParaRPr lang="en-US"/>
        </a:p>
      </dgm:t>
    </dgm:pt>
  </dgm:ptLst>
  <dgm:cxnLst>
    <dgm:cxn modelId="{8E6AD43B-8F61-4571-A2C6-1A6F0F79AC84}" type="presOf" srcId="{607A818B-E584-42BB-8C4D-A7E6A834201A}" destId="{B2F6D5DB-1513-4ACC-A238-818EE8F8E0F5}" srcOrd="1" destOrd="0" presId="urn:microsoft.com/office/officeart/2005/8/layout/vProcess5"/>
    <dgm:cxn modelId="{54701EC9-CDB3-4A0C-BD16-5F25D082CF84}" type="presOf" srcId="{A55F5244-5830-4818-BD59-A5BC2D3DFF26}" destId="{2C521870-13AC-4F75-B5B7-9D6904C3C62B}" srcOrd="0" destOrd="0" presId="urn:microsoft.com/office/officeart/2005/8/layout/vProcess5"/>
    <dgm:cxn modelId="{C373C77E-3A7E-4E12-A198-3F8A9679B056}" srcId="{AB75A614-6C0A-47BD-BC4C-A12C273A76F8}" destId="{EC37AEDD-94F6-4786-9ECC-64EDDD2132EC}" srcOrd="5" destOrd="0" parTransId="{62C234B5-529D-41EA-AD73-8891641F3764}" sibTransId="{C37C9597-D5FD-4682-AB9F-3F3461E0B897}"/>
    <dgm:cxn modelId="{D6EA4C3C-35C0-4292-9F8B-FD1D6D9D10E1}" type="presOf" srcId="{04C02F6D-6EE5-4B13-ADEB-6A3AF3F67E5E}" destId="{59CA053C-AD2D-4121-B919-E673D90D976F}" srcOrd="0" destOrd="0" presId="urn:microsoft.com/office/officeart/2005/8/layout/vProcess5"/>
    <dgm:cxn modelId="{70672964-BFF6-4837-9BC1-805EC49F0E3B}" type="presOf" srcId="{6F118D53-4DAA-43A4-8C26-3DF84E32B709}" destId="{50F9384A-D419-47E9-B49E-892B5DA01834}" srcOrd="0" destOrd="0" presId="urn:microsoft.com/office/officeart/2005/8/layout/vProcess5"/>
    <dgm:cxn modelId="{695FB49B-CCFA-498B-8EFB-98E7BBA3BFC9}" type="presOf" srcId="{61276923-19CE-4183-A8D4-AA984D0EF3FA}" destId="{B4F27537-3D6E-4D8A-B0AC-44C8F8C9B6BD}" srcOrd="1" destOrd="0" presId="urn:microsoft.com/office/officeart/2005/8/layout/vProcess5"/>
    <dgm:cxn modelId="{84775C5A-D406-4F28-A727-B848518AF642}" srcId="{AB75A614-6C0A-47BD-BC4C-A12C273A76F8}" destId="{4418D311-EBD9-4070-A52E-17BC9C72B2E1}" srcOrd="2" destOrd="0" parTransId="{DB232087-FEA7-45FF-9362-24C33D4D98A0}" sibTransId="{A55F5244-5830-4818-BD59-A5BC2D3DFF26}"/>
    <dgm:cxn modelId="{EE9719D4-AA74-4312-B0E9-EBDDB67D03B7}" type="presOf" srcId="{D3C75C33-26B1-4F61-A551-77574C06F9EE}" destId="{8DA1403C-BC3A-48BF-984D-5EB0E234F42E}" srcOrd="1" destOrd="0" presId="urn:microsoft.com/office/officeart/2005/8/layout/vProcess5"/>
    <dgm:cxn modelId="{C751914D-01D1-4BD4-A804-8151C854BF65}" type="presOf" srcId="{607A818B-E584-42BB-8C4D-A7E6A834201A}" destId="{4B72223E-F225-44AF-B969-A15B84388470}" srcOrd="0" destOrd="0" presId="urn:microsoft.com/office/officeart/2005/8/layout/vProcess5"/>
    <dgm:cxn modelId="{C681729D-903C-41C6-A51B-76A3C021DDC4}" type="presOf" srcId="{D3C75C33-26B1-4F61-A551-77574C06F9EE}" destId="{05626183-5FB1-44DF-8CBF-177C80FC14A5}" srcOrd="0" destOrd="0" presId="urn:microsoft.com/office/officeart/2005/8/layout/vProcess5"/>
    <dgm:cxn modelId="{3385FEB1-C282-4E45-8902-765920F97022}" type="presOf" srcId="{61276923-19CE-4183-A8D4-AA984D0EF3FA}" destId="{50BCCAC5-CBB3-412C-A9E9-B5FE1B9CA393}" srcOrd="0" destOrd="0" presId="urn:microsoft.com/office/officeart/2005/8/layout/vProcess5"/>
    <dgm:cxn modelId="{CB6567F3-016E-4582-B1D8-CFCA4B4D2AEF}" srcId="{AB75A614-6C0A-47BD-BC4C-A12C273A76F8}" destId="{D3C75C33-26B1-4F61-A551-77574C06F9EE}" srcOrd="3" destOrd="0" parTransId="{9130B8FE-60C5-4B6D-A094-55B3ED75DE4E}" sibTransId="{28F0B4E6-60F9-42BF-9FF9-57DAF279AD63}"/>
    <dgm:cxn modelId="{891056FE-8D05-41E4-B08E-B161C41D3E25}" type="presOf" srcId="{9B986C51-D218-443F-9D1D-1F45C5B60427}" destId="{356DCCB1-0C74-4130-BE4E-7636A0E24214}" srcOrd="0" destOrd="0" presId="urn:microsoft.com/office/officeart/2005/8/layout/vProcess5"/>
    <dgm:cxn modelId="{BDE76E97-AAF7-495D-BF40-5E3E3C117F4B}" type="presOf" srcId="{4418D311-EBD9-4070-A52E-17BC9C72B2E1}" destId="{64360CF6-16F2-4B62-BA9C-AB59B29C9770}" srcOrd="1" destOrd="0" presId="urn:microsoft.com/office/officeart/2005/8/layout/vProcess5"/>
    <dgm:cxn modelId="{B9A94E34-11C0-442B-9234-789A3EB24754}" type="presOf" srcId="{28F0B4E6-60F9-42BF-9FF9-57DAF279AD63}" destId="{69AC555F-B4D8-4E58-A93E-F5787752A861}" srcOrd="0" destOrd="0" presId="urn:microsoft.com/office/officeart/2005/8/layout/vProcess5"/>
    <dgm:cxn modelId="{FFC35D27-3CF5-4D62-A92F-ADEDBF0017B4}" srcId="{AB75A614-6C0A-47BD-BC4C-A12C273A76F8}" destId="{9B986C51-D218-443F-9D1D-1F45C5B60427}" srcOrd="1" destOrd="0" parTransId="{A07952C3-8E90-48ED-AA61-1ECAA4914F97}" sibTransId="{6F118D53-4DAA-43A4-8C26-3DF84E32B709}"/>
    <dgm:cxn modelId="{09CF53AC-38BA-4C97-90CD-1F75FFB7FBDF}" type="presOf" srcId="{AB75A614-6C0A-47BD-BC4C-A12C273A76F8}" destId="{8031D0CB-8D56-42C4-90D7-280B82716C7B}" srcOrd="0" destOrd="0" presId="urn:microsoft.com/office/officeart/2005/8/layout/vProcess5"/>
    <dgm:cxn modelId="{420572FB-A1F3-4100-80E9-38F25ED9117F}" srcId="{AB75A614-6C0A-47BD-BC4C-A12C273A76F8}" destId="{607A818B-E584-42BB-8C4D-A7E6A834201A}" srcOrd="4" destOrd="0" parTransId="{2152FE68-4899-4C63-AA1B-4BB29F36905B}" sibTransId="{01B31F12-97BA-457C-8A37-B457FB9E4B10}"/>
    <dgm:cxn modelId="{4743A84A-BD1F-4152-8150-4B23B1A70063}" type="presOf" srcId="{4418D311-EBD9-4070-A52E-17BC9C72B2E1}" destId="{167C7E07-E24D-41C6-95A5-1C6120EFDFF1}" srcOrd="0" destOrd="0" presId="urn:microsoft.com/office/officeart/2005/8/layout/vProcess5"/>
    <dgm:cxn modelId="{F56BDB77-5089-44CC-A277-2E6E7C6E8DC6}" type="presOf" srcId="{9B986C51-D218-443F-9D1D-1F45C5B60427}" destId="{69B362B6-F5E1-48DC-B2C3-FFC4CBCF086E}" srcOrd="1" destOrd="0" presId="urn:microsoft.com/office/officeart/2005/8/layout/vProcess5"/>
    <dgm:cxn modelId="{DDE3911D-3148-478A-B6A9-2A31985B4041}" srcId="{AB75A614-6C0A-47BD-BC4C-A12C273A76F8}" destId="{61276923-19CE-4183-A8D4-AA984D0EF3FA}" srcOrd="0" destOrd="0" parTransId="{89D95EFB-AB06-47C0-8229-34F1A20B60F5}" sibTransId="{04C02F6D-6EE5-4B13-ADEB-6A3AF3F67E5E}"/>
    <dgm:cxn modelId="{05F830D1-A06A-49C2-951B-B93DBAD0E812}" type="presParOf" srcId="{8031D0CB-8D56-42C4-90D7-280B82716C7B}" destId="{07FAB75E-DF36-43FF-A0EA-4103FDDD4934}" srcOrd="0" destOrd="0" presId="urn:microsoft.com/office/officeart/2005/8/layout/vProcess5"/>
    <dgm:cxn modelId="{84342234-CACB-4249-9F18-FC63D3E3F0CD}" type="presParOf" srcId="{8031D0CB-8D56-42C4-90D7-280B82716C7B}" destId="{50BCCAC5-CBB3-412C-A9E9-B5FE1B9CA393}" srcOrd="1" destOrd="0" presId="urn:microsoft.com/office/officeart/2005/8/layout/vProcess5"/>
    <dgm:cxn modelId="{55B39C5C-963D-4C26-A6DA-D255D6D03560}" type="presParOf" srcId="{8031D0CB-8D56-42C4-90D7-280B82716C7B}" destId="{356DCCB1-0C74-4130-BE4E-7636A0E24214}" srcOrd="2" destOrd="0" presId="urn:microsoft.com/office/officeart/2005/8/layout/vProcess5"/>
    <dgm:cxn modelId="{372594A7-0870-491F-AEFD-F232E52506C8}" type="presParOf" srcId="{8031D0CB-8D56-42C4-90D7-280B82716C7B}" destId="{167C7E07-E24D-41C6-95A5-1C6120EFDFF1}" srcOrd="3" destOrd="0" presId="urn:microsoft.com/office/officeart/2005/8/layout/vProcess5"/>
    <dgm:cxn modelId="{28EB418B-DA61-4DAF-BA2D-AA21923FD0F1}" type="presParOf" srcId="{8031D0CB-8D56-42C4-90D7-280B82716C7B}" destId="{05626183-5FB1-44DF-8CBF-177C80FC14A5}" srcOrd="4" destOrd="0" presId="urn:microsoft.com/office/officeart/2005/8/layout/vProcess5"/>
    <dgm:cxn modelId="{C6CAC4B4-46F5-40AC-8527-2DB3D8EA7A78}" type="presParOf" srcId="{8031D0CB-8D56-42C4-90D7-280B82716C7B}" destId="{4B72223E-F225-44AF-B969-A15B84388470}" srcOrd="5" destOrd="0" presId="urn:microsoft.com/office/officeart/2005/8/layout/vProcess5"/>
    <dgm:cxn modelId="{8F932BEB-05C8-4132-A262-A9EF93709A27}" type="presParOf" srcId="{8031D0CB-8D56-42C4-90D7-280B82716C7B}" destId="{59CA053C-AD2D-4121-B919-E673D90D976F}" srcOrd="6" destOrd="0" presId="urn:microsoft.com/office/officeart/2005/8/layout/vProcess5"/>
    <dgm:cxn modelId="{9C518153-4317-4F7D-B895-3BA1A2B1C4A3}" type="presParOf" srcId="{8031D0CB-8D56-42C4-90D7-280B82716C7B}" destId="{50F9384A-D419-47E9-B49E-892B5DA01834}" srcOrd="7" destOrd="0" presId="urn:microsoft.com/office/officeart/2005/8/layout/vProcess5"/>
    <dgm:cxn modelId="{1DAD69D0-80D5-4B74-B509-0FA53370F140}" type="presParOf" srcId="{8031D0CB-8D56-42C4-90D7-280B82716C7B}" destId="{2C521870-13AC-4F75-B5B7-9D6904C3C62B}" srcOrd="8" destOrd="0" presId="urn:microsoft.com/office/officeart/2005/8/layout/vProcess5"/>
    <dgm:cxn modelId="{A440D03D-0B46-456D-BAB8-DE68300F901C}" type="presParOf" srcId="{8031D0CB-8D56-42C4-90D7-280B82716C7B}" destId="{69AC555F-B4D8-4E58-A93E-F5787752A861}" srcOrd="9" destOrd="0" presId="urn:microsoft.com/office/officeart/2005/8/layout/vProcess5"/>
    <dgm:cxn modelId="{9D0CB6CB-C4F4-4D91-8106-1B03C14198EB}" type="presParOf" srcId="{8031D0CB-8D56-42C4-90D7-280B82716C7B}" destId="{B4F27537-3D6E-4D8A-B0AC-44C8F8C9B6BD}" srcOrd="10" destOrd="0" presId="urn:microsoft.com/office/officeart/2005/8/layout/vProcess5"/>
    <dgm:cxn modelId="{0ACB692E-93EC-44AB-9B54-77C519DE6D40}" type="presParOf" srcId="{8031D0CB-8D56-42C4-90D7-280B82716C7B}" destId="{69B362B6-F5E1-48DC-B2C3-FFC4CBCF086E}" srcOrd="11" destOrd="0" presId="urn:microsoft.com/office/officeart/2005/8/layout/vProcess5"/>
    <dgm:cxn modelId="{E122A766-59D2-486C-A003-403B3C1A704F}" type="presParOf" srcId="{8031D0CB-8D56-42C4-90D7-280B82716C7B}" destId="{64360CF6-16F2-4B62-BA9C-AB59B29C9770}" srcOrd="12" destOrd="0" presId="urn:microsoft.com/office/officeart/2005/8/layout/vProcess5"/>
    <dgm:cxn modelId="{C7A170BF-1A98-4926-9549-12A39ECCD15C}" type="presParOf" srcId="{8031D0CB-8D56-42C4-90D7-280B82716C7B}" destId="{8DA1403C-BC3A-48BF-984D-5EB0E234F42E}" srcOrd="13" destOrd="0" presId="urn:microsoft.com/office/officeart/2005/8/layout/vProcess5"/>
    <dgm:cxn modelId="{0362364B-9594-4CF2-835E-2399089D7371}" type="presParOf" srcId="{8031D0CB-8D56-42C4-90D7-280B82716C7B}" destId="{B2F6D5DB-1513-4ACC-A238-818EE8F8E0F5}" srcOrd="14" destOrd="0" presId="urn:microsoft.com/office/officeart/2005/8/layout/vProcess5"/>
  </dgm:cxnLst>
  <dgm:bg/>
  <dgm:whole/>
</dgm:dataModel>
</file>

<file path=ppt/diagrams/data31.xml><?xml version="1.0" encoding="utf-8"?>
<dgm:dataModel xmlns:dgm="http://schemas.openxmlformats.org/drawingml/2006/diagram" xmlns:a="http://schemas.openxmlformats.org/drawingml/2006/main">
  <dgm:ptLst>
    <dgm:pt modelId="{AB75A614-6C0A-47BD-BC4C-A12C273A76F8}" type="doc">
      <dgm:prSet loTypeId="urn:microsoft.com/office/officeart/2005/8/layout/vProcess5" loCatId="process" qsTypeId="urn:microsoft.com/office/officeart/2005/8/quickstyle/3d3" qsCatId="3D" csTypeId="urn:microsoft.com/office/officeart/2005/8/colors/colorful5" csCatId="colorful" phldr="1"/>
      <dgm:spPr/>
      <dgm:t>
        <a:bodyPr/>
        <a:lstStyle/>
        <a:p>
          <a:endParaRPr lang="en-US"/>
        </a:p>
      </dgm:t>
    </dgm:pt>
    <dgm:pt modelId="{61276923-19CE-4183-A8D4-AA984D0EF3FA}">
      <dgm:prSet/>
      <dgm:spPr/>
      <dgm:t>
        <a:bodyPr/>
        <a:lstStyle/>
        <a:p>
          <a:r>
            <a:rPr lang="en-US" dirty="0" smtClean="0"/>
            <a:t>A new section 200A is introduced. </a:t>
          </a:r>
          <a:endParaRPr lang="en-US" dirty="0"/>
        </a:p>
      </dgm:t>
    </dgm:pt>
    <dgm:pt modelId="{89D95EFB-AB06-47C0-8229-34F1A20B60F5}" type="parTrans" cxnId="{DDE3911D-3148-478A-B6A9-2A31985B4041}">
      <dgm:prSet/>
      <dgm:spPr/>
      <dgm:t>
        <a:bodyPr/>
        <a:lstStyle/>
        <a:p>
          <a:endParaRPr lang="en-US"/>
        </a:p>
      </dgm:t>
    </dgm:pt>
    <dgm:pt modelId="{04C02F6D-6EE5-4B13-ADEB-6A3AF3F67E5E}" type="sibTrans" cxnId="{DDE3911D-3148-478A-B6A9-2A31985B4041}">
      <dgm:prSet/>
      <dgm:spPr/>
      <dgm:t>
        <a:bodyPr/>
        <a:lstStyle/>
        <a:p>
          <a:endParaRPr lang="en-US"/>
        </a:p>
      </dgm:t>
    </dgm:pt>
    <dgm:pt modelId="{AC2F06BB-29C7-48F7-BE44-CC8EC5E13104}">
      <dgm:prSet/>
      <dgm:spPr/>
      <dgm:t>
        <a:bodyPr/>
        <a:lstStyle/>
        <a:p>
          <a:r>
            <a:rPr lang="en-US" smtClean="0"/>
            <a:t>TDS return filed by the deductor will be processed by the following way: </a:t>
          </a:r>
          <a:endParaRPr lang="en-US"/>
        </a:p>
      </dgm:t>
    </dgm:pt>
    <dgm:pt modelId="{741736AD-AD96-42E1-B8E3-84403E0BA61E}" type="parTrans" cxnId="{3D5B42ED-54A9-4878-818A-A9AC0D3006CC}">
      <dgm:prSet/>
      <dgm:spPr/>
      <dgm:t>
        <a:bodyPr/>
        <a:lstStyle/>
        <a:p>
          <a:endParaRPr lang="en-US"/>
        </a:p>
      </dgm:t>
    </dgm:pt>
    <dgm:pt modelId="{E72D785D-A3D6-456C-AC7A-9B39F03C408A}" type="sibTrans" cxnId="{3D5B42ED-54A9-4878-818A-A9AC0D3006CC}">
      <dgm:prSet/>
      <dgm:spPr/>
      <dgm:t>
        <a:bodyPr/>
        <a:lstStyle/>
        <a:p>
          <a:endParaRPr lang="en-US"/>
        </a:p>
      </dgm:t>
    </dgm:pt>
    <dgm:pt modelId="{3A668139-A404-4D32-9D10-02BFF3C2CAAA}">
      <dgm:prSet/>
      <dgm:spPr/>
      <dgm:t>
        <a:bodyPr/>
        <a:lstStyle/>
        <a:p>
          <a:r>
            <a:rPr lang="en-US" smtClean="0"/>
            <a:t>TDS deductible will be computed on the basis of data in TDS statement, after adjusting any arithmetic error or an incorrect claim. </a:t>
          </a:r>
          <a:endParaRPr lang="en-US"/>
        </a:p>
      </dgm:t>
    </dgm:pt>
    <dgm:pt modelId="{2FDC0F19-DFB5-4D2F-A0B4-A4C188C3E142}" type="parTrans" cxnId="{C107ABD0-CE27-4FEF-9327-62D21CBABEF9}">
      <dgm:prSet/>
      <dgm:spPr/>
      <dgm:t>
        <a:bodyPr/>
        <a:lstStyle/>
        <a:p>
          <a:endParaRPr lang="en-US"/>
        </a:p>
      </dgm:t>
    </dgm:pt>
    <dgm:pt modelId="{ACFD538F-E972-4700-8928-3B52332C68BF}" type="sibTrans" cxnId="{C107ABD0-CE27-4FEF-9327-62D21CBABEF9}">
      <dgm:prSet/>
      <dgm:spPr/>
      <dgm:t>
        <a:bodyPr/>
        <a:lstStyle/>
        <a:p>
          <a:endParaRPr lang="en-US"/>
        </a:p>
      </dgm:t>
    </dgm:pt>
    <dgm:pt modelId="{D56F5F6D-DCCD-4E2B-88E9-AB9EBA92CD36}">
      <dgm:prSet/>
      <dgm:spPr/>
      <dgm:t>
        <a:bodyPr/>
        <a:lstStyle/>
        <a:p>
          <a:r>
            <a:rPr lang="en-US" smtClean="0"/>
            <a:t>The interest, if any, shall be computed on the basis of the sums deductible on the basis of data in TDS statement. </a:t>
          </a:r>
          <a:endParaRPr lang="en-US"/>
        </a:p>
      </dgm:t>
    </dgm:pt>
    <dgm:pt modelId="{729E6A3C-AEAA-43F9-A781-02BC08E04DCE}" type="parTrans" cxnId="{A488A896-EEC4-484C-B5DC-54EF0BFFB584}">
      <dgm:prSet/>
      <dgm:spPr/>
      <dgm:t>
        <a:bodyPr/>
        <a:lstStyle/>
        <a:p>
          <a:endParaRPr lang="en-US"/>
        </a:p>
      </dgm:t>
    </dgm:pt>
    <dgm:pt modelId="{DB677FEE-6E36-4E5A-A710-B883233D5916}" type="sibTrans" cxnId="{A488A896-EEC4-484C-B5DC-54EF0BFFB584}">
      <dgm:prSet/>
      <dgm:spPr/>
      <dgm:t>
        <a:bodyPr/>
        <a:lstStyle/>
        <a:p>
          <a:endParaRPr lang="en-US"/>
        </a:p>
      </dgm:t>
    </dgm:pt>
    <dgm:pt modelId="{9B9FF4EA-FE7A-47A2-A006-A60CB6AC3C66}">
      <dgm:prSet/>
      <dgm:spPr/>
      <dgm:t>
        <a:bodyPr/>
        <a:lstStyle/>
        <a:p>
          <a:r>
            <a:rPr lang="en-US" smtClean="0"/>
            <a:t>Any amount payable by / refund to Deductor shall be determined. </a:t>
          </a:r>
          <a:endParaRPr lang="en-US"/>
        </a:p>
      </dgm:t>
    </dgm:pt>
    <dgm:pt modelId="{AEA8D487-3DF1-42F0-89CD-270320805727}" type="parTrans" cxnId="{D9BD809F-F067-485D-A6F6-64172A5B9206}">
      <dgm:prSet/>
      <dgm:spPr/>
      <dgm:t>
        <a:bodyPr/>
        <a:lstStyle/>
        <a:p>
          <a:endParaRPr lang="en-US"/>
        </a:p>
      </dgm:t>
    </dgm:pt>
    <dgm:pt modelId="{AB9384DE-CDA2-401D-924D-41E71CE35200}" type="sibTrans" cxnId="{D9BD809F-F067-485D-A6F6-64172A5B9206}">
      <dgm:prSet/>
      <dgm:spPr/>
      <dgm:t>
        <a:bodyPr/>
        <a:lstStyle/>
        <a:p>
          <a:endParaRPr lang="en-US"/>
        </a:p>
      </dgm:t>
    </dgm:pt>
    <dgm:pt modelId="{C3E6FCCE-E073-4763-BD5E-5BB9A78639AD}">
      <dgm:prSet/>
      <dgm:spPr/>
      <dgm:t>
        <a:bodyPr/>
        <a:lstStyle/>
        <a:p>
          <a:endParaRPr lang="en-US"/>
        </a:p>
      </dgm:t>
    </dgm:pt>
    <dgm:pt modelId="{35F4D2D6-B1F6-4B4C-94BE-2E0239F3398F}" type="parTrans" cxnId="{B78B3943-B871-4C3F-A64C-2408E334C26E}">
      <dgm:prSet/>
      <dgm:spPr/>
      <dgm:t>
        <a:bodyPr/>
        <a:lstStyle/>
        <a:p>
          <a:endParaRPr lang="en-US"/>
        </a:p>
      </dgm:t>
    </dgm:pt>
    <dgm:pt modelId="{CC3681A9-BCB0-4834-9BD8-8B2A09C07673}" type="sibTrans" cxnId="{B78B3943-B871-4C3F-A64C-2408E334C26E}">
      <dgm:prSet/>
      <dgm:spPr/>
      <dgm:t>
        <a:bodyPr/>
        <a:lstStyle/>
        <a:p>
          <a:endParaRPr lang="en-US"/>
        </a:p>
      </dgm:t>
    </dgm:pt>
    <dgm:pt modelId="{F07BDFFC-F81E-43C8-9C2A-FDC48FB9D791}">
      <dgm:prSet/>
      <dgm:spPr/>
      <dgm:t>
        <a:bodyPr/>
        <a:lstStyle/>
        <a:p>
          <a:endParaRPr lang="en-US"/>
        </a:p>
      </dgm:t>
    </dgm:pt>
    <dgm:pt modelId="{EFAF62E0-800C-4476-B08A-A0F500CD2054}" type="parTrans" cxnId="{EDE147A1-F01F-4A91-B1CF-E5984AB75508}">
      <dgm:prSet/>
      <dgm:spPr/>
      <dgm:t>
        <a:bodyPr/>
        <a:lstStyle/>
        <a:p>
          <a:endParaRPr lang="en-US"/>
        </a:p>
      </dgm:t>
    </dgm:pt>
    <dgm:pt modelId="{21C4B8C3-E760-41E9-A084-6DEACF10A467}" type="sibTrans" cxnId="{EDE147A1-F01F-4A91-B1CF-E5984AB75508}">
      <dgm:prSet/>
      <dgm:spPr/>
      <dgm:t>
        <a:bodyPr/>
        <a:lstStyle/>
        <a:p>
          <a:endParaRPr lang="en-US"/>
        </a:p>
      </dgm:t>
    </dgm:pt>
    <dgm:pt modelId="{298DA8CA-A62E-4546-8F18-71109CCD5524}" type="pres">
      <dgm:prSet presAssocID="{AB75A614-6C0A-47BD-BC4C-A12C273A76F8}" presName="outerComposite" presStyleCnt="0">
        <dgm:presLayoutVars>
          <dgm:chMax val="5"/>
          <dgm:dir/>
          <dgm:resizeHandles val="exact"/>
        </dgm:presLayoutVars>
      </dgm:prSet>
      <dgm:spPr/>
      <dgm:t>
        <a:bodyPr/>
        <a:lstStyle/>
        <a:p>
          <a:endParaRPr lang="en-US"/>
        </a:p>
      </dgm:t>
    </dgm:pt>
    <dgm:pt modelId="{9B5F853A-6D9F-4001-B420-14AEA6A3DD2E}" type="pres">
      <dgm:prSet presAssocID="{AB75A614-6C0A-47BD-BC4C-A12C273A76F8}" presName="dummyMaxCanvas" presStyleCnt="0">
        <dgm:presLayoutVars/>
      </dgm:prSet>
      <dgm:spPr/>
    </dgm:pt>
    <dgm:pt modelId="{F26FF5AD-F1F0-4532-AF3C-368A4A3FDA10}" type="pres">
      <dgm:prSet presAssocID="{AB75A614-6C0A-47BD-BC4C-A12C273A76F8}" presName="FiveNodes_1" presStyleLbl="node1" presStyleIdx="0" presStyleCnt="5">
        <dgm:presLayoutVars>
          <dgm:bulletEnabled val="1"/>
        </dgm:presLayoutVars>
      </dgm:prSet>
      <dgm:spPr/>
      <dgm:t>
        <a:bodyPr/>
        <a:lstStyle/>
        <a:p>
          <a:endParaRPr lang="en-US"/>
        </a:p>
      </dgm:t>
    </dgm:pt>
    <dgm:pt modelId="{09E819AE-D70E-4B0D-BEC3-8FC19AFE4465}" type="pres">
      <dgm:prSet presAssocID="{AB75A614-6C0A-47BD-BC4C-A12C273A76F8}" presName="FiveNodes_2" presStyleLbl="node1" presStyleIdx="1" presStyleCnt="5">
        <dgm:presLayoutVars>
          <dgm:bulletEnabled val="1"/>
        </dgm:presLayoutVars>
      </dgm:prSet>
      <dgm:spPr/>
      <dgm:t>
        <a:bodyPr/>
        <a:lstStyle/>
        <a:p>
          <a:endParaRPr lang="en-US"/>
        </a:p>
      </dgm:t>
    </dgm:pt>
    <dgm:pt modelId="{32ABF3E1-F5D2-4B84-8A0C-79C2986BAAD0}" type="pres">
      <dgm:prSet presAssocID="{AB75A614-6C0A-47BD-BC4C-A12C273A76F8}" presName="FiveNodes_3" presStyleLbl="node1" presStyleIdx="2" presStyleCnt="5">
        <dgm:presLayoutVars>
          <dgm:bulletEnabled val="1"/>
        </dgm:presLayoutVars>
      </dgm:prSet>
      <dgm:spPr/>
      <dgm:t>
        <a:bodyPr/>
        <a:lstStyle/>
        <a:p>
          <a:endParaRPr lang="en-US"/>
        </a:p>
      </dgm:t>
    </dgm:pt>
    <dgm:pt modelId="{E5BBEABF-7BA7-4248-9DDF-500A130E6C77}" type="pres">
      <dgm:prSet presAssocID="{AB75A614-6C0A-47BD-BC4C-A12C273A76F8}" presName="FiveNodes_4" presStyleLbl="node1" presStyleIdx="3" presStyleCnt="5">
        <dgm:presLayoutVars>
          <dgm:bulletEnabled val="1"/>
        </dgm:presLayoutVars>
      </dgm:prSet>
      <dgm:spPr/>
      <dgm:t>
        <a:bodyPr/>
        <a:lstStyle/>
        <a:p>
          <a:endParaRPr lang="en-US"/>
        </a:p>
      </dgm:t>
    </dgm:pt>
    <dgm:pt modelId="{83F0C962-0C9F-4215-B3AA-755314F2552E}" type="pres">
      <dgm:prSet presAssocID="{AB75A614-6C0A-47BD-BC4C-A12C273A76F8}" presName="FiveNodes_5" presStyleLbl="node1" presStyleIdx="4" presStyleCnt="5">
        <dgm:presLayoutVars>
          <dgm:bulletEnabled val="1"/>
        </dgm:presLayoutVars>
      </dgm:prSet>
      <dgm:spPr/>
      <dgm:t>
        <a:bodyPr/>
        <a:lstStyle/>
        <a:p>
          <a:endParaRPr lang="en-US"/>
        </a:p>
      </dgm:t>
    </dgm:pt>
    <dgm:pt modelId="{1A9C3D25-C89D-4753-BE67-38528B5F2436}" type="pres">
      <dgm:prSet presAssocID="{AB75A614-6C0A-47BD-BC4C-A12C273A76F8}" presName="FiveConn_1-2" presStyleLbl="fgAccFollowNode1" presStyleIdx="0" presStyleCnt="4">
        <dgm:presLayoutVars>
          <dgm:bulletEnabled val="1"/>
        </dgm:presLayoutVars>
      </dgm:prSet>
      <dgm:spPr/>
      <dgm:t>
        <a:bodyPr/>
        <a:lstStyle/>
        <a:p>
          <a:endParaRPr lang="en-US"/>
        </a:p>
      </dgm:t>
    </dgm:pt>
    <dgm:pt modelId="{512D8904-717F-4AA9-9738-C747E75BC929}" type="pres">
      <dgm:prSet presAssocID="{AB75A614-6C0A-47BD-BC4C-A12C273A76F8}" presName="FiveConn_2-3" presStyleLbl="fgAccFollowNode1" presStyleIdx="1" presStyleCnt="4">
        <dgm:presLayoutVars>
          <dgm:bulletEnabled val="1"/>
        </dgm:presLayoutVars>
      </dgm:prSet>
      <dgm:spPr/>
      <dgm:t>
        <a:bodyPr/>
        <a:lstStyle/>
        <a:p>
          <a:endParaRPr lang="en-US"/>
        </a:p>
      </dgm:t>
    </dgm:pt>
    <dgm:pt modelId="{B1258ABC-F428-4661-B2E3-EAAAAA9622BD}" type="pres">
      <dgm:prSet presAssocID="{AB75A614-6C0A-47BD-BC4C-A12C273A76F8}" presName="FiveConn_3-4" presStyleLbl="fgAccFollowNode1" presStyleIdx="2" presStyleCnt="4">
        <dgm:presLayoutVars>
          <dgm:bulletEnabled val="1"/>
        </dgm:presLayoutVars>
      </dgm:prSet>
      <dgm:spPr/>
      <dgm:t>
        <a:bodyPr/>
        <a:lstStyle/>
        <a:p>
          <a:endParaRPr lang="en-US"/>
        </a:p>
      </dgm:t>
    </dgm:pt>
    <dgm:pt modelId="{0489A23A-3912-488F-AAB6-EF42184F1FEB}" type="pres">
      <dgm:prSet presAssocID="{AB75A614-6C0A-47BD-BC4C-A12C273A76F8}" presName="FiveConn_4-5" presStyleLbl="fgAccFollowNode1" presStyleIdx="3" presStyleCnt="4">
        <dgm:presLayoutVars>
          <dgm:bulletEnabled val="1"/>
        </dgm:presLayoutVars>
      </dgm:prSet>
      <dgm:spPr/>
      <dgm:t>
        <a:bodyPr/>
        <a:lstStyle/>
        <a:p>
          <a:endParaRPr lang="en-US"/>
        </a:p>
      </dgm:t>
    </dgm:pt>
    <dgm:pt modelId="{B76F07FF-D86D-4EA7-9801-D6707DC4B271}" type="pres">
      <dgm:prSet presAssocID="{AB75A614-6C0A-47BD-BC4C-A12C273A76F8}" presName="FiveNodes_1_text" presStyleLbl="node1" presStyleIdx="4" presStyleCnt="5">
        <dgm:presLayoutVars>
          <dgm:bulletEnabled val="1"/>
        </dgm:presLayoutVars>
      </dgm:prSet>
      <dgm:spPr/>
      <dgm:t>
        <a:bodyPr/>
        <a:lstStyle/>
        <a:p>
          <a:endParaRPr lang="en-US"/>
        </a:p>
      </dgm:t>
    </dgm:pt>
    <dgm:pt modelId="{94028A62-640A-4FD2-AD71-7F37EA0421A1}" type="pres">
      <dgm:prSet presAssocID="{AB75A614-6C0A-47BD-BC4C-A12C273A76F8}" presName="FiveNodes_2_text" presStyleLbl="node1" presStyleIdx="4" presStyleCnt="5">
        <dgm:presLayoutVars>
          <dgm:bulletEnabled val="1"/>
        </dgm:presLayoutVars>
      </dgm:prSet>
      <dgm:spPr/>
      <dgm:t>
        <a:bodyPr/>
        <a:lstStyle/>
        <a:p>
          <a:endParaRPr lang="en-US"/>
        </a:p>
      </dgm:t>
    </dgm:pt>
    <dgm:pt modelId="{D427723A-3EF1-4A1B-A6E5-3E1A9E5FC149}" type="pres">
      <dgm:prSet presAssocID="{AB75A614-6C0A-47BD-BC4C-A12C273A76F8}" presName="FiveNodes_3_text" presStyleLbl="node1" presStyleIdx="4" presStyleCnt="5">
        <dgm:presLayoutVars>
          <dgm:bulletEnabled val="1"/>
        </dgm:presLayoutVars>
      </dgm:prSet>
      <dgm:spPr/>
      <dgm:t>
        <a:bodyPr/>
        <a:lstStyle/>
        <a:p>
          <a:endParaRPr lang="en-US"/>
        </a:p>
      </dgm:t>
    </dgm:pt>
    <dgm:pt modelId="{A4FAA28F-EB4D-4155-9BAC-5792F44BD3C4}" type="pres">
      <dgm:prSet presAssocID="{AB75A614-6C0A-47BD-BC4C-A12C273A76F8}" presName="FiveNodes_4_text" presStyleLbl="node1" presStyleIdx="4" presStyleCnt="5">
        <dgm:presLayoutVars>
          <dgm:bulletEnabled val="1"/>
        </dgm:presLayoutVars>
      </dgm:prSet>
      <dgm:spPr/>
      <dgm:t>
        <a:bodyPr/>
        <a:lstStyle/>
        <a:p>
          <a:endParaRPr lang="en-US"/>
        </a:p>
      </dgm:t>
    </dgm:pt>
    <dgm:pt modelId="{3AFDFC3C-3613-4083-A3D5-BB18B312C0C9}" type="pres">
      <dgm:prSet presAssocID="{AB75A614-6C0A-47BD-BC4C-A12C273A76F8}" presName="FiveNodes_5_text" presStyleLbl="node1" presStyleIdx="4" presStyleCnt="5">
        <dgm:presLayoutVars>
          <dgm:bulletEnabled val="1"/>
        </dgm:presLayoutVars>
      </dgm:prSet>
      <dgm:spPr/>
      <dgm:t>
        <a:bodyPr/>
        <a:lstStyle/>
        <a:p>
          <a:endParaRPr lang="en-US"/>
        </a:p>
      </dgm:t>
    </dgm:pt>
  </dgm:ptLst>
  <dgm:cxnLst>
    <dgm:cxn modelId="{3F3F855F-7BEB-4580-BA96-345CB4A0D1DA}" type="presOf" srcId="{9B9FF4EA-FE7A-47A2-A006-A60CB6AC3C66}" destId="{83F0C962-0C9F-4215-B3AA-755314F2552E}" srcOrd="0" destOrd="0" presId="urn:microsoft.com/office/officeart/2005/8/layout/vProcess5"/>
    <dgm:cxn modelId="{A13DD1E2-4EC7-4ABF-8211-A8F265680EDD}" type="presOf" srcId="{DB677FEE-6E36-4E5A-A710-B883233D5916}" destId="{0489A23A-3912-488F-AAB6-EF42184F1FEB}" srcOrd="0" destOrd="0" presId="urn:microsoft.com/office/officeart/2005/8/layout/vProcess5"/>
    <dgm:cxn modelId="{30230335-BDCA-4AE9-89AE-EAA3D8F38085}" type="presOf" srcId="{E72D785D-A3D6-456C-AC7A-9B39F03C408A}" destId="{512D8904-717F-4AA9-9738-C747E75BC929}" srcOrd="0" destOrd="0" presId="urn:microsoft.com/office/officeart/2005/8/layout/vProcess5"/>
    <dgm:cxn modelId="{C107ABD0-CE27-4FEF-9327-62D21CBABEF9}" srcId="{AB75A614-6C0A-47BD-BC4C-A12C273A76F8}" destId="{3A668139-A404-4D32-9D10-02BFF3C2CAAA}" srcOrd="2" destOrd="0" parTransId="{2FDC0F19-DFB5-4D2F-A0B4-A4C188C3E142}" sibTransId="{ACFD538F-E972-4700-8928-3B52332C68BF}"/>
    <dgm:cxn modelId="{409BFE0D-0B5C-4CCE-A6C7-1D94A6610BDA}" type="presOf" srcId="{AC2F06BB-29C7-48F7-BE44-CC8EC5E13104}" destId="{94028A62-640A-4FD2-AD71-7F37EA0421A1}" srcOrd="1" destOrd="0" presId="urn:microsoft.com/office/officeart/2005/8/layout/vProcess5"/>
    <dgm:cxn modelId="{A488A896-EEC4-484C-B5DC-54EF0BFFB584}" srcId="{AB75A614-6C0A-47BD-BC4C-A12C273A76F8}" destId="{D56F5F6D-DCCD-4E2B-88E9-AB9EBA92CD36}" srcOrd="3" destOrd="0" parTransId="{729E6A3C-AEAA-43F9-A781-02BC08E04DCE}" sibTransId="{DB677FEE-6E36-4E5A-A710-B883233D5916}"/>
    <dgm:cxn modelId="{BBA1E241-DCB1-4474-B93D-529222192E59}" type="presOf" srcId="{ACFD538F-E972-4700-8928-3B52332C68BF}" destId="{B1258ABC-F428-4661-B2E3-EAAAAA9622BD}" srcOrd="0" destOrd="0" presId="urn:microsoft.com/office/officeart/2005/8/layout/vProcess5"/>
    <dgm:cxn modelId="{3336457B-9600-41C6-9BB8-217A3F0C8B9E}" type="presOf" srcId="{3A668139-A404-4D32-9D10-02BFF3C2CAAA}" destId="{32ABF3E1-F5D2-4B84-8A0C-79C2986BAAD0}" srcOrd="0" destOrd="0" presId="urn:microsoft.com/office/officeart/2005/8/layout/vProcess5"/>
    <dgm:cxn modelId="{EDE147A1-F01F-4A91-B1CF-E5984AB75508}" srcId="{AB75A614-6C0A-47BD-BC4C-A12C273A76F8}" destId="{F07BDFFC-F81E-43C8-9C2A-FDC48FB9D791}" srcOrd="6" destOrd="0" parTransId="{EFAF62E0-800C-4476-B08A-A0F500CD2054}" sibTransId="{21C4B8C3-E760-41E9-A084-6DEACF10A467}"/>
    <dgm:cxn modelId="{3AB2E699-DEDF-4192-BC56-26C2C3B0E5F1}" type="presOf" srcId="{AB75A614-6C0A-47BD-BC4C-A12C273A76F8}" destId="{298DA8CA-A62E-4546-8F18-71109CCD5524}" srcOrd="0" destOrd="0" presId="urn:microsoft.com/office/officeart/2005/8/layout/vProcess5"/>
    <dgm:cxn modelId="{F205EE26-F45A-43BF-89BB-48E32F2DFA63}" type="presOf" srcId="{61276923-19CE-4183-A8D4-AA984D0EF3FA}" destId="{B76F07FF-D86D-4EA7-9801-D6707DC4B271}" srcOrd="1" destOrd="0" presId="urn:microsoft.com/office/officeart/2005/8/layout/vProcess5"/>
    <dgm:cxn modelId="{591E9137-FC95-4E04-96D5-713933E11915}" type="presOf" srcId="{3A668139-A404-4D32-9D10-02BFF3C2CAAA}" destId="{D427723A-3EF1-4A1B-A6E5-3E1A9E5FC149}" srcOrd="1" destOrd="0" presId="urn:microsoft.com/office/officeart/2005/8/layout/vProcess5"/>
    <dgm:cxn modelId="{3D5B42ED-54A9-4878-818A-A9AC0D3006CC}" srcId="{AB75A614-6C0A-47BD-BC4C-A12C273A76F8}" destId="{AC2F06BB-29C7-48F7-BE44-CC8EC5E13104}" srcOrd="1" destOrd="0" parTransId="{741736AD-AD96-42E1-B8E3-84403E0BA61E}" sibTransId="{E72D785D-A3D6-456C-AC7A-9B39F03C408A}"/>
    <dgm:cxn modelId="{116E6087-A8C0-4572-841A-03B9219E406B}" type="presOf" srcId="{9B9FF4EA-FE7A-47A2-A006-A60CB6AC3C66}" destId="{3AFDFC3C-3613-4083-A3D5-BB18B312C0C9}" srcOrd="1" destOrd="0" presId="urn:microsoft.com/office/officeart/2005/8/layout/vProcess5"/>
    <dgm:cxn modelId="{D3FDE280-7F2A-4761-8D22-281E201841AB}" type="presOf" srcId="{D56F5F6D-DCCD-4E2B-88E9-AB9EBA92CD36}" destId="{E5BBEABF-7BA7-4248-9DDF-500A130E6C77}" srcOrd="0" destOrd="0" presId="urn:microsoft.com/office/officeart/2005/8/layout/vProcess5"/>
    <dgm:cxn modelId="{D6125B04-767D-4A7A-B6B4-1B9DB805D17E}" type="presOf" srcId="{D56F5F6D-DCCD-4E2B-88E9-AB9EBA92CD36}" destId="{A4FAA28F-EB4D-4155-9BAC-5792F44BD3C4}" srcOrd="1" destOrd="0" presId="urn:microsoft.com/office/officeart/2005/8/layout/vProcess5"/>
    <dgm:cxn modelId="{8C496443-5F68-4E87-AAF6-8FD10A7B46D4}" type="presOf" srcId="{AC2F06BB-29C7-48F7-BE44-CC8EC5E13104}" destId="{09E819AE-D70E-4B0D-BEC3-8FC19AFE4465}" srcOrd="0" destOrd="0" presId="urn:microsoft.com/office/officeart/2005/8/layout/vProcess5"/>
    <dgm:cxn modelId="{D1B11C43-02BD-4962-B2FF-0A048A7A230A}" type="presOf" srcId="{04C02F6D-6EE5-4B13-ADEB-6A3AF3F67E5E}" destId="{1A9C3D25-C89D-4753-BE67-38528B5F2436}" srcOrd="0" destOrd="0" presId="urn:microsoft.com/office/officeart/2005/8/layout/vProcess5"/>
    <dgm:cxn modelId="{D9BD809F-F067-485D-A6F6-64172A5B9206}" srcId="{AB75A614-6C0A-47BD-BC4C-A12C273A76F8}" destId="{9B9FF4EA-FE7A-47A2-A006-A60CB6AC3C66}" srcOrd="4" destOrd="0" parTransId="{AEA8D487-3DF1-42F0-89CD-270320805727}" sibTransId="{AB9384DE-CDA2-401D-924D-41E71CE35200}"/>
    <dgm:cxn modelId="{F75EAD52-138E-409D-BB83-595862224773}" type="presOf" srcId="{61276923-19CE-4183-A8D4-AA984D0EF3FA}" destId="{F26FF5AD-F1F0-4532-AF3C-368A4A3FDA10}" srcOrd="0" destOrd="0" presId="urn:microsoft.com/office/officeart/2005/8/layout/vProcess5"/>
    <dgm:cxn modelId="{DDE3911D-3148-478A-B6A9-2A31985B4041}" srcId="{AB75A614-6C0A-47BD-BC4C-A12C273A76F8}" destId="{61276923-19CE-4183-A8D4-AA984D0EF3FA}" srcOrd="0" destOrd="0" parTransId="{89D95EFB-AB06-47C0-8229-34F1A20B60F5}" sibTransId="{04C02F6D-6EE5-4B13-ADEB-6A3AF3F67E5E}"/>
    <dgm:cxn modelId="{B78B3943-B871-4C3F-A64C-2408E334C26E}" srcId="{AB75A614-6C0A-47BD-BC4C-A12C273A76F8}" destId="{C3E6FCCE-E073-4763-BD5E-5BB9A78639AD}" srcOrd="5" destOrd="0" parTransId="{35F4D2D6-B1F6-4B4C-94BE-2E0239F3398F}" sibTransId="{CC3681A9-BCB0-4834-9BD8-8B2A09C07673}"/>
    <dgm:cxn modelId="{C3E72EAF-EA8B-4306-B5C1-694563959E8F}" type="presParOf" srcId="{298DA8CA-A62E-4546-8F18-71109CCD5524}" destId="{9B5F853A-6D9F-4001-B420-14AEA6A3DD2E}" srcOrd="0" destOrd="0" presId="urn:microsoft.com/office/officeart/2005/8/layout/vProcess5"/>
    <dgm:cxn modelId="{E0193E68-0335-4A75-8B81-053F843E62CB}" type="presParOf" srcId="{298DA8CA-A62E-4546-8F18-71109CCD5524}" destId="{F26FF5AD-F1F0-4532-AF3C-368A4A3FDA10}" srcOrd="1" destOrd="0" presId="urn:microsoft.com/office/officeart/2005/8/layout/vProcess5"/>
    <dgm:cxn modelId="{5FBC6A07-E5A8-41C2-8BA1-A2FF92D73C0B}" type="presParOf" srcId="{298DA8CA-A62E-4546-8F18-71109CCD5524}" destId="{09E819AE-D70E-4B0D-BEC3-8FC19AFE4465}" srcOrd="2" destOrd="0" presId="urn:microsoft.com/office/officeart/2005/8/layout/vProcess5"/>
    <dgm:cxn modelId="{2437170A-FEFA-4CBB-B8AA-492E21610811}" type="presParOf" srcId="{298DA8CA-A62E-4546-8F18-71109CCD5524}" destId="{32ABF3E1-F5D2-4B84-8A0C-79C2986BAAD0}" srcOrd="3" destOrd="0" presId="urn:microsoft.com/office/officeart/2005/8/layout/vProcess5"/>
    <dgm:cxn modelId="{8482E722-430A-49F3-B3D5-240BC4002324}" type="presParOf" srcId="{298DA8CA-A62E-4546-8F18-71109CCD5524}" destId="{E5BBEABF-7BA7-4248-9DDF-500A130E6C77}" srcOrd="4" destOrd="0" presId="urn:microsoft.com/office/officeart/2005/8/layout/vProcess5"/>
    <dgm:cxn modelId="{E055B9F1-0C6B-430F-950B-94617A4AB50A}" type="presParOf" srcId="{298DA8CA-A62E-4546-8F18-71109CCD5524}" destId="{83F0C962-0C9F-4215-B3AA-755314F2552E}" srcOrd="5" destOrd="0" presId="urn:microsoft.com/office/officeart/2005/8/layout/vProcess5"/>
    <dgm:cxn modelId="{74F28050-A02E-4D60-BCE3-05524C32533B}" type="presParOf" srcId="{298DA8CA-A62E-4546-8F18-71109CCD5524}" destId="{1A9C3D25-C89D-4753-BE67-38528B5F2436}" srcOrd="6" destOrd="0" presId="urn:microsoft.com/office/officeart/2005/8/layout/vProcess5"/>
    <dgm:cxn modelId="{A9A478CC-3AD8-4964-9D1B-B33BA3370D81}" type="presParOf" srcId="{298DA8CA-A62E-4546-8F18-71109CCD5524}" destId="{512D8904-717F-4AA9-9738-C747E75BC929}" srcOrd="7" destOrd="0" presId="urn:microsoft.com/office/officeart/2005/8/layout/vProcess5"/>
    <dgm:cxn modelId="{D80D9C3E-6B5C-432B-B3B6-A94543765394}" type="presParOf" srcId="{298DA8CA-A62E-4546-8F18-71109CCD5524}" destId="{B1258ABC-F428-4661-B2E3-EAAAAA9622BD}" srcOrd="8" destOrd="0" presId="urn:microsoft.com/office/officeart/2005/8/layout/vProcess5"/>
    <dgm:cxn modelId="{73E08ADC-1548-4F03-817D-0451EEF9D046}" type="presParOf" srcId="{298DA8CA-A62E-4546-8F18-71109CCD5524}" destId="{0489A23A-3912-488F-AAB6-EF42184F1FEB}" srcOrd="9" destOrd="0" presId="urn:microsoft.com/office/officeart/2005/8/layout/vProcess5"/>
    <dgm:cxn modelId="{310AF856-F587-498F-9762-627E5AB03835}" type="presParOf" srcId="{298DA8CA-A62E-4546-8F18-71109CCD5524}" destId="{B76F07FF-D86D-4EA7-9801-D6707DC4B271}" srcOrd="10" destOrd="0" presId="urn:microsoft.com/office/officeart/2005/8/layout/vProcess5"/>
    <dgm:cxn modelId="{F78FE073-0592-441F-9B5E-EC2C712A98B6}" type="presParOf" srcId="{298DA8CA-A62E-4546-8F18-71109CCD5524}" destId="{94028A62-640A-4FD2-AD71-7F37EA0421A1}" srcOrd="11" destOrd="0" presId="urn:microsoft.com/office/officeart/2005/8/layout/vProcess5"/>
    <dgm:cxn modelId="{179EDE6D-8C33-4B2F-8FDF-0E5B9479AEEB}" type="presParOf" srcId="{298DA8CA-A62E-4546-8F18-71109CCD5524}" destId="{D427723A-3EF1-4A1B-A6E5-3E1A9E5FC149}" srcOrd="12" destOrd="0" presId="urn:microsoft.com/office/officeart/2005/8/layout/vProcess5"/>
    <dgm:cxn modelId="{3FD2B24E-541B-48C1-A27D-E584B18C6E19}" type="presParOf" srcId="{298DA8CA-A62E-4546-8F18-71109CCD5524}" destId="{A4FAA28F-EB4D-4155-9BAC-5792F44BD3C4}" srcOrd="13" destOrd="0" presId="urn:microsoft.com/office/officeart/2005/8/layout/vProcess5"/>
    <dgm:cxn modelId="{6C2C0E12-05A6-4238-A449-A07525A2ED1F}" type="presParOf" srcId="{298DA8CA-A62E-4546-8F18-71109CCD5524}" destId="{3AFDFC3C-3613-4083-A3D5-BB18B312C0C9}" srcOrd="14" destOrd="0" presId="urn:microsoft.com/office/officeart/2005/8/layout/vProcess5"/>
  </dgm:cxnLst>
  <dgm:bg/>
  <dgm:whole/>
</dgm:dataModel>
</file>

<file path=ppt/diagrams/data32.xml><?xml version="1.0" encoding="utf-8"?>
<dgm:dataModel xmlns:dgm="http://schemas.openxmlformats.org/drawingml/2006/diagram" xmlns:a="http://schemas.openxmlformats.org/drawingml/2006/main">
  <dgm:ptLst>
    <dgm:pt modelId="{AB75A614-6C0A-47BD-BC4C-A12C273A76F8}" type="doc">
      <dgm:prSet loTypeId="urn:microsoft.com/office/officeart/2005/8/layout/target3" loCatId="list" qsTypeId="urn:microsoft.com/office/officeart/2005/8/quickstyle/3d3" qsCatId="3D" csTypeId="urn:microsoft.com/office/officeart/2005/8/colors/colorful5" csCatId="colorful" phldr="1"/>
      <dgm:spPr/>
      <dgm:t>
        <a:bodyPr/>
        <a:lstStyle/>
        <a:p>
          <a:endParaRPr lang="en-US"/>
        </a:p>
      </dgm:t>
    </dgm:pt>
    <dgm:pt modelId="{61276923-19CE-4183-A8D4-AA984D0EF3FA}">
      <dgm:prSet/>
      <dgm:spPr/>
      <dgm:t>
        <a:bodyPr/>
        <a:lstStyle/>
        <a:p>
          <a:r>
            <a:rPr lang="en-US" dirty="0" smtClean="0"/>
            <a:t>Currently returns has to be filed Quarterly in Form 24Q/26Q/27Q/27EQ </a:t>
          </a:r>
          <a:endParaRPr lang="en-US" dirty="0"/>
        </a:p>
      </dgm:t>
    </dgm:pt>
    <dgm:pt modelId="{89D95EFB-AB06-47C0-8229-34F1A20B60F5}" type="parTrans" cxnId="{DDE3911D-3148-478A-B6A9-2A31985B4041}">
      <dgm:prSet/>
      <dgm:spPr/>
      <dgm:t>
        <a:bodyPr/>
        <a:lstStyle/>
        <a:p>
          <a:endParaRPr lang="en-US"/>
        </a:p>
      </dgm:t>
    </dgm:pt>
    <dgm:pt modelId="{04C02F6D-6EE5-4B13-ADEB-6A3AF3F67E5E}" type="sibTrans" cxnId="{DDE3911D-3148-478A-B6A9-2A31985B4041}">
      <dgm:prSet/>
      <dgm:spPr/>
      <dgm:t>
        <a:bodyPr/>
        <a:lstStyle/>
        <a:p>
          <a:endParaRPr lang="en-US"/>
        </a:p>
      </dgm:t>
    </dgm:pt>
    <dgm:pt modelId="{782AAA5F-544C-4794-A936-205B4D0A2CAF}">
      <dgm:prSet/>
      <dgm:spPr/>
      <dgm:t>
        <a:bodyPr/>
        <a:lstStyle/>
        <a:p>
          <a:r>
            <a:rPr lang="en-US" smtClean="0"/>
            <a:t>Currently government is not allowed to decide the Periodicity of TDS returns, as the power is limited only for structure of forms and the manner. </a:t>
          </a:r>
          <a:endParaRPr lang="en-US"/>
        </a:p>
      </dgm:t>
    </dgm:pt>
    <dgm:pt modelId="{A915361D-AADB-4931-84E7-FF136DB0A519}" type="parTrans" cxnId="{D500FA8A-CD9C-4D36-8FCC-3A1585A073CC}">
      <dgm:prSet/>
      <dgm:spPr/>
      <dgm:t>
        <a:bodyPr/>
        <a:lstStyle/>
        <a:p>
          <a:endParaRPr lang="en-US"/>
        </a:p>
      </dgm:t>
    </dgm:pt>
    <dgm:pt modelId="{03FB77ED-8461-4789-97CC-433D092E92DB}" type="sibTrans" cxnId="{D500FA8A-CD9C-4D36-8FCC-3A1585A073CC}">
      <dgm:prSet/>
      <dgm:spPr/>
      <dgm:t>
        <a:bodyPr/>
        <a:lstStyle/>
        <a:p>
          <a:endParaRPr lang="en-US"/>
        </a:p>
      </dgm:t>
    </dgm:pt>
    <dgm:pt modelId="{897F838A-71D8-4749-9923-79D503EB6ED3}">
      <dgm:prSet/>
      <dgm:spPr/>
      <dgm:t>
        <a:bodyPr/>
        <a:lstStyle/>
        <a:p>
          <a:r>
            <a:rPr lang="en-US" dirty="0" smtClean="0"/>
            <a:t>In order to provide administrative flexibility in deciding the periodicity of such TDS related statements, the existing provisions are modified, so as to allow the Government to prescribe periodicity of such TDS statements besides prescribing their form and manner. </a:t>
          </a:r>
          <a:endParaRPr lang="en-US" dirty="0"/>
        </a:p>
      </dgm:t>
    </dgm:pt>
    <dgm:pt modelId="{C2FC579B-F7B6-42DC-99E8-868FB66350C4}" type="parTrans" cxnId="{142FCD05-8745-4959-8996-652C0EF91955}">
      <dgm:prSet/>
      <dgm:spPr/>
      <dgm:t>
        <a:bodyPr/>
        <a:lstStyle/>
        <a:p>
          <a:endParaRPr lang="en-US"/>
        </a:p>
      </dgm:t>
    </dgm:pt>
    <dgm:pt modelId="{5DD1D245-4D5A-4423-A20A-94F0059756CE}" type="sibTrans" cxnId="{142FCD05-8745-4959-8996-652C0EF91955}">
      <dgm:prSet/>
      <dgm:spPr/>
      <dgm:t>
        <a:bodyPr/>
        <a:lstStyle/>
        <a:p>
          <a:endParaRPr lang="en-US"/>
        </a:p>
      </dgm:t>
    </dgm:pt>
    <dgm:pt modelId="{6C9D5A41-C08A-40DD-B90E-E8D7F82E8EFA}">
      <dgm:prSet/>
      <dgm:spPr/>
      <dgm:t>
        <a:bodyPr/>
        <a:lstStyle/>
        <a:p>
          <a:r>
            <a:rPr lang="en-US" smtClean="0"/>
            <a:t>Applicable from 01st October 2009</a:t>
          </a:r>
          <a:endParaRPr lang="en-US"/>
        </a:p>
      </dgm:t>
    </dgm:pt>
    <dgm:pt modelId="{5FDDFDA7-F5A0-46E3-842C-DF57952AA315}" type="parTrans" cxnId="{FBD7DA1A-D650-4091-B0EE-64DAB3C407BC}">
      <dgm:prSet/>
      <dgm:spPr/>
      <dgm:t>
        <a:bodyPr/>
        <a:lstStyle/>
        <a:p>
          <a:endParaRPr lang="en-US"/>
        </a:p>
      </dgm:t>
    </dgm:pt>
    <dgm:pt modelId="{4D7580A8-1B7D-4936-BF90-021C36BDA2B7}" type="sibTrans" cxnId="{FBD7DA1A-D650-4091-B0EE-64DAB3C407BC}">
      <dgm:prSet/>
      <dgm:spPr/>
      <dgm:t>
        <a:bodyPr/>
        <a:lstStyle/>
        <a:p>
          <a:endParaRPr lang="en-US"/>
        </a:p>
      </dgm:t>
    </dgm:pt>
    <dgm:pt modelId="{F60573BA-190D-4DF8-90F8-E25314B29F2E}" type="pres">
      <dgm:prSet presAssocID="{AB75A614-6C0A-47BD-BC4C-A12C273A76F8}" presName="Name0" presStyleCnt="0">
        <dgm:presLayoutVars>
          <dgm:chMax val="7"/>
          <dgm:dir/>
          <dgm:animLvl val="lvl"/>
          <dgm:resizeHandles val="exact"/>
        </dgm:presLayoutVars>
      </dgm:prSet>
      <dgm:spPr/>
      <dgm:t>
        <a:bodyPr/>
        <a:lstStyle/>
        <a:p>
          <a:endParaRPr lang="en-US"/>
        </a:p>
      </dgm:t>
    </dgm:pt>
    <dgm:pt modelId="{D6B76269-4810-460E-A5CA-F0B032BE2006}" type="pres">
      <dgm:prSet presAssocID="{61276923-19CE-4183-A8D4-AA984D0EF3FA}" presName="circle1" presStyleLbl="node1" presStyleIdx="0" presStyleCnt="4"/>
      <dgm:spPr/>
    </dgm:pt>
    <dgm:pt modelId="{92365791-592C-45F1-884A-4132B565DAC7}" type="pres">
      <dgm:prSet presAssocID="{61276923-19CE-4183-A8D4-AA984D0EF3FA}" presName="space" presStyleCnt="0"/>
      <dgm:spPr/>
    </dgm:pt>
    <dgm:pt modelId="{B9308782-DAE8-4B4B-AD86-F1697EE0949A}" type="pres">
      <dgm:prSet presAssocID="{61276923-19CE-4183-A8D4-AA984D0EF3FA}" presName="rect1" presStyleLbl="alignAcc1" presStyleIdx="0" presStyleCnt="4"/>
      <dgm:spPr/>
      <dgm:t>
        <a:bodyPr/>
        <a:lstStyle/>
        <a:p>
          <a:endParaRPr lang="en-US"/>
        </a:p>
      </dgm:t>
    </dgm:pt>
    <dgm:pt modelId="{E2FEB6F4-5892-4B5A-9458-F24AFBAC406A}" type="pres">
      <dgm:prSet presAssocID="{782AAA5F-544C-4794-A936-205B4D0A2CAF}" presName="vertSpace2" presStyleLbl="node1" presStyleIdx="0" presStyleCnt="4"/>
      <dgm:spPr/>
    </dgm:pt>
    <dgm:pt modelId="{7C080F80-46E6-4325-A956-0F86B85B0F37}" type="pres">
      <dgm:prSet presAssocID="{782AAA5F-544C-4794-A936-205B4D0A2CAF}" presName="circle2" presStyleLbl="node1" presStyleIdx="1" presStyleCnt="4"/>
      <dgm:spPr/>
    </dgm:pt>
    <dgm:pt modelId="{E01F163C-8F16-4FC3-81A0-9A808288A156}" type="pres">
      <dgm:prSet presAssocID="{782AAA5F-544C-4794-A936-205B4D0A2CAF}" presName="rect2" presStyleLbl="alignAcc1" presStyleIdx="1" presStyleCnt="4"/>
      <dgm:spPr/>
      <dgm:t>
        <a:bodyPr/>
        <a:lstStyle/>
        <a:p>
          <a:endParaRPr lang="en-US"/>
        </a:p>
      </dgm:t>
    </dgm:pt>
    <dgm:pt modelId="{269FA35A-4CC9-4239-81D2-6DE2700532E6}" type="pres">
      <dgm:prSet presAssocID="{897F838A-71D8-4749-9923-79D503EB6ED3}" presName="vertSpace3" presStyleLbl="node1" presStyleIdx="1" presStyleCnt="4"/>
      <dgm:spPr/>
    </dgm:pt>
    <dgm:pt modelId="{2F2C7267-1BA4-44B0-9AD4-9EF8C10908DF}" type="pres">
      <dgm:prSet presAssocID="{897F838A-71D8-4749-9923-79D503EB6ED3}" presName="circle3" presStyleLbl="node1" presStyleIdx="2" presStyleCnt="4"/>
      <dgm:spPr/>
    </dgm:pt>
    <dgm:pt modelId="{F695520C-8CC3-4A3E-95DD-5A3B1903246B}" type="pres">
      <dgm:prSet presAssocID="{897F838A-71D8-4749-9923-79D503EB6ED3}" presName="rect3" presStyleLbl="alignAcc1" presStyleIdx="2" presStyleCnt="4"/>
      <dgm:spPr/>
      <dgm:t>
        <a:bodyPr/>
        <a:lstStyle/>
        <a:p>
          <a:endParaRPr lang="en-US"/>
        </a:p>
      </dgm:t>
    </dgm:pt>
    <dgm:pt modelId="{F4CA4636-D07E-4AD8-929C-A0E18286ABF4}" type="pres">
      <dgm:prSet presAssocID="{6C9D5A41-C08A-40DD-B90E-E8D7F82E8EFA}" presName="vertSpace4" presStyleLbl="node1" presStyleIdx="2" presStyleCnt="4"/>
      <dgm:spPr/>
    </dgm:pt>
    <dgm:pt modelId="{DEC68946-6191-4BB1-801C-F627A4CAD53B}" type="pres">
      <dgm:prSet presAssocID="{6C9D5A41-C08A-40DD-B90E-E8D7F82E8EFA}" presName="circle4" presStyleLbl="node1" presStyleIdx="3" presStyleCnt="4"/>
      <dgm:spPr/>
    </dgm:pt>
    <dgm:pt modelId="{15B28B3E-721C-46CE-96D4-CA12B87F51B1}" type="pres">
      <dgm:prSet presAssocID="{6C9D5A41-C08A-40DD-B90E-E8D7F82E8EFA}" presName="rect4" presStyleLbl="alignAcc1" presStyleIdx="3" presStyleCnt="4"/>
      <dgm:spPr/>
      <dgm:t>
        <a:bodyPr/>
        <a:lstStyle/>
        <a:p>
          <a:endParaRPr lang="en-US"/>
        </a:p>
      </dgm:t>
    </dgm:pt>
    <dgm:pt modelId="{10E30CCF-E1C3-4F0E-8262-04AD9A3D226C}" type="pres">
      <dgm:prSet presAssocID="{61276923-19CE-4183-A8D4-AA984D0EF3FA}" presName="rect1ParTxNoCh" presStyleLbl="alignAcc1" presStyleIdx="3" presStyleCnt="4">
        <dgm:presLayoutVars>
          <dgm:chMax val="1"/>
          <dgm:bulletEnabled val="1"/>
        </dgm:presLayoutVars>
      </dgm:prSet>
      <dgm:spPr/>
      <dgm:t>
        <a:bodyPr/>
        <a:lstStyle/>
        <a:p>
          <a:endParaRPr lang="en-US"/>
        </a:p>
      </dgm:t>
    </dgm:pt>
    <dgm:pt modelId="{E9D4FD55-2651-49B6-AEDB-C7DA3BA3F79C}" type="pres">
      <dgm:prSet presAssocID="{782AAA5F-544C-4794-A936-205B4D0A2CAF}" presName="rect2ParTxNoCh" presStyleLbl="alignAcc1" presStyleIdx="3" presStyleCnt="4">
        <dgm:presLayoutVars>
          <dgm:chMax val="1"/>
          <dgm:bulletEnabled val="1"/>
        </dgm:presLayoutVars>
      </dgm:prSet>
      <dgm:spPr/>
      <dgm:t>
        <a:bodyPr/>
        <a:lstStyle/>
        <a:p>
          <a:endParaRPr lang="en-US"/>
        </a:p>
      </dgm:t>
    </dgm:pt>
    <dgm:pt modelId="{2F24E16C-701B-49B5-A6F0-CB810A5D44DA}" type="pres">
      <dgm:prSet presAssocID="{897F838A-71D8-4749-9923-79D503EB6ED3}" presName="rect3ParTxNoCh" presStyleLbl="alignAcc1" presStyleIdx="3" presStyleCnt="4">
        <dgm:presLayoutVars>
          <dgm:chMax val="1"/>
          <dgm:bulletEnabled val="1"/>
        </dgm:presLayoutVars>
      </dgm:prSet>
      <dgm:spPr/>
      <dgm:t>
        <a:bodyPr/>
        <a:lstStyle/>
        <a:p>
          <a:endParaRPr lang="en-US"/>
        </a:p>
      </dgm:t>
    </dgm:pt>
    <dgm:pt modelId="{561D483B-6A1F-4210-9AAE-4E77004F3086}" type="pres">
      <dgm:prSet presAssocID="{6C9D5A41-C08A-40DD-B90E-E8D7F82E8EFA}" presName="rect4ParTxNoCh" presStyleLbl="alignAcc1" presStyleIdx="3" presStyleCnt="4">
        <dgm:presLayoutVars>
          <dgm:chMax val="1"/>
          <dgm:bulletEnabled val="1"/>
        </dgm:presLayoutVars>
      </dgm:prSet>
      <dgm:spPr/>
      <dgm:t>
        <a:bodyPr/>
        <a:lstStyle/>
        <a:p>
          <a:endParaRPr lang="en-US"/>
        </a:p>
      </dgm:t>
    </dgm:pt>
  </dgm:ptLst>
  <dgm:cxnLst>
    <dgm:cxn modelId="{B93F4AFD-7E37-4E81-9174-98CD37BB73B9}" type="presOf" srcId="{6C9D5A41-C08A-40DD-B90E-E8D7F82E8EFA}" destId="{15B28B3E-721C-46CE-96D4-CA12B87F51B1}" srcOrd="0" destOrd="0" presId="urn:microsoft.com/office/officeart/2005/8/layout/target3"/>
    <dgm:cxn modelId="{ED37FE3E-2F47-4AAF-A374-F37FC000C073}" type="presOf" srcId="{AB75A614-6C0A-47BD-BC4C-A12C273A76F8}" destId="{F60573BA-190D-4DF8-90F8-E25314B29F2E}" srcOrd="0" destOrd="0" presId="urn:microsoft.com/office/officeart/2005/8/layout/target3"/>
    <dgm:cxn modelId="{46F6C82A-91C4-4D53-A8B5-7517F2D41E96}" type="presOf" srcId="{61276923-19CE-4183-A8D4-AA984D0EF3FA}" destId="{10E30CCF-E1C3-4F0E-8262-04AD9A3D226C}" srcOrd="1" destOrd="0" presId="urn:microsoft.com/office/officeart/2005/8/layout/target3"/>
    <dgm:cxn modelId="{FBD7DA1A-D650-4091-B0EE-64DAB3C407BC}" srcId="{AB75A614-6C0A-47BD-BC4C-A12C273A76F8}" destId="{6C9D5A41-C08A-40DD-B90E-E8D7F82E8EFA}" srcOrd="3" destOrd="0" parTransId="{5FDDFDA7-F5A0-46E3-842C-DF57952AA315}" sibTransId="{4D7580A8-1B7D-4936-BF90-021C36BDA2B7}"/>
    <dgm:cxn modelId="{CD95D127-DC13-4ABB-88E4-B83029EC522B}" type="presOf" srcId="{6C9D5A41-C08A-40DD-B90E-E8D7F82E8EFA}" destId="{561D483B-6A1F-4210-9AAE-4E77004F3086}" srcOrd="1" destOrd="0" presId="urn:microsoft.com/office/officeart/2005/8/layout/target3"/>
    <dgm:cxn modelId="{D500FA8A-CD9C-4D36-8FCC-3A1585A073CC}" srcId="{AB75A614-6C0A-47BD-BC4C-A12C273A76F8}" destId="{782AAA5F-544C-4794-A936-205B4D0A2CAF}" srcOrd="1" destOrd="0" parTransId="{A915361D-AADB-4931-84E7-FF136DB0A519}" sibTransId="{03FB77ED-8461-4789-97CC-433D092E92DB}"/>
    <dgm:cxn modelId="{142FCD05-8745-4959-8996-652C0EF91955}" srcId="{AB75A614-6C0A-47BD-BC4C-A12C273A76F8}" destId="{897F838A-71D8-4749-9923-79D503EB6ED3}" srcOrd="2" destOrd="0" parTransId="{C2FC579B-F7B6-42DC-99E8-868FB66350C4}" sibTransId="{5DD1D245-4D5A-4423-A20A-94F0059756CE}"/>
    <dgm:cxn modelId="{9EF4E272-DB17-4FD3-B5D4-CCC023C73AB3}" type="presOf" srcId="{897F838A-71D8-4749-9923-79D503EB6ED3}" destId="{2F24E16C-701B-49B5-A6F0-CB810A5D44DA}" srcOrd="1" destOrd="0" presId="urn:microsoft.com/office/officeart/2005/8/layout/target3"/>
    <dgm:cxn modelId="{802A59BD-2D54-48F8-A02D-5FB689D066A7}" type="presOf" srcId="{782AAA5F-544C-4794-A936-205B4D0A2CAF}" destId="{E9D4FD55-2651-49B6-AEDB-C7DA3BA3F79C}" srcOrd="1" destOrd="0" presId="urn:microsoft.com/office/officeart/2005/8/layout/target3"/>
    <dgm:cxn modelId="{5A155306-ACDA-4D61-9A35-23D63AEEC296}" type="presOf" srcId="{782AAA5F-544C-4794-A936-205B4D0A2CAF}" destId="{E01F163C-8F16-4FC3-81A0-9A808288A156}" srcOrd="0" destOrd="0" presId="urn:microsoft.com/office/officeart/2005/8/layout/target3"/>
    <dgm:cxn modelId="{EDA56EFE-33D7-42EA-9935-300B6EF4890F}" type="presOf" srcId="{61276923-19CE-4183-A8D4-AA984D0EF3FA}" destId="{B9308782-DAE8-4B4B-AD86-F1697EE0949A}" srcOrd="0" destOrd="0" presId="urn:microsoft.com/office/officeart/2005/8/layout/target3"/>
    <dgm:cxn modelId="{DDE3911D-3148-478A-B6A9-2A31985B4041}" srcId="{AB75A614-6C0A-47BD-BC4C-A12C273A76F8}" destId="{61276923-19CE-4183-A8D4-AA984D0EF3FA}" srcOrd="0" destOrd="0" parTransId="{89D95EFB-AB06-47C0-8229-34F1A20B60F5}" sibTransId="{04C02F6D-6EE5-4B13-ADEB-6A3AF3F67E5E}"/>
    <dgm:cxn modelId="{1F92F2C3-3391-42CA-A68C-F96592B0FD9D}" type="presOf" srcId="{897F838A-71D8-4749-9923-79D503EB6ED3}" destId="{F695520C-8CC3-4A3E-95DD-5A3B1903246B}" srcOrd="0" destOrd="0" presId="urn:microsoft.com/office/officeart/2005/8/layout/target3"/>
    <dgm:cxn modelId="{8EA8A376-4302-4471-9237-2A5519ECD7F3}" type="presParOf" srcId="{F60573BA-190D-4DF8-90F8-E25314B29F2E}" destId="{D6B76269-4810-460E-A5CA-F0B032BE2006}" srcOrd="0" destOrd="0" presId="urn:microsoft.com/office/officeart/2005/8/layout/target3"/>
    <dgm:cxn modelId="{C13A3903-9F74-45C1-9C73-2D1108CB2F24}" type="presParOf" srcId="{F60573BA-190D-4DF8-90F8-E25314B29F2E}" destId="{92365791-592C-45F1-884A-4132B565DAC7}" srcOrd="1" destOrd="0" presId="urn:microsoft.com/office/officeart/2005/8/layout/target3"/>
    <dgm:cxn modelId="{FBCB6AA7-1009-4514-962A-01F4D929C2C2}" type="presParOf" srcId="{F60573BA-190D-4DF8-90F8-E25314B29F2E}" destId="{B9308782-DAE8-4B4B-AD86-F1697EE0949A}" srcOrd="2" destOrd="0" presId="urn:microsoft.com/office/officeart/2005/8/layout/target3"/>
    <dgm:cxn modelId="{A575EAB6-11CB-4EC3-9C0C-19EDCF93D990}" type="presParOf" srcId="{F60573BA-190D-4DF8-90F8-E25314B29F2E}" destId="{E2FEB6F4-5892-4B5A-9458-F24AFBAC406A}" srcOrd="3" destOrd="0" presId="urn:microsoft.com/office/officeart/2005/8/layout/target3"/>
    <dgm:cxn modelId="{C71D4DE6-D016-4B25-B58D-00732251434F}" type="presParOf" srcId="{F60573BA-190D-4DF8-90F8-E25314B29F2E}" destId="{7C080F80-46E6-4325-A956-0F86B85B0F37}" srcOrd="4" destOrd="0" presId="urn:microsoft.com/office/officeart/2005/8/layout/target3"/>
    <dgm:cxn modelId="{7B93FC20-F94A-4726-A7E1-A931948B150F}" type="presParOf" srcId="{F60573BA-190D-4DF8-90F8-E25314B29F2E}" destId="{E01F163C-8F16-4FC3-81A0-9A808288A156}" srcOrd="5" destOrd="0" presId="urn:microsoft.com/office/officeart/2005/8/layout/target3"/>
    <dgm:cxn modelId="{926DC26D-CCEB-4D42-9FF4-9736F923F47A}" type="presParOf" srcId="{F60573BA-190D-4DF8-90F8-E25314B29F2E}" destId="{269FA35A-4CC9-4239-81D2-6DE2700532E6}" srcOrd="6" destOrd="0" presId="urn:microsoft.com/office/officeart/2005/8/layout/target3"/>
    <dgm:cxn modelId="{D6221024-6F16-4CF5-AD90-7E3C78D08F5D}" type="presParOf" srcId="{F60573BA-190D-4DF8-90F8-E25314B29F2E}" destId="{2F2C7267-1BA4-44B0-9AD4-9EF8C10908DF}" srcOrd="7" destOrd="0" presId="urn:microsoft.com/office/officeart/2005/8/layout/target3"/>
    <dgm:cxn modelId="{8CAD775B-0FC5-43CA-819B-C88AD5B63385}" type="presParOf" srcId="{F60573BA-190D-4DF8-90F8-E25314B29F2E}" destId="{F695520C-8CC3-4A3E-95DD-5A3B1903246B}" srcOrd="8" destOrd="0" presId="urn:microsoft.com/office/officeart/2005/8/layout/target3"/>
    <dgm:cxn modelId="{7780D30D-343B-4181-98CA-AB9A9D736275}" type="presParOf" srcId="{F60573BA-190D-4DF8-90F8-E25314B29F2E}" destId="{F4CA4636-D07E-4AD8-929C-A0E18286ABF4}" srcOrd="9" destOrd="0" presId="urn:microsoft.com/office/officeart/2005/8/layout/target3"/>
    <dgm:cxn modelId="{201C72E3-5058-4C56-AA83-C9C92527E38D}" type="presParOf" srcId="{F60573BA-190D-4DF8-90F8-E25314B29F2E}" destId="{DEC68946-6191-4BB1-801C-F627A4CAD53B}" srcOrd="10" destOrd="0" presId="urn:microsoft.com/office/officeart/2005/8/layout/target3"/>
    <dgm:cxn modelId="{4D321EB5-B661-40D1-BD45-A8F51B9E1BB7}" type="presParOf" srcId="{F60573BA-190D-4DF8-90F8-E25314B29F2E}" destId="{15B28B3E-721C-46CE-96D4-CA12B87F51B1}" srcOrd="11" destOrd="0" presId="urn:microsoft.com/office/officeart/2005/8/layout/target3"/>
    <dgm:cxn modelId="{983C87E9-68FC-4144-8FEF-5B5E8D26E8EC}" type="presParOf" srcId="{F60573BA-190D-4DF8-90F8-E25314B29F2E}" destId="{10E30CCF-E1C3-4F0E-8262-04AD9A3D226C}" srcOrd="12" destOrd="0" presId="urn:microsoft.com/office/officeart/2005/8/layout/target3"/>
    <dgm:cxn modelId="{DFC5816B-FEC8-4F4F-9A82-D2EA034710BF}" type="presParOf" srcId="{F60573BA-190D-4DF8-90F8-E25314B29F2E}" destId="{E9D4FD55-2651-49B6-AEDB-C7DA3BA3F79C}" srcOrd="13" destOrd="0" presId="urn:microsoft.com/office/officeart/2005/8/layout/target3"/>
    <dgm:cxn modelId="{D385CBA4-1E45-441F-A228-17EE16933AFB}" type="presParOf" srcId="{F60573BA-190D-4DF8-90F8-E25314B29F2E}" destId="{2F24E16C-701B-49B5-A6F0-CB810A5D44DA}" srcOrd="14" destOrd="0" presId="urn:microsoft.com/office/officeart/2005/8/layout/target3"/>
    <dgm:cxn modelId="{E1145419-2498-4FF3-83F2-2B0C326C0CEC}" type="presParOf" srcId="{F60573BA-190D-4DF8-90F8-E25314B29F2E}" destId="{561D483B-6A1F-4210-9AAE-4E77004F3086}" srcOrd="15" destOrd="0" presId="urn:microsoft.com/office/officeart/2005/8/layout/target3"/>
  </dgm:cxnLst>
  <dgm:bg/>
  <dgm:whole/>
</dgm:dataModel>
</file>

<file path=ppt/diagrams/data33.xml><?xml version="1.0" encoding="utf-8"?>
<dgm:dataModel xmlns:dgm="http://schemas.openxmlformats.org/drawingml/2006/diagram" xmlns:a="http://schemas.openxmlformats.org/drawingml/2006/main">
  <dgm:ptLst>
    <dgm:pt modelId="{AB75A614-6C0A-47BD-BC4C-A12C273A76F8}" type="doc">
      <dgm:prSet loTypeId="urn:microsoft.com/office/officeart/2005/8/layout/vList4" loCatId="list" qsTypeId="urn:microsoft.com/office/officeart/2005/8/quickstyle/3d1" qsCatId="3D" csTypeId="urn:microsoft.com/office/officeart/2005/8/colors/colorful5" csCatId="colorful" phldr="1"/>
      <dgm:spPr/>
      <dgm:t>
        <a:bodyPr/>
        <a:lstStyle/>
        <a:p>
          <a:endParaRPr lang="en-US"/>
        </a:p>
      </dgm:t>
    </dgm:pt>
    <dgm:pt modelId="{61276923-19CE-4183-A8D4-AA984D0EF3FA}">
      <dgm:prSet/>
      <dgm:spPr/>
      <dgm:t>
        <a:bodyPr/>
        <a:lstStyle/>
        <a:p>
          <a:r>
            <a:rPr lang="en-US" dirty="0" smtClean="0"/>
            <a:t>Currently every TDS return involves manual-cum-computerized processing inside the department. </a:t>
          </a:r>
          <a:endParaRPr lang="en-US" dirty="0"/>
        </a:p>
      </dgm:t>
    </dgm:pt>
    <dgm:pt modelId="{89D95EFB-AB06-47C0-8229-34F1A20B60F5}" type="parTrans" cxnId="{DDE3911D-3148-478A-B6A9-2A31985B4041}">
      <dgm:prSet/>
      <dgm:spPr/>
      <dgm:t>
        <a:bodyPr/>
        <a:lstStyle/>
        <a:p>
          <a:endParaRPr lang="en-US"/>
        </a:p>
      </dgm:t>
    </dgm:pt>
    <dgm:pt modelId="{04C02F6D-6EE5-4B13-ADEB-6A3AF3F67E5E}" type="sibTrans" cxnId="{DDE3911D-3148-478A-B6A9-2A31985B4041}">
      <dgm:prSet/>
      <dgm:spPr/>
      <dgm:t>
        <a:bodyPr/>
        <a:lstStyle/>
        <a:p>
          <a:endParaRPr lang="en-US"/>
        </a:p>
      </dgm:t>
    </dgm:pt>
    <dgm:pt modelId="{165A02C1-CF5A-4E21-B539-7671577B3B11}">
      <dgm:prSet/>
      <dgm:spPr/>
      <dgm:t>
        <a:bodyPr/>
        <a:lstStyle/>
        <a:p>
          <a:r>
            <a:rPr lang="en-US" dirty="0" smtClean="0"/>
            <a:t>To make the process efficient, department will computerize whole process, where statements regard to TDS will be processed. </a:t>
          </a:r>
          <a:endParaRPr lang="en-US" dirty="0"/>
        </a:p>
      </dgm:t>
    </dgm:pt>
    <dgm:pt modelId="{7EBB5640-0EE3-4824-9BB1-F350F0F222FD}" type="parTrans" cxnId="{9DA56811-41B7-4103-9C03-DE4012B8E205}">
      <dgm:prSet/>
      <dgm:spPr/>
      <dgm:t>
        <a:bodyPr/>
        <a:lstStyle/>
        <a:p>
          <a:endParaRPr lang="en-US"/>
        </a:p>
      </dgm:t>
    </dgm:pt>
    <dgm:pt modelId="{C4A3B7EC-0891-45B6-B63C-18A671F22730}" type="sibTrans" cxnId="{9DA56811-41B7-4103-9C03-DE4012B8E205}">
      <dgm:prSet/>
      <dgm:spPr/>
      <dgm:t>
        <a:bodyPr/>
        <a:lstStyle/>
        <a:p>
          <a:endParaRPr lang="en-US"/>
        </a:p>
      </dgm:t>
    </dgm:pt>
    <dgm:pt modelId="{44E7400C-6BEA-4EE1-AF5A-EAF1FC149744}">
      <dgm:prSet/>
      <dgm:spPr/>
      <dgm:t>
        <a:bodyPr/>
        <a:lstStyle/>
        <a:p>
          <a:r>
            <a:rPr lang="en-US" smtClean="0"/>
            <a:t>This will be on the same lines, how IT returns processing has been computerized in Income Tax Department. </a:t>
          </a:r>
          <a:endParaRPr lang="en-US"/>
        </a:p>
      </dgm:t>
    </dgm:pt>
    <dgm:pt modelId="{937D4336-E614-4DAF-B435-50F2F02166B5}" type="parTrans" cxnId="{15A7FA99-77FD-4A5A-A652-4843B86D6162}">
      <dgm:prSet/>
      <dgm:spPr/>
      <dgm:t>
        <a:bodyPr/>
        <a:lstStyle/>
        <a:p>
          <a:endParaRPr lang="en-US"/>
        </a:p>
      </dgm:t>
    </dgm:pt>
    <dgm:pt modelId="{87BE1B20-E6E3-40C3-BB6C-B13ED7A2B015}" type="sibTrans" cxnId="{15A7FA99-77FD-4A5A-A652-4843B86D6162}">
      <dgm:prSet/>
      <dgm:spPr/>
      <dgm:t>
        <a:bodyPr/>
        <a:lstStyle/>
        <a:p>
          <a:endParaRPr lang="en-US"/>
        </a:p>
      </dgm:t>
    </dgm:pt>
    <dgm:pt modelId="{C418CA37-1EB7-474F-A474-128D3537F758}">
      <dgm:prSet/>
      <dgm:spPr/>
      <dgm:t>
        <a:bodyPr/>
        <a:lstStyle/>
        <a:p>
          <a:r>
            <a:rPr lang="en-US" smtClean="0"/>
            <a:t>This processing will allow manual interference for Any arithmetical error in the statement. </a:t>
          </a:r>
          <a:endParaRPr lang="en-US"/>
        </a:p>
      </dgm:t>
    </dgm:pt>
    <dgm:pt modelId="{9A51BCCA-6EF4-4A93-9D82-4BE054C65D1C}" type="parTrans" cxnId="{A505DFC0-A543-4B7D-93CF-62EB1D405F5B}">
      <dgm:prSet/>
      <dgm:spPr/>
      <dgm:t>
        <a:bodyPr/>
        <a:lstStyle/>
        <a:p>
          <a:endParaRPr lang="en-US"/>
        </a:p>
      </dgm:t>
    </dgm:pt>
    <dgm:pt modelId="{B6190668-9267-40EC-9371-AE6D314C2466}" type="sibTrans" cxnId="{A505DFC0-A543-4B7D-93CF-62EB1D405F5B}">
      <dgm:prSet/>
      <dgm:spPr/>
      <dgm:t>
        <a:bodyPr/>
        <a:lstStyle/>
        <a:p>
          <a:endParaRPr lang="en-US"/>
        </a:p>
      </dgm:t>
    </dgm:pt>
    <dgm:pt modelId="{258F3C8A-5811-4D14-B524-404650FAE91A}">
      <dgm:prSet/>
      <dgm:spPr/>
      <dgm:t>
        <a:bodyPr/>
        <a:lstStyle/>
        <a:p>
          <a:r>
            <a:rPr lang="en-US" smtClean="0"/>
            <a:t>An incorrect claim, if such incorrect claim is apparent from any information in the statement, for example, in respect of rate of deduction of tax at source where such rate is not in accordance with the provisions of the Act. </a:t>
          </a:r>
          <a:endParaRPr lang="en-US"/>
        </a:p>
      </dgm:t>
    </dgm:pt>
    <dgm:pt modelId="{CC6BB243-4D0D-4BAB-BC71-F65C3C729939}" type="parTrans" cxnId="{744FA666-5778-40D5-8B41-CB654ED9A67F}">
      <dgm:prSet/>
      <dgm:spPr/>
      <dgm:t>
        <a:bodyPr/>
        <a:lstStyle/>
        <a:p>
          <a:endParaRPr lang="en-US"/>
        </a:p>
      </dgm:t>
    </dgm:pt>
    <dgm:pt modelId="{AE4873AD-ACF7-450A-9188-B9A0524AC4BF}" type="sibTrans" cxnId="{744FA666-5778-40D5-8B41-CB654ED9A67F}">
      <dgm:prSet/>
      <dgm:spPr/>
      <dgm:t>
        <a:bodyPr/>
        <a:lstStyle/>
        <a:p>
          <a:endParaRPr lang="en-US"/>
        </a:p>
      </dgm:t>
    </dgm:pt>
    <dgm:pt modelId="{07AC0A31-CBB4-4C10-B60A-7C89ABF6EFEE}">
      <dgm:prSet/>
      <dgm:spPr/>
      <dgm:t>
        <a:bodyPr/>
        <a:lstStyle/>
        <a:p>
          <a:r>
            <a:rPr lang="en-US" smtClean="0"/>
            <a:t>A Centralized Processing Center may be established in this regard. </a:t>
          </a:r>
          <a:endParaRPr lang="en-US"/>
        </a:p>
      </dgm:t>
    </dgm:pt>
    <dgm:pt modelId="{C01EA2CB-0783-4A9D-9516-556F548229E6}" type="parTrans" cxnId="{56F60F80-61FE-483B-B93D-E66D3CAFC037}">
      <dgm:prSet/>
      <dgm:spPr/>
      <dgm:t>
        <a:bodyPr/>
        <a:lstStyle/>
        <a:p>
          <a:endParaRPr lang="en-US"/>
        </a:p>
      </dgm:t>
    </dgm:pt>
    <dgm:pt modelId="{C1A4A55E-35C4-4DDD-A5F8-832903B69154}" type="sibTrans" cxnId="{56F60F80-61FE-483B-B93D-E66D3CAFC037}">
      <dgm:prSet/>
      <dgm:spPr/>
      <dgm:t>
        <a:bodyPr/>
        <a:lstStyle/>
        <a:p>
          <a:endParaRPr lang="en-US"/>
        </a:p>
      </dgm:t>
    </dgm:pt>
    <dgm:pt modelId="{2ED759DE-B8B5-4450-BEA5-7DA1326C9C12}">
      <dgm:prSet/>
      <dgm:spPr/>
      <dgm:t>
        <a:bodyPr/>
        <a:lstStyle/>
        <a:p>
          <a:r>
            <a:rPr lang="en-US" smtClean="0"/>
            <a:t>Applicable for AY 2011-12 (FY 2010-11).</a:t>
          </a:r>
          <a:endParaRPr lang="en-US"/>
        </a:p>
      </dgm:t>
    </dgm:pt>
    <dgm:pt modelId="{4CD9E65B-9BFA-48F4-9B15-9BD2AA4580DB}" type="parTrans" cxnId="{F595506B-E2CB-46B0-8AB5-9626F82CBCEB}">
      <dgm:prSet/>
      <dgm:spPr/>
      <dgm:t>
        <a:bodyPr/>
        <a:lstStyle/>
        <a:p>
          <a:endParaRPr lang="en-US"/>
        </a:p>
      </dgm:t>
    </dgm:pt>
    <dgm:pt modelId="{7106414E-2F65-49C8-AA0D-AF4BD3D8BB33}" type="sibTrans" cxnId="{F595506B-E2CB-46B0-8AB5-9626F82CBCEB}">
      <dgm:prSet/>
      <dgm:spPr/>
      <dgm:t>
        <a:bodyPr/>
        <a:lstStyle/>
        <a:p>
          <a:endParaRPr lang="en-US"/>
        </a:p>
      </dgm:t>
    </dgm:pt>
    <dgm:pt modelId="{F20C321E-77BC-4F34-82F0-32C171765CB0}" type="pres">
      <dgm:prSet presAssocID="{AB75A614-6C0A-47BD-BC4C-A12C273A76F8}" presName="linear" presStyleCnt="0">
        <dgm:presLayoutVars>
          <dgm:dir/>
          <dgm:resizeHandles val="exact"/>
        </dgm:presLayoutVars>
      </dgm:prSet>
      <dgm:spPr/>
      <dgm:t>
        <a:bodyPr/>
        <a:lstStyle/>
        <a:p>
          <a:endParaRPr lang="en-US"/>
        </a:p>
      </dgm:t>
    </dgm:pt>
    <dgm:pt modelId="{A3B5D776-9CB0-465E-ACEC-E1A70BADC341}" type="pres">
      <dgm:prSet presAssocID="{61276923-19CE-4183-A8D4-AA984D0EF3FA}" presName="comp" presStyleCnt="0"/>
      <dgm:spPr/>
    </dgm:pt>
    <dgm:pt modelId="{D9681056-2D30-4529-B681-6D5B3A777190}" type="pres">
      <dgm:prSet presAssocID="{61276923-19CE-4183-A8D4-AA984D0EF3FA}" presName="box" presStyleLbl="node1" presStyleIdx="0" presStyleCnt="7"/>
      <dgm:spPr/>
      <dgm:t>
        <a:bodyPr/>
        <a:lstStyle/>
        <a:p>
          <a:endParaRPr lang="en-US"/>
        </a:p>
      </dgm:t>
    </dgm:pt>
    <dgm:pt modelId="{D55BCD7A-A74A-4AB2-9870-41719B22B00C}" type="pres">
      <dgm:prSet presAssocID="{61276923-19CE-4183-A8D4-AA984D0EF3FA}" presName="img" presStyleLbl="fgImgPlace1" presStyleIdx="0" presStyleCnt="7"/>
      <dgm:spPr>
        <a:blipFill rotWithShape="0">
          <a:blip xmlns:r="http://schemas.openxmlformats.org/officeDocument/2006/relationships" r:embed="rId1"/>
          <a:stretch>
            <a:fillRect/>
          </a:stretch>
        </a:blipFill>
      </dgm:spPr>
      <dgm:t>
        <a:bodyPr/>
        <a:lstStyle/>
        <a:p>
          <a:endParaRPr lang="en-US"/>
        </a:p>
      </dgm:t>
    </dgm:pt>
    <dgm:pt modelId="{50ED3ADE-3484-40BE-94F8-EE70D6782004}" type="pres">
      <dgm:prSet presAssocID="{61276923-19CE-4183-A8D4-AA984D0EF3FA}" presName="text" presStyleLbl="node1" presStyleIdx="0" presStyleCnt="7">
        <dgm:presLayoutVars>
          <dgm:bulletEnabled val="1"/>
        </dgm:presLayoutVars>
      </dgm:prSet>
      <dgm:spPr/>
      <dgm:t>
        <a:bodyPr/>
        <a:lstStyle/>
        <a:p>
          <a:endParaRPr lang="en-US"/>
        </a:p>
      </dgm:t>
    </dgm:pt>
    <dgm:pt modelId="{3CBB8761-20D0-4C14-9CF8-572189DD9DA6}" type="pres">
      <dgm:prSet presAssocID="{04C02F6D-6EE5-4B13-ADEB-6A3AF3F67E5E}" presName="spacer" presStyleCnt="0"/>
      <dgm:spPr/>
    </dgm:pt>
    <dgm:pt modelId="{97B8B195-B082-49CC-840D-BC337807B0C2}" type="pres">
      <dgm:prSet presAssocID="{165A02C1-CF5A-4E21-B539-7671577B3B11}" presName="comp" presStyleCnt="0"/>
      <dgm:spPr/>
    </dgm:pt>
    <dgm:pt modelId="{279399EC-04C7-4058-A4BE-E0AE9DA9D9E8}" type="pres">
      <dgm:prSet presAssocID="{165A02C1-CF5A-4E21-B539-7671577B3B11}" presName="box" presStyleLbl="node1" presStyleIdx="1" presStyleCnt="7"/>
      <dgm:spPr/>
      <dgm:t>
        <a:bodyPr/>
        <a:lstStyle/>
        <a:p>
          <a:endParaRPr lang="en-US"/>
        </a:p>
      </dgm:t>
    </dgm:pt>
    <dgm:pt modelId="{3F1BE397-F454-4633-AC91-06051BEACECB}" type="pres">
      <dgm:prSet presAssocID="{165A02C1-CF5A-4E21-B539-7671577B3B11}" presName="img" presStyleLbl="fgImgPlace1" presStyleIdx="1" presStyleCnt="7"/>
      <dgm:spPr>
        <a:blipFill rotWithShape="0">
          <a:blip xmlns:r="http://schemas.openxmlformats.org/officeDocument/2006/relationships" r:embed="rId2"/>
          <a:stretch>
            <a:fillRect/>
          </a:stretch>
        </a:blipFill>
      </dgm:spPr>
      <dgm:t>
        <a:bodyPr/>
        <a:lstStyle/>
        <a:p>
          <a:endParaRPr lang="en-US"/>
        </a:p>
      </dgm:t>
    </dgm:pt>
    <dgm:pt modelId="{0DC5ABF1-425E-4C6C-ADB8-8C58AB8384D2}" type="pres">
      <dgm:prSet presAssocID="{165A02C1-CF5A-4E21-B539-7671577B3B11}" presName="text" presStyleLbl="node1" presStyleIdx="1" presStyleCnt="7">
        <dgm:presLayoutVars>
          <dgm:bulletEnabled val="1"/>
        </dgm:presLayoutVars>
      </dgm:prSet>
      <dgm:spPr/>
      <dgm:t>
        <a:bodyPr/>
        <a:lstStyle/>
        <a:p>
          <a:endParaRPr lang="en-US"/>
        </a:p>
      </dgm:t>
    </dgm:pt>
    <dgm:pt modelId="{D61AAD01-C4E4-4BF9-BBE8-C91AC3441919}" type="pres">
      <dgm:prSet presAssocID="{C4A3B7EC-0891-45B6-B63C-18A671F22730}" presName="spacer" presStyleCnt="0"/>
      <dgm:spPr/>
    </dgm:pt>
    <dgm:pt modelId="{50E6C87D-163B-4C05-B5FF-96EEB688CA58}" type="pres">
      <dgm:prSet presAssocID="{44E7400C-6BEA-4EE1-AF5A-EAF1FC149744}" presName="comp" presStyleCnt="0"/>
      <dgm:spPr/>
    </dgm:pt>
    <dgm:pt modelId="{16CF926B-D6C8-4633-89F1-34F92D43DF88}" type="pres">
      <dgm:prSet presAssocID="{44E7400C-6BEA-4EE1-AF5A-EAF1FC149744}" presName="box" presStyleLbl="node1" presStyleIdx="2" presStyleCnt="7"/>
      <dgm:spPr/>
      <dgm:t>
        <a:bodyPr/>
        <a:lstStyle/>
        <a:p>
          <a:endParaRPr lang="en-US"/>
        </a:p>
      </dgm:t>
    </dgm:pt>
    <dgm:pt modelId="{187B658C-B1BB-4862-8438-ABCED6B32144}" type="pres">
      <dgm:prSet presAssocID="{44E7400C-6BEA-4EE1-AF5A-EAF1FC149744}" presName="img" presStyleLbl="fgImgPlace1" presStyleIdx="2" presStyleCnt="7"/>
      <dgm:spPr>
        <a:blipFill rotWithShape="0">
          <a:blip xmlns:r="http://schemas.openxmlformats.org/officeDocument/2006/relationships" r:embed="rId3"/>
          <a:stretch>
            <a:fillRect/>
          </a:stretch>
        </a:blipFill>
      </dgm:spPr>
      <dgm:t>
        <a:bodyPr/>
        <a:lstStyle/>
        <a:p>
          <a:endParaRPr lang="en-US"/>
        </a:p>
      </dgm:t>
    </dgm:pt>
    <dgm:pt modelId="{535B420D-0CEA-4029-9F39-B3069EC2CE87}" type="pres">
      <dgm:prSet presAssocID="{44E7400C-6BEA-4EE1-AF5A-EAF1FC149744}" presName="text" presStyleLbl="node1" presStyleIdx="2" presStyleCnt="7">
        <dgm:presLayoutVars>
          <dgm:bulletEnabled val="1"/>
        </dgm:presLayoutVars>
      </dgm:prSet>
      <dgm:spPr/>
      <dgm:t>
        <a:bodyPr/>
        <a:lstStyle/>
        <a:p>
          <a:endParaRPr lang="en-US"/>
        </a:p>
      </dgm:t>
    </dgm:pt>
    <dgm:pt modelId="{1041C6F3-AA00-410C-8A71-8C85FF85253C}" type="pres">
      <dgm:prSet presAssocID="{87BE1B20-E6E3-40C3-BB6C-B13ED7A2B015}" presName="spacer" presStyleCnt="0"/>
      <dgm:spPr/>
    </dgm:pt>
    <dgm:pt modelId="{FF41F7BF-4CE2-4476-9039-CDFB277762EC}" type="pres">
      <dgm:prSet presAssocID="{C418CA37-1EB7-474F-A474-128D3537F758}" presName="comp" presStyleCnt="0"/>
      <dgm:spPr/>
    </dgm:pt>
    <dgm:pt modelId="{E663AA7F-E1A5-44FE-8418-5B86ACF2B502}" type="pres">
      <dgm:prSet presAssocID="{C418CA37-1EB7-474F-A474-128D3537F758}" presName="box" presStyleLbl="node1" presStyleIdx="3" presStyleCnt="7"/>
      <dgm:spPr/>
      <dgm:t>
        <a:bodyPr/>
        <a:lstStyle/>
        <a:p>
          <a:endParaRPr lang="en-US"/>
        </a:p>
      </dgm:t>
    </dgm:pt>
    <dgm:pt modelId="{F4676569-B824-4471-AB11-3301F044F644}" type="pres">
      <dgm:prSet presAssocID="{C418CA37-1EB7-474F-A474-128D3537F758}" presName="img" presStyleLbl="fgImgPlace1" presStyleIdx="3" presStyleCnt="7"/>
      <dgm:spPr>
        <a:blipFill rotWithShape="0">
          <a:blip xmlns:r="http://schemas.openxmlformats.org/officeDocument/2006/relationships" r:embed="rId4"/>
          <a:stretch>
            <a:fillRect/>
          </a:stretch>
        </a:blipFill>
      </dgm:spPr>
      <dgm:t>
        <a:bodyPr/>
        <a:lstStyle/>
        <a:p>
          <a:endParaRPr lang="en-US"/>
        </a:p>
      </dgm:t>
    </dgm:pt>
    <dgm:pt modelId="{5A9A096F-3D42-4660-A09A-70D882E0954D}" type="pres">
      <dgm:prSet presAssocID="{C418CA37-1EB7-474F-A474-128D3537F758}" presName="text" presStyleLbl="node1" presStyleIdx="3" presStyleCnt="7">
        <dgm:presLayoutVars>
          <dgm:bulletEnabled val="1"/>
        </dgm:presLayoutVars>
      </dgm:prSet>
      <dgm:spPr/>
      <dgm:t>
        <a:bodyPr/>
        <a:lstStyle/>
        <a:p>
          <a:endParaRPr lang="en-US"/>
        </a:p>
      </dgm:t>
    </dgm:pt>
    <dgm:pt modelId="{957FC183-3A8D-4014-B44C-FF10200D1230}" type="pres">
      <dgm:prSet presAssocID="{B6190668-9267-40EC-9371-AE6D314C2466}" presName="spacer" presStyleCnt="0"/>
      <dgm:spPr/>
    </dgm:pt>
    <dgm:pt modelId="{C6EFB176-1D9F-44F6-A893-952E75E63805}" type="pres">
      <dgm:prSet presAssocID="{258F3C8A-5811-4D14-B524-404650FAE91A}" presName="comp" presStyleCnt="0"/>
      <dgm:spPr/>
    </dgm:pt>
    <dgm:pt modelId="{EC534DB5-321E-4DEF-BC16-6E3EEB7BD662}" type="pres">
      <dgm:prSet presAssocID="{258F3C8A-5811-4D14-B524-404650FAE91A}" presName="box" presStyleLbl="node1" presStyleIdx="4" presStyleCnt="7"/>
      <dgm:spPr/>
      <dgm:t>
        <a:bodyPr/>
        <a:lstStyle/>
        <a:p>
          <a:endParaRPr lang="en-US"/>
        </a:p>
      </dgm:t>
    </dgm:pt>
    <dgm:pt modelId="{7DE52DB1-4290-4C9A-80C2-B855CB20093B}" type="pres">
      <dgm:prSet presAssocID="{258F3C8A-5811-4D14-B524-404650FAE91A}" presName="img" presStyleLbl="fgImgPlace1" presStyleIdx="4" presStyleCnt="7"/>
      <dgm:spPr>
        <a:blipFill rotWithShape="0">
          <a:blip xmlns:r="http://schemas.openxmlformats.org/officeDocument/2006/relationships" r:embed="rId5"/>
          <a:stretch>
            <a:fillRect/>
          </a:stretch>
        </a:blipFill>
      </dgm:spPr>
      <dgm:t>
        <a:bodyPr/>
        <a:lstStyle/>
        <a:p>
          <a:endParaRPr lang="en-US"/>
        </a:p>
      </dgm:t>
    </dgm:pt>
    <dgm:pt modelId="{88BE722B-32AC-4ECF-A075-B5B9008352EE}" type="pres">
      <dgm:prSet presAssocID="{258F3C8A-5811-4D14-B524-404650FAE91A}" presName="text" presStyleLbl="node1" presStyleIdx="4" presStyleCnt="7">
        <dgm:presLayoutVars>
          <dgm:bulletEnabled val="1"/>
        </dgm:presLayoutVars>
      </dgm:prSet>
      <dgm:spPr/>
      <dgm:t>
        <a:bodyPr/>
        <a:lstStyle/>
        <a:p>
          <a:endParaRPr lang="en-US"/>
        </a:p>
      </dgm:t>
    </dgm:pt>
    <dgm:pt modelId="{6352B2E1-6AB0-4F10-8493-CF06E94C207A}" type="pres">
      <dgm:prSet presAssocID="{AE4873AD-ACF7-450A-9188-B9A0524AC4BF}" presName="spacer" presStyleCnt="0"/>
      <dgm:spPr/>
    </dgm:pt>
    <dgm:pt modelId="{3013AC01-28F9-454A-B0A1-2D03A5C23D80}" type="pres">
      <dgm:prSet presAssocID="{07AC0A31-CBB4-4C10-B60A-7C89ABF6EFEE}" presName="comp" presStyleCnt="0"/>
      <dgm:spPr/>
    </dgm:pt>
    <dgm:pt modelId="{70D8D30F-BBC2-416E-9EB9-0D894580E164}" type="pres">
      <dgm:prSet presAssocID="{07AC0A31-CBB4-4C10-B60A-7C89ABF6EFEE}" presName="box" presStyleLbl="node1" presStyleIdx="5" presStyleCnt="7"/>
      <dgm:spPr/>
      <dgm:t>
        <a:bodyPr/>
        <a:lstStyle/>
        <a:p>
          <a:endParaRPr lang="en-US"/>
        </a:p>
      </dgm:t>
    </dgm:pt>
    <dgm:pt modelId="{2682797A-33BC-45B8-9117-6A7CF331F33F}" type="pres">
      <dgm:prSet presAssocID="{07AC0A31-CBB4-4C10-B60A-7C89ABF6EFEE}" presName="img" presStyleLbl="fgImgPlace1" presStyleIdx="5" presStyleCnt="7"/>
      <dgm:spPr>
        <a:blipFill rotWithShape="0">
          <a:blip xmlns:r="http://schemas.openxmlformats.org/officeDocument/2006/relationships" r:embed="rId6"/>
          <a:stretch>
            <a:fillRect/>
          </a:stretch>
        </a:blipFill>
      </dgm:spPr>
      <dgm:t>
        <a:bodyPr/>
        <a:lstStyle/>
        <a:p>
          <a:endParaRPr lang="en-US"/>
        </a:p>
      </dgm:t>
    </dgm:pt>
    <dgm:pt modelId="{D2BB1726-3EF2-4EC8-9879-5E6B94BF2E74}" type="pres">
      <dgm:prSet presAssocID="{07AC0A31-CBB4-4C10-B60A-7C89ABF6EFEE}" presName="text" presStyleLbl="node1" presStyleIdx="5" presStyleCnt="7">
        <dgm:presLayoutVars>
          <dgm:bulletEnabled val="1"/>
        </dgm:presLayoutVars>
      </dgm:prSet>
      <dgm:spPr/>
      <dgm:t>
        <a:bodyPr/>
        <a:lstStyle/>
        <a:p>
          <a:endParaRPr lang="en-US"/>
        </a:p>
      </dgm:t>
    </dgm:pt>
    <dgm:pt modelId="{752062B9-625A-4ED9-94E8-8D6A8E3461BB}" type="pres">
      <dgm:prSet presAssocID="{C1A4A55E-35C4-4DDD-A5F8-832903B69154}" presName="spacer" presStyleCnt="0"/>
      <dgm:spPr/>
    </dgm:pt>
    <dgm:pt modelId="{967450F0-1787-4CEB-B896-B17948DD2E59}" type="pres">
      <dgm:prSet presAssocID="{2ED759DE-B8B5-4450-BEA5-7DA1326C9C12}" presName="comp" presStyleCnt="0"/>
      <dgm:spPr/>
    </dgm:pt>
    <dgm:pt modelId="{0E53606B-2F8E-46CE-98CE-059E2C69C437}" type="pres">
      <dgm:prSet presAssocID="{2ED759DE-B8B5-4450-BEA5-7DA1326C9C12}" presName="box" presStyleLbl="node1" presStyleIdx="6" presStyleCnt="7"/>
      <dgm:spPr/>
      <dgm:t>
        <a:bodyPr/>
        <a:lstStyle/>
        <a:p>
          <a:endParaRPr lang="en-US"/>
        </a:p>
      </dgm:t>
    </dgm:pt>
    <dgm:pt modelId="{44E9A8A7-F32B-469C-9209-6787682DAD59}" type="pres">
      <dgm:prSet presAssocID="{2ED759DE-B8B5-4450-BEA5-7DA1326C9C12}" presName="img" presStyleLbl="fgImgPlace1" presStyleIdx="6" presStyleCnt="7"/>
      <dgm:spPr>
        <a:blipFill rotWithShape="0">
          <a:blip xmlns:r="http://schemas.openxmlformats.org/officeDocument/2006/relationships" r:embed="rId7"/>
          <a:stretch>
            <a:fillRect/>
          </a:stretch>
        </a:blipFill>
      </dgm:spPr>
      <dgm:t>
        <a:bodyPr/>
        <a:lstStyle/>
        <a:p>
          <a:endParaRPr lang="en-US"/>
        </a:p>
      </dgm:t>
    </dgm:pt>
    <dgm:pt modelId="{3A106B26-DFAA-4E3E-95F5-E679F37059C5}" type="pres">
      <dgm:prSet presAssocID="{2ED759DE-B8B5-4450-BEA5-7DA1326C9C12}" presName="text" presStyleLbl="node1" presStyleIdx="6" presStyleCnt="7">
        <dgm:presLayoutVars>
          <dgm:bulletEnabled val="1"/>
        </dgm:presLayoutVars>
      </dgm:prSet>
      <dgm:spPr/>
      <dgm:t>
        <a:bodyPr/>
        <a:lstStyle/>
        <a:p>
          <a:endParaRPr lang="en-US"/>
        </a:p>
      </dgm:t>
    </dgm:pt>
  </dgm:ptLst>
  <dgm:cxnLst>
    <dgm:cxn modelId="{15A7FA99-77FD-4A5A-A652-4843B86D6162}" srcId="{AB75A614-6C0A-47BD-BC4C-A12C273A76F8}" destId="{44E7400C-6BEA-4EE1-AF5A-EAF1FC149744}" srcOrd="2" destOrd="0" parTransId="{937D4336-E614-4DAF-B435-50F2F02166B5}" sibTransId="{87BE1B20-E6E3-40C3-BB6C-B13ED7A2B015}"/>
    <dgm:cxn modelId="{56F60F80-61FE-483B-B93D-E66D3CAFC037}" srcId="{AB75A614-6C0A-47BD-BC4C-A12C273A76F8}" destId="{07AC0A31-CBB4-4C10-B60A-7C89ABF6EFEE}" srcOrd="5" destOrd="0" parTransId="{C01EA2CB-0783-4A9D-9516-556F548229E6}" sibTransId="{C1A4A55E-35C4-4DDD-A5F8-832903B69154}"/>
    <dgm:cxn modelId="{4C8ECFBD-03C5-45C9-8C52-7DE99C1AA6F8}" type="presOf" srcId="{C418CA37-1EB7-474F-A474-128D3537F758}" destId="{5A9A096F-3D42-4660-A09A-70D882E0954D}" srcOrd="1" destOrd="0" presId="urn:microsoft.com/office/officeart/2005/8/layout/vList4"/>
    <dgm:cxn modelId="{1AA9FF5B-AE4F-4681-B4D8-3D197BDE5CD8}" type="presOf" srcId="{258F3C8A-5811-4D14-B524-404650FAE91A}" destId="{88BE722B-32AC-4ECF-A075-B5B9008352EE}" srcOrd="1" destOrd="0" presId="urn:microsoft.com/office/officeart/2005/8/layout/vList4"/>
    <dgm:cxn modelId="{ACED82C4-199F-44A2-B064-AD8FC2B41D11}" type="presOf" srcId="{61276923-19CE-4183-A8D4-AA984D0EF3FA}" destId="{D9681056-2D30-4529-B681-6D5B3A777190}" srcOrd="0" destOrd="0" presId="urn:microsoft.com/office/officeart/2005/8/layout/vList4"/>
    <dgm:cxn modelId="{B770D8B9-03A3-4496-9EF6-DE072938D050}" type="presOf" srcId="{44E7400C-6BEA-4EE1-AF5A-EAF1FC149744}" destId="{16CF926B-D6C8-4633-89F1-34F92D43DF88}" srcOrd="0" destOrd="0" presId="urn:microsoft.com/office/officeart/2005/8/layout/vList4"/>
    <dgm:cxn modelId="{64740F53-E734-48B4-A6AD-48227F20A126}" type="presOf" srcId="{258F3C8A-5811-4D14-B524-404650FAE91A}" destId="{EC534DB5-321E-4DEF-BC16-6E3EEB7BD662}" srcOrd="0" destOrd="0" presId="urn:microsoft.com/office/officeart/2005/8/layout/vList4"/>
    <dgm:cxn modelId="{9DA56811-41B7-4103-9C03-DE4012B8E205}" srcId="{AB75A614-6C0A-47BD-BC4C-A12C273A76F8}" destId="{165A02C1-CF5A-4E21-B539-7671577B3B11}" srcOrd="1" destOrd="0" parTransId="{7EBB5640-0EE3-4824-9BB1-F350F0F222FD}" sibTransId="{C4A3B7EC-0891-45B6-B63C-18A671F22730}"/>
    <dgm:cxn modelId="{744FA666-5778-40D5-8B41-CB654ED9A67F}" srcId="{AB75A614-6C0A-47BD-BC4C-A12C273A76F8}" destId="{258F3C8A-5811-4D14-B524-404650FAE91A}" srcOrd="4" destOrd="0" parTransId="{CC6BB243-4D0D-4BAB-BC71-F65C3C729939}" sibTransId="{AE4873AD-ACF7-450A-9188-B9A0524AC4BF}"/>
    <dgm:cxn modelId="{BE52BADC-93D6-4933-BC2B-44FFFAEAA0BC}" type="presOf" srcId="{165A02C1-CF5A-4E21-B539-7671577B3B11}" destId="{279399EC-04C7-4058-A4BE-E0AE9DA9D9E8}" srcOrd="0" destOrd="0" presId="urn:microsoft.com/office/officeart/2005/8/layout/vList4"/>
    <dgm:cxn modelId="{F595506B-E2CB-46B0-8AB5-9626F82CBCEB}" srcId="{AB75A614-6C0A-47BD-BC4C-A12C273A76F8}" destId="{2ED759DE-B8B5-4450-BEA5-7DA1326C9C12}" srcOrd="6" destOrd="0" parTransId="{4CD9E65B-9BFA-48F4-9B15-9BD2AA4580DB}" sibTransId="{7106414E-2F65-49C8-AA0D-AF4BD3D8BB33}"/>
    <dgm:cxn modelId="{27122AB7-5116-4FB2-9C20-B498DE00D5D1}" type="presOf" srcId="{07AC0A31-CBB4-4C10-B60A-7C89ABF6EFEE}" destId="{70D8D30F-BBC2-416E-9EB9-0D894580E164}" srcOrd="0" destOrd="0" presId="urn:microsoft.com/office/officeart/2005/8/layout/vList4"/>
    <dgm:cxn modelId="{4A98E97E-D31D-4D47-B161-C2B9ACE0EECF}" type="presOf" srcId="{AB75A614-6C0A-47BD-BC4C-A12C273A76F8}" destId="{F20C321E-77BC-4F34-82F0-32C171765CB0}" srcOrd="0" destOrd="0" presId="urn:microsoft.com/office/officeart/2005/8/layout/vList4"/>
    <dgm:cxn modelId="{A0553040-5FCA-4183-9D67-1608671F8C1B}" type="presOf" srcId="{2ED759DE-B8B5-4450-BEA5-7DA1326C9C12}" destId="{3A106B26-DFAA-4E3E-95F5-E679F37059C5}" srcOrd="1" destOrd="0" presId="urn:microsoft.com/office/officeart/2005/8/layout/vList4"/>
    <dgm:cxn modelId="{4A0B8D11-B9EB-41F9-89E2-646297BE1076}" type="presOf" srcId="{61276923-19CE-4183-A8D4-AA984D0EF3FA}" destId="{50ED3ADE-3484-40BE-94F8-EE70D6782004}" srcOrd="1" destOrd="0" presId="urn:microsoft.com/office/officeart/2005/8/layout/vList4"/>
    <dgm:cxn modelId="{A505DFC0-A543-4B7D-93CF-62EB1D405F5B}" srcId="{AB75A614-6C0A-47BD-BC4C-A12C273A76F8}" destId="{C418CA37-1EB7-474F-A474-128D3537F758}" srcOrd="3" destOrd="0" parTransId="{9A51BCCA-6EF4-4A93-9D82-4BE054C65D1C}" sibTransId="{B6190668-9267-40EC-9371-AE6D314C2466}"/>
    <dgm:cxn modelId="{073D6614-C1DB-4689-9AF5-D3179C74469A}" type="presOf" srcId="{07AC0A31-CBB4-4C10-B60A-7C89ABF6EFEE}" destId="{D2BB1726-3EF2-4EC8-9879-5E6B94BF2E74}" srcOrd="1" destOrd="0" presId="urn:microsoft.com/office/officeart/2005/8/layout/vList4"/>
    <dgm:cxn modelId="{1416AD3B-6F44-461F-99DB-00956D93D710}" type="presOf" srcId="{44E7400C-6BEA-4EE1-AF5A-EAF1FC149744}" destId="{535B420D-0CEA-4029-9F39-B3069EC2CE87}" srcOrd="1" destOrd="0" presId="urn:microsoft.com/office/officeart/2005/8/layout/vList4"/>
    <dgm:cxn modelId="{2175E039-B355-46F8-8289-B5E8C3D5B8BA}" type="presOf" srcId="{165A02C1-CF5A-4E21-B539-7671577B3B11}" destId="{0DC5ABF1-425E-4C6C-ADB8-8C58AB8384D2}" srcOrd="1" destOrd="0" presId="urn:microsoft.com/office/officeart/2005/8/layout/vList4"/>
    <dgm:cxn modelId="{DDE3911D-3148-478A-B6A9-2A31985B4041}" srcId="{AB75A614-6C0A-47BD-BC4C-A12C273A76F8}" destId="{61276923-19CE-4183-A8D4-AA984D0EF3FA}" srcOrd="0" destOrd="0" parTransId="{89D95EFB-AB06-47C0-8229-34F1A20B60F5}" sibTransId="{04C02F6D-6EE5-4B13-ADEB-6A3AF3F67E5E}"/>
    <dgm:cxn modelId="{21AFC2EC-A40F-44A3-949E-DDA82CF99935}" type="presOf" srcId="{C418CA37-1EB7-474F-A474-128D3537F758}" destId="{E663AA7F-E1A5-44FE-8418-5B86ACF2B502}" srcOrd="0" destOrd="0" presId="urn:microsoft.com/office/officeart/2005/8/layout/vList4"/>
    <dgm:cxn modelId="{9A384E50-74C8-4FC1-9D66-4AED017B6C6E}" type="presOf" srcId="{2ED759DE-B8B5-4450-BEA5-7DA1326C9C12}" destId="{0E53606B-2F8E-46CE-98CE-059E2C69C437}" srcOrd="0" destOrd="0" presId="urn:microsoft.com/office/officeart/2005/8/layout/vList4"/>
    <dgm:cxn modelId="{51F94116-8E43-4A0A-B5A1-4979CBB0BD75}" type="presParOf" srcId="{F20C321E-77BC-4F34-82F0-32C171765CB0}" destId="{A3B5D776-9CB0-465E-ACEC-E1A70BADC341}" srcOrd="0" destOrd="0" presId="urn:microsoft.com/office/officeart/2005/8/layout/vList4"/>
    <dgm:cxn modelId="{85549090-62B2-43C7-8403-EBE0FE567635}" type="presParOf" srcId="{A3B5D776-9CB0-465E-ACEC-E1A70BADC341}" destId="{D9681056-2D30-4529-B681-6D5B3A777190}" srcOrd="0" destOrd="0" presId="urn:microsoft.com/office/officeart/2005/8/layout/vList4"/>
    <dgm:cxn modelId="{CBCDC822-4F1E-47A1-987D-D9A9D06119C4}" type="presParOf" srcId="{A3B5D776-9CB0-465E-ACEC-E1A70BADC341}" destId="{D55BCD7A-A74A-4AB2-9870-41719B22B00C}" srcOrd="1" destOrd="0" presId="urn:microsoft.com/office/officeart/2005/8/layout/vList4"/>
    <dgm:cxn modelId="{6FB35A5E-0253-4DAB-9E24-9EF23065A8E6}" type="presParOf" srcId="{A3B5D776-9CB0-465E-ACEC-E1A70BADC341}" destId="{50ED3ADE-3484-40BE-94F8-EE70D6782004}" srcOrd="2" destOrd="0" presId="urn:microsoft.com/office/officeart/2005/8/layout/vList4"/>
    <dgm:cxn modelId="{A2660F16-91FF-458F-91B2-D6C5FEDBA13B}" type="presParOf" srcId="{F20C321E-77BC-4F34-82F0-32C171765CB0}" destId="{3CBB8761-20D0-4C14-9CF8-572189DD9DA6}" srcOrd="1" destOrd="0" presId="urn:microsoft.com/office/officeart/2005/8/layout/vList4"/>
    <dgm:cxn modelId="{380979A8-2267-41A8-879D-7534E87DF24C}" type="presParOf" srcId="{F20C321E-77BC-4F34-82F0-32C171765CB0}" destId="{97B8B195-B082-49CC-840D-BC337807B0C2}" srcOrd="2" destOrd="0" presId="urn:microsoft.com/office/officeart/2005/8/layout/vList4"/>
    <dgm:cxn modelId="{D4B04E9D-EE68-4EF9-8E97-AEC23EAB060D}" type="presParOf" srcId="{97B8B195-B082-49CC-840D-BC337807B0C2}" destId="{279399EC-04C7-4058-A4BE-E0AE9DA9D9E8}" srcOrd="0" destOrd="0" presId="urn:microsoft.com/office/officeart/2005/8/layout/vList4"/>
    <dgm:cxn modelId="{863251F8-772A-47FF-A6A0-4994F01291AC}" type="presParOf" srcId="{97B8B195-B082-49CC-840D-BC337807B0C2}" destId="{3F1BE397-F454-4633-AC91-06051BEACECB}" srcOrd="1" destOrd="0" presId="urn:microsoft.com/office/officeart/2005/8/layout/vList4"/>
    <dgm:cxn modelId="{5320980C-8B41-4D07-918C-D28BCFF67ACB}" type="presParOf" srcId="{97B8B195-B082-49CC-840D-BC337807B0C2}" destId="{0DC5ABF1-425E-4C6C-ADB8-8C58AB8384D2}" srcOrd="2" destOrd="0" presId="urn:microsoft.com/office/officeart/2005/8/layout/vList4"/>
    <dgm:cxn modelId="{BC4088CB-97BF-46C7-B36E-DE2EEF4FA46D}" type="presParOf" srcId="{F20C321E-77BC-4F34-82F0-32C171765CB0}" destId="{D61AAD01-C4E4-4BF9-BBE8-C91AC3441919}" srcOrd="3" destOrd="0" presId="urn:microsoft.com/office/officeart/2005/8/layout/vList4"/>
    <dgm:cxn modelId="{B97BED05-573E-4B99-98A7-250F51B681DC}" type="presParOf" srcId="{F20C321E-77BC-4F34-82F0-32C171765CB0}" destId="{50E6C87D-163B-4C05-B5FF-96EEB688CA58}" srcOrd="4" destOrd="0" presId="urn:microsoft.com/office/officeart/2005/8/layout/vList4"/>
    <dgm:cxn modelId="{B1E3C7D4-8E67-4DD2-B0B4-A14425728922}" type="presParOf" srcId="{50E6C87D-163B-4C05-B5FF-96EEB688CA58}" destId="{16CF926B-D6C8-4633-89F1-34F92D43DF88}" srcOrd="0" destOrd="0" presId="urn:microsoft.com/office/officeart/2005/8/layout/vList4"/>
    <dgm:cxn modelId="{8513F9ED-F977-4F41-A40A-E8F52291536A}" type="presParOf" srcId="{50E6C87D-163B-4C05-B5FF-96EEB688CA58}" destId="{187B658C-B1BB-4862-8438-ABCED6B32144}" srcOrd="1" destOrd="0" presId="urn:microsoft.com/office/officeart/2005/8/layout/vList4"/>
    <dgm:cxn modelId="{E7785CA1-9F64-46E8-9CA7-C8FA745D68C2}" type="presParOf" srcId="{50E6C87D-163B-4C05-B5FF-96EEB688CA58}" destId="{535B420D-0CEA-4029-9F39-B3069EC2CE87}" srcOrd="2" destOrd="0" presId="urn:microsoft.com/office/officeart/2005/8/layout/vList4"/>
    <dgm:cxn modelId="{3EA66187-9774-4252-9F5A-807D17A8EEEF}" type="presParOf" srcId="{F20C321E-77BC-4F34-82F0-32C171765CB0}" destId="{1041C6F3-AA00-410C-8A71-8C85FF85253C}" srcOrd="5" destOrd="0" presId="urn:microsoft.com/office/officeart/2005/8/layout/vList4"/>
    <dgm:cxn modelId="{249CF620-8C23-42B0-A694-5C8CB52CA9D1}" type="presParOf" srcId="{F20C321E-77BC-4F34-82F0-32C171765CB0}" destId="{FF41F7BF-4CE2-4476-9039-CDFB277762EC}" srcOrd="6" destOrd="0" presId="urn:microsoft.com/office/officeart/2005/8/layout/vList4"/>
    <dgm:cxn modelId="{EF782EB0-2993-4125-A71A-C54822B2A01A}" type="presParOf" srcId="{FF41F7BF-4CE2-4476-9039-CDFB277762EC}" destId="{E663AA7F-E1A5-44FE-8418-5B86ACF2B502}" srcOrd="0" destOrd="0" presId="urn:microsoft.com/office/officeart/2005/8/layout/vList4"/>
    <dgm:cxn modelId="{C930EB38-D7C9-48FB-BF66-D8AB4A2F3D4E}" type="presParOf" srcId="{FF41F7BF-4CE2-4476-9039-CDFB277762EC}" destId="{F4676569-B824-4471-AB11-3301F044F644}" srcOrd="1" destOrd="0" presId="urn:microsoft.com/office/officeart/2005/8/layout/vList4"/>
    <dgm:cxn modelId="{D62E86BF-6E96-4D81-B932-84EA32EBEB69}" type="presParOf" srcId="{FF41F7BF-4CE2-4476-9039-CDFB277762EC}" destId="{5A9A096F-3D42-4660-A09A-70D882E0954D}" srcOrd="2" destOrd="0" presId="urn:microsoft.com/office/officeart/2005/8/layout/vList4"/>
    <dgm:cxn modelId="{F863999B-A811-4780-95EB-4A5DC9D259DD}" type="presParOf" srcId="{F20C321E-77BC-4F34-82F0-32C171765CB0}" destId="{957FC183-3A8D-4014-B44C-FF10200D1230}" srcOrd="7" destOrd="0" presId="urn:microsoft.com/office/officeart/2005/8/layout/vList4"/>
    <dgm:cxn modelId="{0D6A57CD-4EFB-4F2F-9EBD-4288818D5C25}" type="presParOf" srcId="{F20C321E-77BC-4F34-82F0-32C171765CB0}" destId="{C6EFB176-1D9F-44F6-A893-952E75E63805}" srcOrd="8" destOrd="0" presId="urn:microsoft.com/office/officeart/2005/8/layout/vList4"/>
    <dgm:cxn modelId="{398B0BEB-527A-4CD4-8547-1CBF8956D13D}" type="presParOf" srcId="{C6EFB176-1D9F-44F6-A893-952E75E63805}" destId="{EC534DB5-321E-4DEF-BC16-6E3EEB7BD662}" srcOrd="0" destOrd="0" presId="urn:microsoft.com/office/officeart/2005/8/layout/vList4"/>
    <dgm:cxn modelId="{F467DEE3-6148-4D53-990C-E09AF5857D9A}" type="presParOf" srcId="{C6EFB176-1D9F-44F6-A893-952E75E63805}" destId="{7DE52DB1-4290-4C9A-80C2-B855CB20093B}" srcOrd="1" destOrd="0" presId="urn:microsoft.com/office/officeart/2005/8/layout/vList4"/>
    <dgm:cxn modelId="{C1F438BC-BF53-4634-96A5-BA7D77EFBC4F}" type="presParOf" srcId="{C6EFB176-1D9F-44F6-A893-952E75E63805}" destId="{88BE722B-32AC-4ECF-A075-B5B9008352EE}" srcOrd="2" destOrd="0" presId="urn:microsoft.com/office/officeart/2005/8/layout/vList4"/>
    <dgm:cxn modelId="{C6A56B1B-344C-44CF-9CC5-82F6C0CD7350}" type="presParOf" srcId="{F20C321E-77BC-4F34-82F0-32C171765CB0}" destId="{6352B2E1-6AB0-4F10-8493-CF06E94C207A}" srcOrd="9" destOrd="0" presId="urn:microsoft.com/office/officeart/2005/8/layout/vList4"/>
    <dgm:cxn modelId="{1B368520-FE4B-4614-939F-8B8569DAC404}" type="presParOf" srcId="{F20C321E-77BC-4F34-82F0-32C171765CB0}" destId="{3013AC01-28F9-454A-B0A1-2D03A5C23D80}" srcOrd="10" destOrd="0" presId="urn:microsoft.com/office/officeart/2005/8/layout/vList4"/>
    <dgm:cxn modelId="{6B3E2646-F148-4F21-98EE-633909CB2476}" type="presParOf" srcId="{3013AC01-28F9-454A-B0A1-2D03A5C23D80}" destId="{70D8D30F-BBC2-416E-9EB9-0D894580E164}" srcOrd="0" destOrd="0" presId="urn:microsoft.com/office/officeart/2005/8/layout/vList4"/>
    <dgm:cxn modelId="{873D67F8-460A-4BE8-BA8E-3A080EF41DD3}" type="presParOf" srcId="{3013AC01-28F9-454A-B0A1-2D03A5C23D80}" destId="{2682797A-33BC-45B8-9117-6A7CF331F33F}" srcOrd="1" destOrd="0" presId="urn:microsoft.com/office/officeart/2005/8/layout/vList4"/>
    <dgm:cxn modelId="{435988A8-93E0-4C26-ABAA-AD1A6706DD13}" type="presParOf" srcId="{3013AC01-28F9-454A-B0A1-2D03A5C23D80}" destId="{D2BB1726-3EF2-4EC8-9879-5E6B94BF2E74}" srcOrd="2" destOrd="0" presId="urn:microsoft.com/office/officeart/2005/8/layout/vList4"/>
    <dgm:cxn modelId="{42EC60CC-E8C3-4F7A-9641-EAF66721F489}" type="presParOf" srcId="{F20C321E-77BC-4F34-82F0-32C171765CB0}" destId="{752062B9-625A-4ED9-94E8-8D6A8E3461BB}" srcOrd="11" destOrd="0" presId="urn:microsoft.com/office/officeart/2005/8/layout/vList4"/>
    <dgm:cxn modelId="{1EEF2283-4712-4A05-873A-B2D88A3A27EA}" type="presParOf" srcId="{F20C321E-77BC-4F34-82F0-32C171765CB0}" destId="{967450F0-1787-4CEB-B896-B17948DD2E59}" srcOrd="12" destOrd="0" presId="urn:microsoft.com/office/officeart/2005/8/layout/vList4"/>
    <dgm:cxn modelId="{E660AD4F-0C8A-42CC-BD98-3870CBC4F1FB}" type="presParOf" srcId="{967450F0-1787-4CEB-B896-B17948DD2E59}" destId="{0E53606B-2F8E-46CE-98CE-059E2C69C437}" srcOrd="0" destOrd="0" presId="urn:microsoft.com/office/officeart/2005/8/layout/vList4"/>
    <dgm:cxn modelId="{A6A23B42-021D-43E0-B8EC-4DA6C2DAAA9D}" type="presParOf" srcId="{967450F0-1787-4CEB-B896-B17948DD2E59}" destId="{44E9A8A7-F32B-469C-9209-6787682DAD59}" srcOrd="1" destOrd="0" presId="urn:microsoft.com/office/officeart/2005/8/layout/vList4"/>
    <dgm:cxn modelId="{F30560F4-70C7-4477-9183-6FCC029F5DF6}" type="presParOf" srcId="{967450F0-1787-4CEB-B896-B17948DD2E59}" destId="{3A106B26-DFAA-4E3E-95F5-E679F37059C5}" srcOrd="2" destOrd="0" presId="urn:microsoft.com/office/officeart/2005/8/layout/vList4"/>
  </dgm:cxnLst>
  <dgm:bg/>
  <dgm:whole/>
</dgm:dataModel>
</file>

<file path=ppt/diagrams/data34.xml><?xml version="1.0" encoding="utf-8"?>
<dgm:dataModel xmlns:dgm="http://schemas.openxmlformats.org/drawingml/2006/diagram" xmlns:a="http://schemas.openxmlformats.org/drawingml/2006/main">
  <dgm:ptLst>
    <dgm:pt modelId="{795F50C1-0937-43AA-93DE-6ECD5E73E49E}" type="doc">
      <dgm:prSet loTypeId="urn:microsoft.com/office/officeart/2005/8/layout/target3" loCatId="relationship" qsTypeId="urn:microsoft.com/office/officeart/2005/8/quickstyle/3d1" qsCatId="3D" csTypeId="urn:microsoft.com/office/officeart/2005/8/colors/colorful5" csCatId="colorful" phldr="1"/>
      <dgm:spPr/>
      <dgm:t>
        <a:bodyPr/>
        <a:lstStyle/>
        <a:p>
          <a:endParaRPr lang="en-US"/>
        </a:p>
      </dgm:t>
    </dgm:pt>
    <dgm:pt modelId="{DB8933FB-A450-4DE5-A143-DC0B7D7D8DC1}">
      <dgm:prSet/>
      <dgm:spPr/>
      <dgm:t>
        <a:bodyPr/>
        <a:lstStyle/>
        <a:p>
          <a:pPr rtl="0"/>
          <a:r>
            <a:rPr lang="en-US" i="1" dirty="0" smtClean="0"/>
            <a:t>Disallowance of Expenditure</a:t>
          </a:r>
        </a:p>
        <a:p>
          <a:pPr rtl="0"/>
          <a:r>
            <a:rPr lang="en-US" i="1" dirty="0" smtClean="0"/>
            <a:t>Section 40 (a) (</a:t>
          </a:r>
          <a:r>
            <a:rPr lang="en-US" i="1" dirty="0" err="1" smtClean="0"/>
            <a:t>i</a:t>
          </a:r>
          <a:r>
            <a:rPr lang="en-US" i="1" dirty="0" smtClean="0"/>
            <a:t>)/ (</a:t>
          </a:r>
          <a:r>
            <a:rPr lang="en-US" i="1" dirty="0" err="1" smtClean="0"/>
            <a:t>ia</a:t>
          </a:r>
          <a:r>
            <a:rPr lang="en-US" i="1" dirty="0" smtClean="0"/>
            <a:t>) / (iii)</a:t>
          </a:r>
          <a:endParaRPr lang="en-US" dirty="0"/>
        </a:p>
      </dgm:t>
    </dgm:pt>
    <dgm:pt modelId="{D46F458B-2B28-4CF4-B351-A4E2E6D686F5}" type="parTrans" cxnId="{A90BAC9B-D38E-4BCE-BDA8-8E2683140992}">
      <dgm:prSet/>
      <dgm:spPr/>
      <dgm:t>
        <a:bodyPr/>
        <a:lstStyle/>
        <a:p>
          <a:endParaRPr lang="en-US"/>
        </a:p>
      </dgm:t>
    </dgm:pt>
    <dgm:pt modelId="{97291789-AC03-4255-AD9E-DE1BAD5E0659}" type="sibTrans" cxnId="{A90BAC9B-D38E-4BCE-BDA8-8E2683140992}">
      <dgm:prSet/>
      <dgm:spPr/>
      <dgm:t>
        <a:bodyPr/>
        <a:lstStyle/>
        <a:p>
          <a:endParaRPr lang="en-US"/>
        </a:p>
      </dgm:t>
    </dgm:pt>
    <dgm:pt modelId="{A0F04A83-9BCA-48BE-AFF9-2E0415229424}">
      <dgm:prSet/>
      <dgm:spPr/>
      <dgm:t>
        <a:bodyPr/>
        <a:lstStyle/>
        <a:p>
          <a:pPr rtl="0"/>
          <a:r>
            <a:rPr lang="en-US" i="1" dirty="0" smtClean="0"/>
            <a:t>TDS Issues : Case Studies</a:t>
          </a:r>
          <a:endParaRPr lang="en-US" dirty="0"/>
        </a:p>
      </dgm:t>
    </dgm:pt>
    <dgm:pt modelId="{3619AF47-21B3-4FCC-8DD9-9CEC84041587}" type="parTrans" cxnId="{73E85B8A-3F99-46B7-9D51-862D15343089}">
      <dgm:prSet/>
      <dgm:spPr/>
      <dgm:t>
        <a:bodyPr/>
        <a:lstStyle/>
        <a:p>
          <a:endParaRPr lang="en-US"/>
        </a:p>
      </dgm:t>
    </dgm:pt>
    <dgm:pt modelId="{9D09B668-346A-4A71-BE82-F53D19D8E42C}" type="sibTrans" cxnId="{73E85B8A-3F99-46B7-9D51-862D15343089}">
      <dgm:prSet/>
      <dgm:spPr/>
      <dgm:t>
        <a:bodyPr/>
        <a:lstStyle/>
        <a:p>
          <a:endParaRPr lang="en-US"/>
        </a:p>
      </dgm:t>
    </dgm:pt>
    <dgm:pt modelId="{8B9C909F-259B-4691-92B4-CD3164245A01}">
      <dgm:prSet/>
      <dgm:spPr/>
      <dgm:t>
        <a:bodyPr/>
        <a:lstStyle/>
        <a:p>
          <a:pPr rtl="0"/>
          <a:r>
            <a:rPr lang="en-US" i="1" dirty="0" smtClean="0"/>
            <a:t>Reporting in Form 3 CD</a:t>
          </a:r>
          <a:endParaRPr lang="en-US" i="1" dirty="0"/>
        </a:p>
      </dgm:t>
    </dgm:pt>
    <dgm:pt modelId="{B3A97558-3C07-4C16-B913-CCF499DCF231}" type="parTrans" cxnId="{02DF0649-38D6-444B-BD22-28666F43C6FB}">
      <dgm:prSet/>
      <dgm:spPr/>
      <dgm:t>
        <a:bodyPr/>
        <a:lstStyle/>
        <a:p>
          <a:endParaRPr lang="en-US"/>
        </a:p>
      </dgm:t>
    </dgm:pt>
    <dgm:pt modelId="{8C6B87C9-93D0-4EEB-87A2-EE14338BE0B8}" type="sibTrans" cxnId="{02DF0649-38D6-444B-BD22-28666F43C6FB}">
      <dgm:prSet/>
      <dgm:spPr/>
      <dgm:t>
        <a:bodyPr/>
        <a:lstStyle/>
        <a:p>
          <a:endParaRPr lang="en-US"/>
        </a:p>
      </dgm:t>
    </dgm:pt>
    <dgm:pt modelId="{CE5AD5A8-10BF-44A6-9EC9-DEEFE0E20F59}" type="pres">
      <dgm:prSet presAssocID="{795F50C1-0937-43AA-93DE-6ECD5E73E49E}" presName="Name0" presStyleCnt="0">
        <dgm:presLayoutVars>
          <dgm:chMax val="7"/>
          <dgm:dir/>
          <dgm:animLvl val="lvl"/>
          <dgm:resizeHandles val="exact"/>
        </dgm:presLayoutVars>
      </dgm:prSet>
      <dgm:spPr/>
      <dgm:t>
        <a:bodyPr/>
        <a:lstStyle/>
        <a:p>
          <a:endParaRPr lang="en-US"/>
        </a:p>
      </dgm:t>
    </dgm:pt>
    <dgm:pt modelId="{1FD5BFEA-0A43-402F-8F32-5A0BB5E5B904}" type="pres">
      <dgm:prSet presAssocID="{DB8933FB-A450-4DE5-A143-DC0B7D7D8DC1}" presName="circle1" presStyleLbl="node1" presStyleIdx="0" presStyleCnt="3"/>
      <dgm:spPr/>
      <dgm:t>
        <a:bodyPr/>
        <a:lstStyle/>
        <a:p>
          <a:endParaRPr lang="en-US"/>
        </a:p>
      </dgm:t>
    </dgm:pt>
    <dgm:pt modelId="{545FB123-CBEE-40D5-9143-7220A8BAFCCD}" type="pres">
      <dgm:prSet presAssocID="{DB8933FB-A450-4DE5-A143-DC0B7D7D8DC1}" presName="space" presStyleCnt="0"/>
      <dgm:spPr/>
      <dgm:t>
        <a:bodyPr/>
        <a:lstStyle/>
        <a:p>
          <a:endParaRPr lang="en-US"/>
        </a:p>
      </dgm:t>
    </dgm:pt>
    <dgm:pt modelId="{51E5B414-28DF-4A41-B64E-B06420DD577B}" type="pres">
      <dgm:prSet presAssocID="{DB8933FB-A450-4DE5-A143-DC0B7D7D8DC1}" presName="rect1" presStyleLbl="alignAcc1" presStyleIdx="0" presStyleCnt="3"/>
      <dgm:spPr/>
      <dgm:t>
        <a:bodyPr/>
        <a:lstStyle/>
        <a:p>
          <a:endParaRPr lang="en-US"/>
        </a:p>
      </dgm:t>
    </dgm:pt>
    <dgm:pt modelId="{47BEF9BF-9219-4117-9E1C-7421955AC739}" type="pres">
      <dgm:prSet presAssocID="{A0F04A83-9BCA-48BE-AFF9-2E0415229424}" presName="vertSpace2" presStyleLbl="node1" presStyleIdx="0" presStyleCnt="3"/>
      <dgm:spPr/>
      <dgm:t>
        <a:bodyPr/>
        <a:lstStyle/>
        <a:p>
          <a:endParaRPr lang="en-US"/>
        </a:p>
      </dgm:t>
    </dgm:pt>
    <dgm:pt modelId="{D14269A2-FB20-4419-A00A-8FE781C9944D}" type="pres">
      <dgm:prSet presAssocID="{A0F04A83-9BCA-48BE-AFF9-2E0415229424}" presName="circle2" presStyleLbl="node1" presStyleIdx="1" presStyleCnt="3"/>
      <dgm:spPr/>
      <dgm:t>
        <a:bodyPr/>
        <a:lstStyle/>
        <a:p>
          <a:endParaRPr lang="en-US"/>
        </a:p>
      </dgm:t>
    </dgm:pt>
    <dgm:pt modelId="{4315A183-960F-4445-84C0-B77228480482}" type="pres">
      <dgm:prSet presAssocID="{A0F04A83-9BCA-48BE-AFF9-2E0415229424}" presName="rect2" presStyleLbl="alignAcc1" presStyleIdx="1" presStyleCnt="3"/>
      <dgm:spPr/>
      <dgm:t>
        <a:bodyPr/>
        <a:lstStyle/>
        <a:p>
          <a:endParaRPr lang="en-US"/>
        </a:p>
      </dgm:t>
    </dgm:pt>
    <dgm:pt modelId="{C6A48F3D-78CD-4A57-A233-D65095AA6DBD}" type="pres">
      <dgm:prSet presAssocID="{8B9C909F-259B-4691-92B4-CD3164245A01}" presName="vertSpace3" presStyleLbl="node1" presStyleIdx="1" presStyleCnt="3"/>
      <dgm:spPr/>
      <dgm:t>
        <a:bodyPr/>
        <a:lstStyle/>
        <a:p>
          <a:endParaRPr lang="en-US"/>
        </a:p>
      </dgm:t>
    </dgm:pt>
    <dgm:pt modelId="{B77F5097-E768-471F-B605-C86792192961}" type="pres">
      <dgm:prSet presAssocID="{8B9C909F-259B-4691-92B4-CD3164245A01}" presName="circle3" presStyleLbl="node1" presStyleIdx="2" presStyleCnt="3"/>
      <dgm:spPr/>
      <dgm:t>
        <a:bodyPr/>
        <a:lstStyle/>
        <a:p>
          <a:endParaRPr lang="en-US"/>
        </a:p>
      </dgm:t>
    </dgm:pt>
    <dgm:pt modelId="{13AB0263-58E0-4FC9-AD16-8EBE08AD99F5}" type="pres">
      <dgm:prSet presAssocID="{8B9C909F-259B-4691-92B4-CD3164245A01}" presName="rect3" presStyleLbl="alignAcc1" presStyleIdx="2" presStyleCnt="3"/>
      <dgm:spPr/>
      <dgm:t>
        <a:bodyPr/>
        <a:lstStyle/>
        <a:p>
          <a:endParaRPr lang="en-US"/>
        </a:p>
      </dgm:t>
    </dgm:pt>
    <dgm:pt modelId="{0448A5C5-8431-43C6-BD9E-262B94D8BCDF}" type="pres">
      <dgm:prSet presAssocID="{DB8933FB-A450-4DE5-A143-DC0B7D7D8DC1}" presName="rect1ParTxNoCh" presStyleLbl="alignAcc1" presStyleIdx="2" presStyleCnt="3">
        <dgm:presLayoutVars>
          <dgm:chMax val="1"/>
          <dgm:bulletEnabled val="1"/>
        </dgm:presLayoutVars>
      </dgm:prSet>
      <dgm:spPr/>
      <dgm:t>
        <a:bodyPr/>
        <a:lstStyle/>
        <a:p>
          <a:endParaRPr lang="en-US"/>
        </a:p>
      </dgm:t>
    </dgm:pt>
    <dgm:pt modelId="{B7A9BA68-C962-4C0B-AD8B-C2740B2ED518}" type="pres">
      <dgm:prSet presAssocID="{A0F04A83-9BCA-48BE-AFF9-2E0415229424}" presName="rect2ParTxNoCh" presStyleLbl="alignAcc1" presStyleIdx="2" presStyleCnt="3">
        <dgm:presLayoutVars>
          <dgm:chMax val="1"/>
          <dgm:bulletEnabled val="1"/>
        </dgm:presLayoutVars>
      </dgm:prSet>
      <dgm:spPr/>
      <dgm:t>
        <a:bodyPr/>
        <a:lstStyle/>
        <a:p>
          <a:endParaRPr lang="en-US"/>
        </a:p>
      </dgm:t>
    </dgm:pt>
    <dgm:pt modelId="{4E3D10B2-3E92-47BC-945B-93C5DD78FC9F}" type="pres">
      <dgm:prSet presAssocID="{8B9C909F-259B-4691-92B4-CD3164245A01}" presName="rect3ParTxNoCh" presStyleLbl="alignAcc1" presStyleIdx="2" presStyleCnt="3">
        <dgm:presLayoutVars>
          <dgm:chMax val="1"/>
          <dgm:bulletEnabled val="1"/>
        </dgm:presLayoutVars>
      </dgm:prSet>
      <dgm:spPr/>
      <dgm:t>
        <a:bodyPr/>
        <a:lstStyle/>
        <a:p>
          <a:endParaRPr lang="en-US"/>
        </a:p>
      </dgm:t>
    </dgm:pt>
  </dgm:ptLst>
  <dgm:cxnLst>
    <dgm:cxn modelId="{A87DA0B9-E76F-41CB-8B9E-D84F6E5136BC}" type="presOf" srcId="{A0F04A83-9BCA-48BE-AFF9-2E0415229424}" destId="{4315A183-960F-4445-84C0-B77228480482}" srcOrd="0" destOrd="0" presId="urn:microsoft.com/office/officeart/2005/8/layout/target3"/>
    <dgm:cxn modelId="{8866F70C-A0F5-4C8A-8E9E-C4053BD94D14}" type="presOf" srcId="{8B9C909F-259B-4691-92B4-CD3164245A01}" destId="{13AB0263-58E0-4FC9-AD16-8EBE08AD99F5}" srcOrd="0" destOrd="0" presId="urn:microsoft.com/office/officeart/2005/8/layout/target3"/>
    <dgm:cxn modelId="{3BBFE779-8157-4D45-9A3F-58C66EB74379}" type="presOf" srcId="{DB8933FB-A450-4DE5-A143-DC0B7D7D8DC1}" destId="{0448A5C5-8431-43C6-BD9E-262B94D8BCDF}" srcOrd="1" destOrd="0" presId="urn:microsoft.com/office/officeart/2005/8/layout/target3"/>
    <dgm:cxn modelId="{873B1742-DEB5-429E-937F-48AFB47AF266}" type="presOf" srcId="{795F50C1-0937-43AA-93DE-6ECD5E73E49E}" destId="{CE5AD5A8-10BF-44A6-9EC9-DEEFE0E20F59}" srcOrd="0" destOrd="0" presId="urn:microsoft.com/office/officeart/2005/8/layout/target3"/>
    <dgm:cxn modelId="{58FBEDFD-1F3C-4EC4-8D7A-5A30F122C262}" type="presOf" srcId="{DB8933FB-A450-4DE5-A143-DC0B7D7D8DC1}" destId="{51E5B414-28DF-4A41-B64E-B06420DD577B}" srcOrd="0" destOrd="0" presId="urn:microsoft.com/office/officeart/2005/8/layout/target3"/>
    <dgm:cxn modelId="{0FB3203D-BDD7-4AB0-82C9-6D1EE73E9560}" type="presOf" srcId="{8B9C909F-259B-4691-92B4-CD3164245A01}" destId="{4E3D10B2-3E92-47BC-945B-93C5DD78FC9F}" srcOrd="1" destOrd="0" presId="urn:microsoft.com/office/officeart/2005/8/layout/target3"/>
    <dgm:cxn modelId="{02DF0649-38D6-444B-BD22-28666F43C6FB}" srcId="{795F50C1-0937-43AA-93DE-6ECD5E73E49E}" destId="{8B9C909F-259B-4691-92B4-CD3164245A01}" srcOrd="2" destOrd="0" parTransId="{B3A97558-3C07-4C16-B913-CCF499DCF231}" sibTransId="{8C6B87C9-93D0-4EEB-87A2-EE14338BE0B8}"/>
    <dgm:cxn modelId="{73E85B8A-3F99-46B7-9D51-862D15343089}" srcId="{795F50C1-0937-43AA-93DE-6ECD5E73E49E}" destId="{A0F04A83-9BCA-48BE-AFF9-2E0415229424}" srcOrd="1" destOrd="0" parTransId="{3619AF47-21B3-4FCC-8DD9-9CEC84041587}" sibTransId="{9D09B668-346A-4A71-BE82-F53D19D8E42C}"/>
    <dgm:cxn modelId="{A90BAC9B-D38E-4BCE-BDA8-8E2683140992}" srcId="{795F50C1-0937-43AA-93DE-6ECD5E73E49E}" destId="{DB8933FB-A450-4DE5-A143-DC0B7D7D8DC1}" srcOrd="0" destOrd="0" parTransId="{D46F458B-2B28-4CF4-B351-A4E2E6D686F5}" sibTransId="{97291789-AC03-4255-AD9E-DE1BAD5E0659}"/>
    <dgm:cxn modelId="{E8C23A48-076F-46A5-AA43-F8E2C70D38B8}" type="presOf" srcId="{A0F04A83-9BCA-48BE-AFF9-2E0415229424}" destId="{B7A9BA68-C962-4C0B-AD8B-C2740B2ED518}" srcOrd="1" destOrd="0" presId="urn:microsoft.com/office/officeart/2005/8/layout/target3"/>
    <dgm:cxn modelId="{7802F86A-893B-49D7-A64E-AB980408419B}" type="presParOf" srcId="{CE5AD5A8-10BF-44A6-9EC9-DEEFE0E20F59}" destId="{1FD5BFEA-0A43-402F-8F32-5A0BB5E5B904}" srcOrd="0" destOrd="0" presId="urn:microsoft.com/office/officeart/2005/8/layout/target3"/>
    <dgm:cxn modelId="{4AC483F4-5C15-413B-ADB4-0D629D7FDEEF}" type="presParOf" srcId="{CE5AD5A8-10BF-44A6-9EC9-DEEFE0E20F59}" destId="{545FB123-CBEE-40D5-9143-7220A8BAFCCD}" srcOrd="1" destOrd="0" presId="urn:microsoft.com/office/officeart/2005/8/layout/target3"/>
    <dgm:cxn modelId="{2E9470C2-05D9-4005-BB21-530BA3B6012A}" type="presParOf" srcId="{CE5AD5A8-10BF-44A6-9EC9-DEEFE0E20F59}" destId="{51E5B414-28DF-4A41-B64E-B06420DD577B}" srcOrd="2" destOrd="0" presId="urn:microsoft.com/office/officeart/2005/8/layout/target3"/>
    <dgm:cxn modelId="{A5869B69-A7E0-4711-A05A-225EC8AFE242}" type="presParOf" srcId="{CE5AD5A8-10BF-44A6-9EC9-DEEFE0E20F59}" destId="{47BEF9BF-9219-4117-9E1C-7421955AC739}" srcOrd="3" destOrd="0" presId="urn:microsoft.com/office/officeart/2005/8/layout/target3"/>
    <dgm:cxn modelId="{841F62F3-EDA9-4542-B2E9-E034C197ACA8}" type="presParOf" srcId="{CE5AD5A8-10BF-44A6-9EC9-DEEFE0E20F59}" destId="{D14269A2-FB20-4419-A00A-8FE781C9944D}" srcOrd="4" destOrd="0" presId="urn:microsoft.com/office/officeart/2005/8/layout/target3"/>
    <dgm:cxn modelId="{6043E4C5-002D-481C-AD65-0C9DE93ABA9B}" type="presParOf" srcId="{CE5AD5A8-10BF-44A6-9EC9-DEEFE0E20F59}" destId="{4315A183-960F-4445-84C0-B77228480482}" srcOrd="5" destOrd="0" presId="urn:microsoft.com/office/officeart/2005/8/layout/target3"/>
    <dgm:cxn modelId="{A38F5FAC-E0B2-483B-B1B4-F828C6986146}" type="presParOf" srcId="{CE5AD5A8-10BF-44A6-9EC9-DEEFE0E20F59}" destId="{C6A48F3D-78CD-4A57-A233-D65095AA6DBD}" srcOrd="6" destOrd="0" presId="urn:microsoft.com/office/officeart/2005/8/layout/target3"/>
    <dgm:cxn modelId="{7A31D7CF-ABC8-4247-9AE5-02DD73B6B5EE}" type="presParOf" srcId="{CE5AD5A8-10BF-44A6-9EC9-DEEFE0E20F59}" destId="{B77F5097-E768-471F-B605-C86792192961}" srcOrd="7" destOrd="0" presId="urn:microsoft.com/office/officeart/2005/8/layout/target3"/>
    <dgm:cxn modelId="{4350A89B-8731-4FFA-9991-BB59D37D4E7F}" type="presParOf" srcId="{CE5AD5A8-10BF-44A6-9EC9-DEEFE0E20F59}" destId="{13AB0263-58E0-4FC9-AD16-8EBE08AD99F5}" srcOrd="8" destOrd="0" presId="urn:microsoft.com/office/officeart/2005/8/layout/target3"/>
    <dgm:cxn modelId="{3E224E63-5866-4A59-BE8F-41EC9CF70D4D}" type="presParOf" srcId="{CE5AD5A8-10BF-44A6-9EC9-DEEFE0E20F59}" destId="{0448A5C5-8431-43C6-BD9E-262B94D8BCDF}" srcOrd="9" destOrd="0" presId="urn:microsoft.com/office/officeart/2005/8/layout/target3"/>
    <dgm:cxn modelId="{A087EEC9-DA7D-4A15-861C-63D3193ADDE1}" type="presParOf" srcId="{CE5AD5A8-10BF-44A6-9EC9-DEEFE0E20F59}" destId="{B7A9BA68-C962-4C0B-AD8B-C2740B2ED518}" srcOrd="10" destOrd="0" presId="urn:microsoft.com/office/officeart/2005/8/layout/target3"/>
    <dgm:cxn modelId="{4A020746-5C2B-456B-88C4-C620372D9177}" type="presParOf" srcId="{CE5AD5A8-10BF-44A6-9EC9-DEEFE0E20F59}" destId="{4E3D10B2-3E92-47BC-945B-93C5DD78FC9F}" srcOrd="11" destOrd="0" presId="urn:microsoft.com/office/officeart/2005/8/layout/target3"/>
  </dgm:cxnLst>
  <dgm:bg/>
  <dgm:whole/>
</dgm:dataModel>
</file>

<file path=ppt/diagrams/data35.xml><?xml version="1.0" encoding="utf-8"?>
<dgm:dataModel xmlns:dgm="http://schemas.openxmlformats.org/drawingml/2006/diagram" xmlns:a="http://schemas.openxmlformats.org/drawingml/2006/main">
  <dgm:ptLst>
    <dgm:pt modelId="{6DCC0187-557F-4B1B-9E4E-84378DDEDE9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E6AF10A-83F1-4302-BDBC-55FAC65C0A37}">
      <dgm:prSet/>
      <dgm:spPr/>
      <dgm:t>
        <a:bodyPr/>
        <a:lstStyle/>
        <a:p>
          <a:pPr rtl="0"/>
          <a:r>
            <a:rPr lang="en-US" dirty="0" smtClean="0"/>
            <a:t>No allowance in case of failure to deduct or failure to pay after deduction of tax</a:t>
          </a:r>
          <a:endParaRPr lang="en-US" dirty="0"/>
        </a:p>
      </dgm:t>
    </dgm:pt>
    <dgm:pt modelId="{D70CFAAA-6CAC-447B-9CE7-50138EF8B5BD}" type="parTrans" cxnId="{A6F07C37-B4C5-42B6-8565-4F122407D6BD}">
      <dgm:prSet/>
      <dgm:spPr/>
      <dgm:t>
        <a:bodyPr/>
        <a:lstStyle/>
        <a:p>
          <a:endParaRPr lang="en-US"/>
        </a:p>
      </dgm:t>
    </dgm:pt>
    <dgm:pt modelId="{BB589D3B-043F-448E-89BD-818A691E6190}" type="sibTrans" cxnId="{A6F07C37-B4C5-42B6-8565-4F122407D6BD}">
      <dgm:prSet/>
      <dgm:spPr/>
      <dgm:t>
        <a:bodyPr/>
        <a:lstStyle/>
        <a:p>
          <a:endParaRPr lang="en-US"/>
        </a:p>
      </dgm:t>
    </dgm:pt>
    <dgm:pt modelId="{615EE63B-9DF5-41C9-9B11-B035CC8BFF6F}" type="pres">
      <dgm:prSet presAssocID="{6DCC0187-557F-4B1B-9E4E-84378DDEDE96}" presName="linear" presStyleCnt="0">
        <dgm:presLayoutVars>
          <dgm:animLvl val="lvl"/>
          <dgm:resizeHandles val="exact"/>
        </dgm:presLayoutVars>
      </dgm:prSet>
      <dgm:spPr/>
      <dgm:t>
        <a:bodyPr/>
        <a:lstStyle/>
        <a:p>
          <a:endParaRPr lang="en-US"/>
        </a:p>
      </dgm:t>
    </dgm:pt>
    <dgm:pt modelId="{5E6C9F09-3B5C-427F-B74E-AE830D25B1D5}" type="pres">
      <dgm:prSet presAssocID="{AE6AF10A-83F1-4302-BDBC-55FAC65C0A37}" presName="parentText" presStyleLbl="node1" presStyleIdx="0" presStyleCnt="1" custLinFactNeighborY="-56668">
        <dgm:presLayoutVars>
          <dgm:chMax val="0"/>
          <dgm:bulletEnabled val="1"/>
        </dgm:presLayoutVars>
      </dgm:prSet>
      <dgm:spPr/>
      <dgm:t>
        <a:bodyPr/>
        <a:lstStyle/>
        <a:p>
          <a:endParaRPr lang="en-US"/>
        </a:p>
      </dgm:t>
    </dgm:pt>
  </dgm:ptLst>
  <dgm:cxnLst>
    <dgm:cxn modelId="{A6F07C37-B4C5-42B6-8565-4F122407D6BD}" srcId="{6DCC0187-557F-4B1B-9E4E-84378DDEDE96}" destId="{AE6AF10A-83F1-4302-BDBC-55FAC65C0A37}" srcOrd="0" destOrd="0" parTransId="{D70CFAAA-6CAC-447B-9CE7-50138EF8B5BD}" sibTransId="{BB589D3B-043F-448E-89BD-818A691E6190}"/>
    <dgm:cxn modelId="{0B495914-DD7C-46C7-8669-74E76EBA6B8C}" type="presOf" srcId="{6DCC0187-557F-4B1B-9E4E-84378DDEDE96}" destId="{615EE63B-9DF5-41C9-9B11-B035CC8BFF6F}" srcOrd="0" destOrd="0" presId="urn:microsoft.com/office/officeart/2005/8/layout/vList2"/>
    <dgm:cxn modelId="{EE027204-BFC3-4C64-A2AC-D11B4B69D5B3}" type="presOf" srcId="{AE6AF10A-83F1-4302-BDBC-55FAC65C0A37}" destId="{5E6C9F09-3B5C-427F-B74E-AE830D25B1D5}" srcOrd="0" destOrd="0" presId="urn:microsoft.com/office/officeart/2005/8/layout/vList2"/>
    <dgm:cxn modelId="{A338E59E-B625-4BDD-840D-DB967E217CFC}" type="presParOf" srcId="{615EE63B-9DF5-41C9-9B11-B035CC8BFF6F}" destId="{5E6C9F09-3B5C-427F-B74E-AE830D25B1D5}" srcOrd="0" destOrd="0" presId="urn:microsoft.com/office/officeart/2005/8/layout/vList2"/>
  </dgm:cxnLst>
  <dgm:bg/>
  <dgm:whole/>
</dgm:dataModel>
</file>

<file path=ppt/diagrams/data36.xml><?xml version="1.0" encoding="utf-8"?>
<dgm:dataModel xmlns:dgm="http://schemas.openxmlformats.org/drawingml/2006/diagram" xmlns:a="http://schemas.openxmlformats.org/drawingml/2006/main">
  <dgm:ptLst>
    <dgm:pt modelId="{3554E890-4636-4F8B-965B-313FBF33DAEE}" type="doc">
      <dgm:prSet loTypeId="urn:microsoft.com/office/officeart/2005/8/layout/hList1" loCatId="list" qsTypeId="urn:microsoft.com/office/officeart/2005/8/quickstyle/3d2" qsCatId="3D" csTypeId="urn:microsoft.com/office/officeart/2005/8/colors/colorful5" csCatId="colorful" phldr="1"/>
      <dgm:spPr/>
      <dgm:t>
        <a:bodyPr/>
        <a:lstStyle/>
        <a:p>
          <a:endParaRPr lang="en-US"/>
        </a:p>
      </dgm:t>
    </dgm:pt>
    <dgm:pt modelId="{1567FAC5-8804-4E9E-A401-0254232DEAF4}">
      <dgm:prSet phldrT="[Text]"/>
      <dgm:spPr/>
      <dgm:t>
        <a:bodyPr/>
        <a:lstStyle/>
        <a:p>
          <a:r>
            <a:rPr lang="en-US" dirty="0" smtClean="0"/>
            <a:t>Section 40 (a) (</a:t>
          </a:r>
          <a:r>
            <a:rPr lang="en-US" dirty="0" err="1" smtClean="0"/>
            <a:t>i</a:t>
          </a:r>
          <a:r>
            <a:rPr lang="en-US" dirty="0" smtClean="0"/>
            <a:t>)</a:t>
          </a:r>
          <a:endParaRPr lang="en-US" dirty="0"/>
        </a:p>
      </dgm:t>
    </dgm:pt>
    <dgm:pt modelId="{DE7067AE-207F-45B0-9099-14380916D30D}" type="parTrans" cxnId="{1742D56C-E9D8-4FAF-AF0F-F854D5523A6E}">
      <dgm:prSet/>
      <dgm:spPr/>
      <dgm:t>
        <a:bodyPr/>
        <a:lstStyle/>
        <a:p>
          <a:endParaRPr lang="en-US"/>
        </a:p>
      </dgm:t>
    </dgm:pt>
    <dgm:pt modelId="{988C80D7-FC5B-4B14-A26F-A2DDBF077827}" type="sibTrans" cxnId="{1742D56C-E9D8-4FAF-AF0F-F854D5523A6E}">
      <dgm:prSet/>
      <dgm:spPr/>
      <dgm:t>
        <a:bodyPr/>
        <a:lstStyle/>
        <a:p>
          <a:endParaRPr lang="en-US"/>
        </a:p>
      </dgm:t>
    </dgm:pt>
    <dgm:pt modelId="{59A7578C-5ABD-4CE8-A2AB-85F658AE67C9}">
      <dgm:prSet phldrT="[Text]"/>
      <dgm:spPr/>
      <dgm:t>
        <a:bodyPr/>
        <a:lstStyle/>
        <a:p>
          <a:r>
            <a:rPr lang="en-US" dirty="0" smtClean="0"/>
            <a:t>Section 40 (a) (iii)</a:t>
          </a:r>
          <a:endParaRPr lang="en-US" dirty="0"/>
        </a:p>
      </dgm:t>
    </dgm:pt>
    <dgm:pt modelId="{3E87765F-4791-42AA-BEED-40888FDBFE2D}" type="parTrans" cxnId="{3733B8B0-7712-47ED-B79E-40666D3FC4C3}">
      <dgm:prSet/>
      <dgm:spPr/>
      <dgm:t>
        <a:bodyPr/>
        <a:lstStyle/>
        <a:p>
          <a:endParaRPr lang="en-US"/>
        </a:p>
      </dgm:t>
    </dgm:pt>
    <dgm:pt modelId="{26D39896-0E2E-4B84-832F-B1CFF71423AD}" type="sibTrans" cxnId="{3733B8B0-7712-47ED-B79E-40666D3FC4C3}">
      <dgm:prSet/>
      <dgm:spPr/>
      <dgm:t>
        <a:bodyPr/>
        <a:lstStyle/>
        <a:p>
          <a:endParaRPr lang="en-US"/>
        </a:p>
      </dgm:t>
    </dgm:pt>
    <dgm:pt modelId="{A1C9B10E-4038-40AA-A2B7-52219E65A5D0}">
      <dgm:prSet phldrT="[Text]"/>
      <dgm:spPr/>
      <dgm:t>
        <a:bodyPr/>
        <a:lstStyle/>
        <a:p>
          <a:r>
            <a:rPr lang="en-US" dirty="0" smtClean="0"/>
            <a:t>Payment of salary to non – residents</a:t>
          </a:r>
          <a:endParaRPr lang="en-US" dirty="0"/>
        </a:p>
      </dgm:t>
    </dgm:pt>
    <dgm:pt modelId="{CDB959AD-8816-490A-BD7E-1F4A6B15D184}" type="parTrans" cxnId="{8C0DABB7-50C6-4CEE-85CD-DFD09960EF94}">
      <dgm:prSet/>
      <dgm:spPr/>
      <dgm:t>
        <a:bodyPr/>
        <a:lstStyle/>
        <a:p>
          <a:endParaRPr lang="en-US"/>
        </a:p>
      </dgm:t>
    </dgm:pt>
    <dgm:pt modelId="{212578F0-9C4E-4153-ABB2-66EE58CD90D6}" type="sibTrans" cxnId="{8C0DABB7-50C6-4CEE-85CD-DFD09960EF94}">
      <dgm:prSet/>
      <dgm:spPr/>
      <dgm:t>
        <a:bodyPr/>
        <a:lstStyle/>
        <a:p>
          <a:endParaRPr lang="en-US"/>
        </a:p>
      </dgm:t>
    </dgm:pt>
    <dgm:pt modelId="{10ED2ACC-7239-4207-8B64-32A437A4DA98}">
      <dgm:prSet phldrT="[Text]"/>
      <dgm:spPr/>
      <dgm:t>
        <a:bodyPr/>
        <a:lstStyle/>
        <a:p>
          <a:r>
            <a:rPr lang="en-US" dirty="0" smtClean="0"/>
            <a:t>Payment to non – residents (interest, royalty, fees from technical services or other sum chargeable under the Act)</a:t>
          </a:r>
          <a:endParaRPr lang="en-US" dirty="0"/>
        </a:p>
      </dgm:t>
    </dgm:pt>
    <dgm:pt modelId="{11403F1B-8D66-44B4-A895-C0E6F319B014}" type="parTrans" cxnId="{29CFC604-65B0-445A-B793-D418E3A37AB6}">
      <dgm:prSet/>
      <dgm:spPr/>
      <dgm:t>
        <a:bodyPr/>
        <a:lstStyle/>
        <a:p>
          <a:endParaRPr lang="en-US"/>
        </a:p>
      </dgm:t>
    </dgm:pt>
    <dgm:pt modelId="{164A7903-C2ED-4F7A-9DB9-74293646BD07}" type="sibTrans" cxnId="{29CFC604-65B0-445A-B793-D418E3A37AB6}">
      <dgm:prSet/>
      <dgm:spPr/>
      <dgm:t>
        <a:bodyPr/>
        <a:lstStyle/>
        <a:p>
          <a:endParaRPr lang="en-US"/>
        </a:p>
      </dgm:t>
    </dgm:pt>
    <dgm:pt modelId="{7C10F7BD-E9E3-4B53-895F-8FFCE95046D2}">
      <dgm:prSet phldrT="[Text]"/>
      <dgm:spPr/>
      <dgm:t>
        <a:bodyPr/>
        <a:lstStyle/>
        <a:p>
          <a:r>
            <a:rPr lang="en-US" dirty="0" smtClean="0"/>
            <a:t>Expenditure deductible in the year of payment of tax, except in some cases:</a:t>
          </a:r>
          <a:endParaRPr lang="en-US" dirty="0"/>
        </a:p>
      </dgm:t>
    </dgm:pt>
    <dgm:pt modelId="{F50FEB3E-4EB3-4A18-AAAB-BBC945BD38CF}" type="parTrans" cxnId="{E951E3F9-E1A8-4E08-ADA7-58C4D3B6EE55}">
      <dgm:prSet/>
      <dgm:spPr/>
      <dgm:t>
        <a:bodyPr/>
        <a:lstStyle/>
        <a:p>
          <a:endParaRPr lang="en-US"/>
        </a:p>
      </dgm:t>
    </dgm:pt>
    <dgm:pt modelId="{4BD24F33-31D9-4927-957F-08544142BFB1}" type="sibTrans" cxnId="{E951E3F9-E1A8-4E08-ADA7-58C4D3B6EE55}">
      <dgm:prSet/>
      <dgm:spPr/>
      <dgm:t>
        <a:bodyPr/>
        <a:lstStyle/>
        <a:p>
          <a:endParaRPr lang="en-US"/>
        </a:p>
      </dgm:t>
    </dgm:pt>
    <dgm:pt modelId="{4B896E29-8A3F-476C-8DF8-C631133994FD}">
      <dgm:prSet phldrT="[Text]"/>
      <dgm:spPr/>
      <dgm:t>
        <a:bodyPr/>
        <a:lstStyle/>
        <a:p>
          <a:r>
            <a:rPr lang="en-US" dirty="0" smtClean="0"/>
            <a:t>After deduction payment during the year or during the stipulated time</a:t>
          </a:r>
          <a:endParaRPr lang="en-US" dirty="0"/>
        </a:p>
      </dgm:t>
    </dgm:pt>
    <dgm:pt modelId="{398B317D-6A37-407B-84A1-387B51C05BE1}" type="parTrans" cxnId="{44E22810-F8A4-4DB7-8448-81D6C419E816}">
      <dgm:prSet/>
      <dgm:spPr/>
      <dgm:t>
        <a:bodyPr/>
        <a:lstStyle/>
        <a:p>
          <a:endParaRPr lang="en-US"/>
        </a:p>
      </dgm:t>
    </dgm:pt>
    <dgm:pt modelId="{2A9715F5-785F-4B25-97DE-107722587A93}" type="sibTrans" cxnId="{44E22810-F8A4-4DB7-8448-81D6C419E816}">
      <dgm:prSet/>
      <dgm:spPr/>
      <dgm:t>
        <a:bodyPr/>
        <a:lstStyle/>
        <a:p>
          <a:endParaRPr lang="en-US"/>
        </a:p>
      </dgm:t>
    </dgm:pt>
    <dgm:pt modelId="{EDE5702A-18BB-4E7F-B623-87DC1B8730A1}">
      <dgm:prSet phldrT="[Text]"/>
      <dgm:spPr/>
      <dgm:t>
        <a:bodyPr/>
        <a:lstStyle/>
        <a:p>
          <a:r>
            <a:rPr lang="en-US" dirty="0" smtClean="0"/>
            <a:t>Allowable in subsequent year as and when paid.</a:t>
          </a:r>
          <a:endParaRPr lang="en-US" dirty="0"/>
        </a:p>
      </dgm:t>
    </dgm:pt>
    <dgm:pt modelId="{8EF2A13D-EE0F-494B-8081-40C47C99F15B}" type="parTrans" cxnId="{69315F12-9D89-4294-B880-3AD34882E9A7}">
      <dgm:prSet/>
      <dgm:spPr/>
      <dgm:t>
        <a:bodyPr/>
        <a:lstStyle/>
        <a:p>
          <a:endParaRPr lang="en-US"/>
        </a:p>
      </dgm:t>
    </dgm:pt>
    <dgm:pt modelId="{288FE6A6-5E7D-4A75-8981-2AD938BBA22E}" type="sibTrans" cxnId="{69315F12-9D89-4294-B880-3AD34882E9A7}">
      <dgm:prSet/>
      <dgm:spPr/>
      <dgm:t>
        <a:bodyPr/>
        <a:lstStyle/>
        <a:p>
          <a:endParaRPr lang="en-US"/>
        </a:p>
      </dgm:t>
    </dgm:pt>
    <dgm:pt modelId="{9D5EB099-4593-4762-9040-6AB91F46773F}">
      <dgm:prSet phldrT="[Text]"/>
      <dgm:spPr/>
      <dgm:t>
        <a:bodyPr/>
        <a:lstStyle/>
        <a:p>
          <a:r>
            <a:rPr lang="en-US" dirty="0" smtClean="0"/>
            <a:t>Section 40 (a) (</a:t>
          </a:r>
          <a:r>
            <a:rPr lang="en-US" dirty="0" err="1" smtClean="0"/>
            <a:t>ia</a:t>
          </a:r>
          <a:r>
            <a:rPr lang="en-US" dirty="0" smtClean="0"/>
            <a:t>)</a:t>
          </a:r>
          <a:endParaRPr lang="en-US" dirty="0"/>
        </a:p>
      </dgm:t>
    </dgm:pt>
    <dgm:pt modelId="{B2BDB0A9-9F54-4C62-8FB9-F730A07BF111}" type="parTrans" cxnId="{E142064F-096B-4956-900D-694978C95248}">
      <dgm:prSet/>
      <dgm:spPr/>
      <dgm:t>
        <a:bodyPr/>
        <a:lstStyle/>
        <a:p>
          <a:endParaRPr lang="en-US"/>
        </a:p>
      </dgm:t>
    </dgm:pt>
    <dgm:pt modelId="{FE0F0126-29F1-42F7-979C-737A0E62AF6E}" type="sibTrans" cxnId="{E142064F-096B-4956-900D-694978C95248}">
      <dgm:prSet/>
      <dgm:spPr/>
      <dgm:t>
        <a:bodyPr/>
        <a:lstStyle/>
        <a:p>
          <a:endParaRPr lang="en-US"/>
        </a:p>
      </dgm:t>
    </dgm:pt>
    <dgm:pt modelId="{A43218A4-3DCE-465B-BFEA-B9EB735CCE56}">
      <dgm:prSet phldrT="[Text]"/>
      <dgm:spPr/>
      <dgm:t>
        <a:bodyPr/>
        <a:lstStyle/>
        <a:p>
          <a:r>
            <a:rPr lang="en-US" dirty="0" smtClean="0"/>
            <a:t>Payments to residents (interest, commission or brokerage, rent, royalty, fees for professional / technical services, contract payments)</a:t>
          </a:r>
          <a:endParaRPr lang="en-US" dirty="0"/>
        </a:p>
      </dgm:t>
    </dgm:pt>
    <dgm:pt modelId="{7B93F9F7-D903-4292-8BE5-0C023947A0A0}" type="parTrans" cxnId="{0FADA05E-7312-46A6-8119-259FBC2180C8}">
      <dgm:prSet/>
      <dgm:spPr/>
      <dgm:t>
        <a:bodyPr/>
        <a:lstStyle/>
        <a:p>
          <a:endParaRPr lang="en-US"/>
        </a:p>
      </dgm:t>
    </dgm:pt>
    <dgm:pt modelId="{7B012134-0489-4638-B37A-F60456FEE98A}" type="sibTrans" cxnId="{0FADA05E-7312-46A6-8119-259FBC2180C8}">
      <dgm:prSet/>
      <dgm:spPr/>
      <dgm:t>
        <a:bodyPr/>
        <a:lstStyle/>
        <a:p>
          <a:endParaRPr lang="en-US"/>
        </a:p>
      </dgm:t>
    </dgm:pt>
    <dgm:pt modelId="{767E3C5E-587C-4A53-9347-8794AC949F1E}">
      <dgm:prSet phldrT="[Text]"/>
      <dgm:spPr/>
      <dgm:t>
        <a:bodyPr/>
        <a:lstStyle/>
        <a:p>
          <a:r>
            <a:rPr lang="en-US" dirty="0" smtClean="0"/>
            <a:t>Expenditure deductible in the year of payment of tax, except in some cases:</a:t>
          </a:r>
          <a:endParaRPr lang="en-US" dirty="0"/>
        </a:p>
      </dgm:t>
    </dgm:pt>
    <dgm:pt modelId="{416764D1-F9ED-4C5E-B543-830AE44A281C}" type="parTrans" cxnId="{F4229F13-9CA4-416A-BEC6-FF0F3DFB2B65}">
      <dgm:prSet/>
      <dgm:spPr/>
      <dgm:t>
        <a:bodyPr/>
        <a:lstStyle/>
        <a:p>
          <a:endParaRPr lang="en-US"/>
        </a:p>
      </dgm:t>
    </dgm:pt>
    <dgm:pt modelId="{589E816B-84EF-4F22-B226-EDA70FF2C8FF}" type="sibTrans" cxnId="{F4229F13-9CA4-416A-BEC6-FF0F3DFB2B65}">
      <dgm:prSet/>
      <dgm:spPr/>
      <dgm:t>
        <a:bodyPr/>
        <a:lstStyle/>
        <a:p>
          <a:endParaRPr lang="en-US"/>
        </a:p>
      </dgm:t>
    </dgm:pt>
    <dgm:pt modelId="{98918075-89BA-466F-B0EB-005124D5E19F}">
      <dgm:prSet/>
      <dgm:spPr/>
      <dgm:t>
        <a:bodyPr/>
        <a:lstStyle/>
        <a:p>
          <a:r>
            <a:rPr lang="en-US" dirty="0" smtClean="0"/>
            <a:t>After deduction payment during the year or during the stipulated time.</a:t>
          </a:r>
          <a:endParaRPr lang="en-US" dirty="0"/>
        </a:p>
      </dgm:t>
    </dgm:pt>
    <dgm:pt modelId="{AE676E6C-514C-42B6-9523-4F7CFD4BCF94}" type="parTrans" cxnId="{6B79C105-E0B8-4ED1-8DF8-83C47357025A}">
      <dgm:prSet/>
      <dgm:spPr/>
      <dgm:t>
        <a:bodyPr/>
        <a:lstStyle/>
        <a:p>
          <a:endParaRPr lang="en-US"/>
        </a:p>
      </dgm:t>
    </dgm:pt>
    <dgm:pt modelId="{B268C89A-B7E4-4EE7-BEDC-44D72DD09ADA}" type="sibTrans" cxnId="{6B79C105-E0B8-4ED1-8DF8-83C47357025A}">
      <dgm:prSet/>
      <dgm:spPr/>
      <dgm:t>
        <a:bodyPr/>
        <a:lstStyle/>
        <a:p>
          <a:endParaRPr lang="en-US"/>
        </a:p>
      </dgm:t>
    </dgm:pt>
    <dgm:pt modelId="{CCBA7880-9FB3-43AB-B7D9-99C5746CD2A5}">
      <dgm:prSet/>
      <dgm:spPr/>
      <dgm:t>
        <a:bodyPr/>
        <a:lstStyle/>
        <a:p>
          <a:r>
            <a:rPr lang="en-US" dirty="0" smtClean="0"/>
            <a:t>Allowable in subsequent year as and when paid.</a:t>
          </a:r>
          <a:endParaRPr lang="en-US" dirty="0"/>
        </a:p>
      </dgm:t>
    </dgm:pt>
    <dgm:pt modelId="{F3DF5629-53E7-4E5C-ACE5-C2C7B74F116B}" type="parTrans" cxnId="{FF16F33B-C72F-46AD-8A8B-D7EB8E017161}">
      <dgm:prSet/>
      <dgm:spPr/>
      <dgm:t>
        <a:bodyPr/>
        <a:lstStyle/>
        <a:p>
          <a:endParaRPr lang="en-US"/>
        </a:p>
      </dgm:t>
    </dgm:pt>
    <dgm:pt modelId="{859642E9-869B-4C29-810A-827A3468A227}" type="sibTrans" cxnId="{FF16F33B-C72F-46AD-8A8B-D7EB8E017161}">
      <dgm:prSet/>
      <dgm:spPr/>
      <dgm:t>
        <a:bodyPr/>
        <a:lstStyle/>
        <a:p>
          <a:endParaRPr lang="en-US"/>
        </a:p>
      </dgm:t>
    </dgm:pt>
    <dgm:pt modelId="{9E07274D-CD18-4CDC-B5DB-F1837E737C82}">
      <dgm:prSet/>
      <dgm:spPr/>
      <dgm:t>
        <a:bodyPr/>
        <a:lstStyle/>
        <a:p>
          <a:r>
            <a:rPr lang="en-US" dirty="0" smtClean="0"/>
            <a:t>Expenditure NOT deductible in the year of payment of tax.</a:t>
          </a:r>
          <a:endParaRPr lang="en-US" dirty="0"/>
        </a:p>
      </dgm:t>
    </dgm:pt>
    <dgm:pt modelId="{AB68E3C9-0CDE-4661-8FDB-44450B31E61F}" type="parTrans" cxnId="{77772198-C52F-4C17-B6A2-1D7E5A20E9D4}">
      <dgm:prSet/>
      <dgm:spPr/>
      <dgm:t>
        <a:bodyPr/>
        <a:lstStyle/>
        <a:p>
          <a:endParaRPr lang="en-US"/>
        </a:p>
      </dgm:t>
    </dgm:pt>
    <dgm:pt modelId="{65C737EB-B421-487D-9A36-81A512C04505}" type="sibTrans" cxnId="{77772198-C52F-4C17-B6A2-1D7E5A20E9D4}">
      <dgm:prSet/>
      <dgm:spPr/>
      <dgm:t>
        <a:bodyPr/>
        <a:lstStyle/>
        <a:p>
          <a:endParaRPr lang="en-US"/>
        </a:p>
      </dgm:t>
    </dgm:pt>
    <dgm:pt modelId="{62670597-AE43-401A-AC98-2DD6E81F35AE}" type="pres">
      <dgm:prSet presAssocID="{3554E890-4636-4F8B-965B-313FBF33DAEE}" presName="Name0" presStyleCnt="0">
        <dgm:presLayoutVars>
          <dgm:dir/>
          <dgm:animLvl val="lvl"/>
          <dgm:resizeHandles val="exact"/>
        </dgm:presLayoutVars>
      </dgm:prSet>
      <dgm:spPr/>
      <dgm:t>
        <a:bodyPr/>
        <a:lstStyle/>
        <a:p>
          <a:endParaRPr lang="en-US"/>
        </a:p>
      </dgm:t>
    </dgm:pt>
    <dgm:pt modelId="{BBBA5C16-0AA0-4AC9-B8A0-CB6DA20E907A}" type="pres">
      <dgm:prSet presAssocID="{1567FAC5-8804-4E9E-A401-0254232DEAF4}" presName="composite" presStyleCnt="0"/>
      <dgm:spPr/>
      <dgm:t>
        <a:bodyPr/>
        <a:lstStyle/>
        <a:p>
          <a:endParaRPr lang="en-US"/>
        </a:p>
      </dgm:t>
    </dgm:pt>
    <dgm:pt modelId="{2B90B54F-2D18-49D6-BE3F-81F7A92966D0}" type="pres">
      <dgm:prSet presAssocID="{1567FAC5-8804-4E9E-A401-0254232DEAF4}" presName="parTx" presStyleLbl="alignNode1" presStyleIdx="0" presStyleCnt="3">
        <dgm:presLayoutVars>
          <dgm:chMax val="0"/>
          <dgm:chPref val="0"/>
          <dgm:bulletEnabled val="1"/>
        </dgm:presLayoutVars>
      </dgm:prSet>
      <dgm:spPr/>
      <dgm:t>
        <a:bodyPr/>
        <a:lstStyle/>
        <a:p>
          <a:endParaRPr lang="en-US"/>
        </a:p>
      </dgm:t>
    </dgm:pt>
    <dgm:pt modelId="{6D27C11B-F532-4CF0-B8E5-F5D811CF0AAB}" type="pres">
      <dgm:prSet presAssocID="{1567FAC5-8804-4E9E-A401-0254232DEAF4}" presName="desTx" presStyleLbl="alignAccFollowNode1" presStyleIdx="0" presStyleCnt="3">
        <dgm:presLayoutVars>
          <dgm:bulletEnabled val="1"/>
        </dgm:presLayoutVars>
      </dgm:prSet>
      <dgm:spPr/>
      <dgm:t>
        <a:bodyPr/>
        <a:lstStyle/>
        <a:p>
          <a:endParaRPr lang="en-US"/>
        </a:p>
      </dgm:t>
    </dgm:pt>
    <dgm:pt modelId="{7BFA7E39-AFB7-4F01-A725-1283760CE3F6}" type="pres">
      <dgm:prSet presAssocID="{988C80D7-FC5B-4B14-A26F-A2DDBF077827}" presName="space" presStyleCnt="0"/>
      <dgm:spPr/>
      <dgm:t>
        <a:bodyPr/>
        <a:lstStyle/>
        <a:p>
          <a:endParaRPr lang="en-US"/>
        </a:p>
      </dgm:t>
    </dgm:pt>
    <dgm:pt modelId="{2C291240-3965-4525-BB2E-6989E891D62A}" type="pres">
      <dgm:prSet presAssocID="{9D5EB099-4593-4762-9040-6AB91F46773F}" presName="composite" presStyleCnt="0"/>
      <dgm:spPr/>
      <dgm:t>
        <a:bodyPr/>
        <a:lstStyle/>
        <a:p>
          <a:endParaRPr lang="en-US"/>
        </a:p>
      </dgm:t>
    </dgm:pt>
    <dgm:pt modelId="{7E9103BA-E8B7-4905-B4AB-50DE711D434F}" type="pres">
      <dgm:prSet presAssocID="{9D5EB099-4593-4762-9040-6AB91F46773F}" presName="parTx" presStyleLbl="alignNode1" presStyleIdx="1" presStyleCnt="3">
        <dgm:presLayoutVars>
          <dgm:chMax val="0"/>
          <dgm:chPref val="0"/>
          <dgm:bulletEnabled val="1"/>
        </dgm:presLayoutVars>
      </dgm:prSet>
      <dgm:spPr/>
      <dgm:t>
        <a:bodyPr/>
        <a:lstStyle/>
        <a:p>
          <a:endParaRPr lang="en-US"/>
        </a:p>
      </dgm:t>
    </dgm:pt>
    <dgm:pt modelId="{54E36D38-01B2-4761-A335-9AB1F96091E7}" type="pres">
      <dgm:prSet presAssocID="{9D5EB099-4593-4762-9040-6AB91F46773F}" presName="desTx" presStyleLbl="alignAccFollowNode1" presStyleIdx="1" presStyleCnt="3">
        <dgm:presLayoutVars>
          <dgm:bulletEnabled val="1"/>
        </dgm:presLayoutVars>
      </dgm:prSet>
      <dgm:spPr/>
      <dgm:t>
        <a:bodyPr/>
        <a:lstStyle/>
        <a:p>
          <a:endParaRPr lang="en-US"/>
        </a:p>
      </dgm:t>
    </dgm:pt>
    <dgm:pt modelId="{8EAC5144-D5D8-4992-95DB-A07FD9364116}" type="pres">
      <dgm:prSet presAssocID="{FE0F0126-29F1-42F7-979C-737A0E62AF6E}" presName="space" presStyleCnt="0"/>
      <dgm:spPr/>
      <dgm:t>
        <a:bodyPr/>
        <a:lstStyle/>
        <a:p>
          <a:endParaRPr lang="en-US"/>
        </a:p>
      </dgm:t>
    </dgm:pt>
    <dgm:pt modelId="{1DF522E6-34E6-44FB-A825-0AFFB7B865CB}" type="pres">
      <dgm:prSet presAssocID="{59A7578C-5ABD-4CE8-A2AB-85F658AE67C9}" presName="composite" presStyleCnt="0"/>
      <dgm:spPr/>
      <dgm:t>
        <a:bodyPr/>
        <a:lstStyle/>
        <a:p>
          <a:endParaRPr lang="en-US"/>
        </a:p>
      </dgm:t>
    </dgm:pt>
    <dgm:pt modelId="{F3EE77F3-2C62-4B7D-8402-F271699FEE19}" type="pres">
      <dgm:prSet presAssocID="{59A7578C-5ABD-4CE8-A2AB-85F658AE67C9}" presName="parTx" presStyleLbl="alignNode1" presStyleIdx="2" presStyleCnt="3">
        <dgm:presLayoutVars>
          <dgm:chMax val="0"/>
          <dgm:chPref val="0"/>
          <dgm:bulletEnabled val="1"/>
        </dgm:presLayoutVars>
      </dgm:prSet>
      <dgm:spPr/>
      <dgm:t>
        <a:bodyPr/>
        <a:lstStyle/>
        <a:p>
          <a:endParaRPr lang="en-US"/>
        </a:p>
      </dgm:t>
    </dgm:pt>
    <dgm:pt modelId="{5BC1BBB3-7B83-41CA-AA63-BAC3138BB1B2}" type="pres">
      <dgm:prSet presAssocID="{59A7578C-5ABD-4CE8-A2AB-85F658AE67C9}" presName="desTx" presStyleLbl="alignAccFollowNode1" presStyleIdx="2" presStyleCnt="3">
        <dgm:presLayoutVars>
          <dgm:bulletEnabled val="1"/>
        </dgm:presLayoutVars>
      </dgm:prSet>
      <dgm:spPr/>
      <dgm:t>
        <a:bodyPr/>
        <a:lstStyle/>
        <a:p>
          <a:endParaRPr lang="en-US"/>
        </a:p>
      </dgm:t>
    </dgm:pt>
  </dgm:ptLst>
  <dgm:cxnLst>
    <dgm:cxn modelId="{3733B8B0-7712-47ED-B79E-40666D3FC4C3}" srcId="{3554E890-4636-4F8B-965B-313FBF33DAEE}" destId="{59A7578C-5ABD-4CE8-A2AB-85F658AE67C9}" srcOrd="2" destOrd="0" parTransId="{3E87765F-4791-42AA-BEED-40888FDBFE2D}" sibTransId="{26D39896-0E2E-4B84-832F-B1CFF71423AD}"/>
    <dgm:cxn modelId="{0223EAEE-96D2-4E82-B1C8-C74B2C273F73}" type="presOf" srcId="{767E3C5E-587C-4A53-9347-8794AC949F1E}" destId="{54E36D38-01B2-4761-A335-9AB1F96091E7}" srcOrd="0" destOrd="1" presId="urn:microsoft.com/office/officeart/2005/8/layout/hList1"/>
    <dgm:cxn modelId="{F6662890-1B53-47A7-BFEB-CE07BE8A0988}" type="presOf" srcId="{1567FAC5-8804-4E9E-A401-0254232DEAF4}" destId="{2B90B54F-2D18-49D6-BE3F-81F7A92966D0}" srcOrd="0" destOrd="0" presId="urn:microsoft.com/office/officeart/2005/8/layout/hList1"/>
    <dgm:cxn modelId="{6B79C105-E0B8-4ED1-8DF8-83C47357025A}" srcId="{767E3C5E-587C-4A53-9347-8794AC949F1E}" destId="{98918075-89BA-466F-B0EB-005124D5E19F}" srcOrd="0" destOrd="0" parTransId="{AE676E6C-514C-42B6-9523-4F7CFD4BCF94}" sibTransId="{B268C89A-B7E4-4EE7-BEDC-44D72DD09ADA}"/>
    <dgm:cxn modelId="{69315F12-9D89-4294-B880-3AD34882E9A7}" srcId="{7C10F7BD-E9E3-4B53-895F-8FFCE95046D2}" destId="{EDE5702A-18BB-4E7F-B623-87DC1B8730A1}" srcOrd="1" destOrd="0" parTransId="{8EF2A13D-EE0F-494B-8081-40C47C99F15B}" sibTransId="{288FE6A6-5E7D-4A75-8981-2AD938BBA22E}"/>
    <dgm:cxn modelId="{0FADA05E-7312-46A6-8119-259FBC2180C8}" srcId="{9D5EB099-4593-4762-9040-6AB91F46773F}" destId="{A43218A4-3DCE-465B-BFEA-B9EB735CCE56}" srcOrd="0" destOrd="0" parTransId="{7B93F9F7-D903-4292-8BE5-0C023947A0A0}" sibTransId="{7B012134-0489-4638-B37A-F60456FEE98A}"/>
    <dgm:cxn modelId="{E142064F-096B-4956-900D-694978C95248}" srcId="{3554E890-4636-4F8B-965B-313FBF33DAEE}" destId="{9D5EB099-4593-4762-9040-6AB91F46773F}" srcOrd="1" destOrd="0" parTransId="{B2BDB0A9-9F54-4C62-8FB9-F730A07BF111}" sibTransId="{FE0F0126-29F1-42F7-979C-737A0E62AF6E}"/>
    <dgm:cxn modelId="{532254DD-57D4-4FE0-B0F8-EE3F61ADC565}" type="presOf" srcId="{A1C9B10E-4038-40AA-A2B7-52219E65A5D0}" destId="{5BC1BBB3-7B83-41CA-AA63-BAC3138BB1B2}" srcOrd="0" destOrd="0" presId="urn:microsoft.com/office/officeart/2005/8/layout/hList1"/>
    <dgm:cxn modelId="{29CFC604-65B0-445A-B793-D418E3A37AB6}" srcId="{1567FAC5-8804-4E9E-A401-0254232DEAF4}" destId="{10ED2ACC-7239-4207-8B64-32A437A4DA98}" srcOrd="0" destOrd="0" parTransId="{11403F1B-8D66-44B4-A895-C0E6F319B014}" sibTransId="{164A7903-C2ED-4F7A-9DB9-74293646BD07}"/>
    <dgm:cxn modelId="{1BA64F6D-925A-4293-8C11-3F7FD829152B}" type="presOf" srcId="{7C10F7BD-E9E3-4B53-895F-8FFCE95046D2}" destId="{6D27C11B-F532-4CF0-B8E5-F5D811CF0AAB}" srcOrd="0" destOrd="1" presId="urn:microsoft.com/office/officeart/2005/8/layout/hList1"/>
    <dgm:cxn modelId="{F4229F13-9CA4-416A-BEC6-FF0F3DFB2B65}" srcId="{9D5EB099-4593-4762-9040-6AB91F46773F}" destId="{767E3C5E-587C-4A53-9347-8794AC949F1E}" srcOrd="1" destOrd="0" parTransId="{416764D1-F9ED-4C5E-B543-830AE44A281C}" sibTransId="{589E816B-84EF-4F22-B226-EDA70FF2C8FF}"/>
    <dgm:cxn modelId="{3D1915B9-4407-434F-9D88-6CE710B13D8C}" type="presOf" srcId="{9D5EB099-4593-4762-9040-6AB91F46773F}" destId="{7E9103BA-E8B7-4905-B4AB-50DE711D434F}" srcOrd="0" destOrd="0" presId="urn:microsoft.com/office/officeart/2005/8/layout/hList1"/>
    <dgm:cxn modelId="{77772198-C52F-4C17-B6A2-1D7E5A20E9D4}" srcId="{59A7578C-5ABD-4CE8-A2AB-85F658AE67C9}" destId="{9E07274D-CD18-4CDC-B5DB-F1837E737C82}" srcOrd="1" destOrd="0" parTransId="{AB68E3C9-0CDE-4661-8FDB-44450B31E61F}" sibTransId="{65C737EB-B421-487D-9A36-81A512C04505}"/>
    <dgm:cxn modelId="{8C0DABB7-50C6-4CEE-85CD-DFD09960EF94}" srcId="{59A7578C-5ABD-4CE8-A2AB-85F658AE67C9}" destId="{A1C9B10E-4038-40AA-A2B7-52219E65A5D0}" srcOrd="0" destOrd="0" parTransId="{CDB959AD-8816-490A-BD7E-1F4A6B15D184}" sibTransId="{212578F0-9C4E-4153-ABB2-66EE58CD90D6}"/>
    <dgm:cxn modelId="{1742D56C-E9D8-4FAF-AF0F-F854D5523A6E}" srcId="{3554E890-4636-4F8B-965B-313FBF33DAEE}" destId="{1567FAC5-8804-4E9E-A401-0254232DEAF4}" srcOrd="0" destOrd="0" parTransId="{DE7067AE-207F-45B0-9099-14380916D30D}" sibTransId="{988C80D7-FC5B-4B14-A26F-A2DDBF077827}"/>
    <dgm:cxn modelId="{79E9EB98-0C33-4C3A-B789-F6025EA32810}" type="presOf" srcId="{9E07274D-CD18-4CDC-B5DB-F1837E737C82}" destId="{5BC1BBB3-7B83-41CA-AA63-BAC3138BB1B2}" srcOrd="0" destOrd="1" presId="urn:microsoft.com/office/officeart/2005/8/layout/hList1"/>
    <dgm:cxn modelId="{44C9091A-33BB-4546-BBB7-9B2A00BE44D5}" type="presOf" srcId="{3554E890-4636-4F8B-965B-313FBF33DAEE}" destId="{62670597-AE43-401A-AC98-2DD6E81F35AE}" srcOrd="0" destOrd="0" presId="urn:microsoft.com/office/officeart/2005/8/layout/hList1"/>
    <dgm:cxn modelId="{1B909992-C147-4216-BCA4-7BC1106BC1A2}" type="presOf" srcId="{EDE5702A-18BB-4E7F-B623-87DC1B8730A1}" destId="{6D27C11B-F532-4CF0-B8E5-F5D811CF0AAB}" srcOrd="0" destOrd="3" presId="urn:microsoft.com/office/officeart/2005/8/layout/hList1"/>
    <dgm:cxn modelId="{FFFC4549-826A-4B7D-A726-E88EB51B532F}" type="presOf" srcId="{4B896E29-8A3F-476C-8DF8-C631133994FD}" destId="{6D27C11B-F532-4CF0-B8E5-F5D811CF0AAB}" srcOrd="0" destOrd="2" presId="urn:microsoft.com/office/officeart/2005/8/layout/hList1"/>
    <dgm:cxn modelId="{44C41BE6-EE0B-4F7B-86C6-6CAF47E553F4}" type="presOf" srcId="{CCBA7880-9FB3-43AB-B7D9-99C5746CD2A5}" destId="{54E36D38-01B2-4761-A335-9AB1F96091E7}" srcOrd="0" destOrd="3" presId="urn:microsoft.com/office/officeart/2005/8/layout/hList1"/>
    <dgm:cxn modelId="{C1A74BF0-F647-4AC6-9806-846183955274}" type="presOf" srcId="{59A7578C-5ABD-4CE8-A2AB-85F658AE67C9}" destId="{F3EE77F3-2C62-4B7D-8402-F271699FEE19}" srcOrd="0" destOrd="0" presId="urn:microsoft.com/office/officeart/2005/8/layout/hList1"/>
    <dgm:cxn modelId="{56652C5B-94D1-475D-9EBE-E65EB3CE7533}" type="presOf" srcId="{A43218A4-3DCE-465B-BFEA-B9EB735CCE56}" destId="{54E36D38-01B2-4761-A335-9AB1F96091E7}" srcOrd="0" destOrd="0" presId="urn:microsoft.com/office/officeart/2005/8/layout/hList1"/>
    <dgm:cxn modelId="{FF16F33B-C72F-46AD-8A8B-D7EB8E017161}" srcId="{767E3C5E-587C-4A53-9347-8794AC949F1E}" destId="{CCBA7880-9FB3-43AB-B7D9-99C5746CD2A5}" srcOrd="1" destOrd="0" parTransId="{F3DF5629-53E7-4E5C-ACE5-C2C7B74F116B}" sibTransId="{859642E9-869B-4C29-810A-827A3468A227}"/>
    <dgm:cxn modelId="{44E22810-F8A4-4DB7-8448-81D6C419E816}" srcId="{7C10F7BD-E9E3-4B53-895F-8FFCE95046D2}" destId="{4B896E29-8A3F-476C-8DF8-C631133994FD}" srcOrd="0" destOrd="0" parTransId="{398B317D-6A37-407B-84A1-387B51C05BE1}" sibTransId="{2A9715F5-785F-4B25-97DE-107722587A93}"/>
    <dgm:cxn modelId="{E951E3F9-E1A8-4E08-ADA7-58C4D3B6EE55}" srcId="{1567FAC5-8804-4E9E-A401-0254232DEAF4}" destId="{7C10F7BD-E9E3-4B53-895F-8FFCE95046D2}" srcOrd="1" destOrd="0" parTransId="{F50FEB3E-4EB3-4A18-AAAB-BBC945BD38CF}" sibTransId="{4BD24F33-31D9-4927-957F-08544142BFB1}"/>
    <dgm:cxn modelId="{F9A0955A-524A-432A-BA39-3A806E055EC3}" type="presOf" srcId="{10ED2ACC-7239-4207-8B64-32A437A4DA98}" destId="{6D27C11B-F532-4CF0-B8E5-F5D811CF0AAB}" srcOrd="0" destOrd="0" presId="urn:microsoft.com/office/officeart/2005/8/layout/hList1"/>
    <dgm:cxn modelId="{B1ED846D-1801-46B0-A439-5A1239F3322B}" type="presOf" srcId="{98918075-89BA-466F-B0EB-005124D5E19F}" destId="{54E36D38-01B2-4761-A335-9AB1F96091E7}" srcOrd="0" destOrd="2" presId="urn:microsoft.com/office/officeart/2005/8/layout/hList1"/>
    <dgm:cxn modelId="{855F7B40-1292-481B-B0F8-31FFB0254D7E}" type="presParOf" srcId="{62670597-AE43-401A-AC98-2DD6E81F35AE}" destId="{BBBA5C16-0AA0-4AC9-B8A0-CB6DA20E907A}" srcOrd="0" destOrd="0" presId="urn:microsoft.com/office/officeart/2005/8/layout/hList1"/>
    <dgm:cxn modelId="{3503FAE7-576B-458D-BBFA-06C4FC040D04}" type="presParOf" srcId="{BBBA5C16-0AA0-4AC9-B8A0-CB6DA20E907A}" destId="{2B90B54F-2D18-49D6-BE3F-81F7A92966D0}" srcOrd="0" destOrd="0" presId="urn:microsoft.com/office/officeart/2005/8/layout/hList1"/>
    <dgm:cxn modelId="{2D9E9A1C-3799-415C-B740-F97E2B6D84DE}" type="presParOf" srcId="{BBBA5C16-0AA0-4AC9-B8A0-CB6DA20E907A}" destId="{6D27C11B-F532-4CF0-B8E5-F5D811CF0AAB}" srcOrd="1" destOrd="0" presId="urn:microsoft.com/office/officeart/2005/8/layout/hList1"/>
    <dgm:cxn modelId="{C8766DE9-7DD1-40C9-9AD4-0E55384CCE9E}" type="presParOf" srcId="{62670597-AE43-401A-AC98-2DD6E81F35AE}" destId="{7BFA7E39-AFB7-4F01-A725-1283760CE3F6}" srcOrd="1" destOrd="0" presId="urn:microsoft.com/office/officeart/2005/8/layout/hList1"/>
    <dgm:cxn modelId="{4C0A9B93-43FD-429E-A6AB-772A3C874DA4}" type="presParOf" srcId="{62670597-AE43-401A-AC98-2DD6E81F35AE}" destId="{2C291240-3965-4525-BB2E-6989E891D62A}" srcOrd="2" destOrd="0" presId="urn:microsoft.com/office/officeart/2005/8/layout/hList1"/>
    <dgm:cxn modelId="{0EB3FCD1-201F-4F24-B367-31DF74C3B9BB}" type="presParOf" srcId="{2C291240-3965-4525-BB2E-6989E891D62A}" destId="{7E9103BA-E8B7-4905-B4AB-50DE711D434F}" srcOrd="0" destOrd="0" presId="urn:microsoft.com/office/officeart/2005/8/layout/hList1"/>
    <dgm:cxn modelId="{4DDEE8D2-A91C-452C-B54A-B82AEF1F6624}" type="presParOf" srcId="{2C291240-3965-4525-BB2E-6989E891D62A}" destId="{54E36D38-01B2-4761-A335-9AB1F96091E7}" srcOrd="1" destOrd="0" presId="urn:microsoft.com/office/officeart/2005/8/layout/hList1"/>
    <dgm:cxn modelId="{0F8989E0-4DD3-4A03-B7E9-282AC7F358A1}" type="presParOf" srcId="{62670597-AE43-401A-AC98-2DD6E81F35AE}" destId="{8EAC5144-D5D8-4992-95DB-A07FD9364116}" srcOrd="3" destOrd="0" presId="urn:microsoft.com/office/officeart/2005/8/layout/hList1"/>
    <dgm:cxn modelId="{F8CC9739-54CD-470A-82FF-3D16A2195704}" type="presParOf" srcId="{62670597-AE43-401A-AC98-2DD6E81F35AE}" destId="{1DF522E6-34E6-44FB-A825-0AFFB7B865CB}" srcOrd="4" destOrd="0" presId="urn:microsoft.com/office/officeart/2005/8/layout/hList1"/>
    <dgm:cxn modelId="{1CDBBAD8-0E3E-4D77-B16A-C177BA007842}" type="presParOf" srcId="{1DF522E6-34E6-44FB-A825-0AFFB7B865CB}" destId="{F3EE77F3-2C62-4B7D-8402-F271699FEE19}" srcOrd="0" destOrd="0" presId="urn:microsoft.com/office/officeart/2005/8/layout/hList1"/>
    <dgm:cxn modelId="{0E263811-C648-4708-8BA4-3BA66873A6A9}" type="presParOf" srcId="{1DF522E6-34E6-44FB-A825-0AFFB7B865CB}" destId="{5BC1BBB3-7B83-41CA-AA63-BAC3138BB1B2}" srcOrd="1" destOrd="0" presId="urn:microsoft.com/office/officeart/2005/8/layout/hList1"/>
  </dgm:cxnLst>
  <dgm:bg/>
  <dgm:whole/>
</dgm:dataModel>
</file>

<file path=ppt/diagrams/data37.xml><?xml version="1.0" encoding="utf-8"?>
<dgm:dataModel xmlns:dgm="http://schemas.openxmlformats.org/drawingml/2006/diagram" xmlns:a="http://schemas.openxmlformats.org/drawingml/2006/main">
  <dgm:ptLst>
    <dgm:pt modelId="{1658AA50-BBFB-478E-9EF1-D28709C67916}" type="doc">
      <dgm:prSet loTypeId="urn:microsoft.com/office/officeart/2005/8/layout/target3" loCatId="relationship" qsTypeId="urn:microsoft.com/office/officeart/2005/8/quickstyle/3d2" qsCatId="3D" csTypeId="urn:microsoft.com/office/officeart/2005/8/colors/colorful5" csCatId="colorful"/>
      <dgm:spPr/>
      <dgm:t>
        <a:bodyPr/>
        <a:lstStyle/>
        <a:p>
          <a:endParaRPr lang="en-US"/>
        </a:p>
      </dgm:t>
    </dgm:pt>
    <dgm:pt modelId="{F5A58113-0D1C-4996-A168-505D28E7969C}">
      <dgm:prSet/>
      <dgm:spPr/>
      <dgm:t>
        <a:bodyPr/>
        <a:lstStyle/>
        <a:p>
          <a:pPr rtl="0"/>
          <a:r>
            <a:rPr lang="en-US" dirty="0" smtClean="0"/>
            <a:t>Where the question how the service is to be done is also determined by the employer, the employer, employee relationship is established, and hence deduction of TDS as salary. In any other case it is not assessable as salary.</a:t>
          </a:r>
          <a:endParaRPr lang="en-US" dirty="0"/>
        </a:p>
      </dgm:t>
    </dgm:pt>
    <dgm:pt modelId="{65E0D9BC-D55B-42B0-8FE8-70A002973B23}" type="parTrans" cxnId="{700BCE78-BA7B-402D-95C0-AC7E88DBE571}">
      <dgm:prSet/>
      <dgm:spPr/>
      <dgm:t>
        <a:bodyPr/>
        <a:lstStyle/>
        <a:p>
          <a:endParaRPr lang="en-US"/>
        </a:p>
      </dgm:t>
    </dgm:pt>
    <dgm:pt modelId="{844FA6FF-06D7-423D-A53E-6F4A72755AF5}" type="sibTrans" cxnId="{700BCE78-BA7B-402D-95C0-AC7E88DBE571}">
      <dgm:prSet/>
      <dgm:spPr/>
      <dgm:t>
        <a:bodyPr/>
        <a:lstStyle/>
        <a:p>
          <a:endParaRPr lang="en-US"/>
        </a:p>
      </dgm:t>
    </dgm:pt>
    <dgm:pt modelId="{E5A84D1F-D40E-47D1-9237-BC165399F44F}" type="pres">
      <dgm:prSet presAssocID="{1658AA50-BBFB-478E-9EF1-D28709C67916}" presName="Name0" presStyleCnt="0">
        <dgm:presLayoutVars>
          <dgm:chMax val="7"/>
          <dgm:dir/>
          <dgm:animLvl val="lvl"/>
          <dgm:resizeHandles val="exact"/>
        </dgm:presLayoutVars>
      </dgm:prSet>
      <dgm:spPr/>
      <dgm:t>
        <a:bodyPr/>
        <a:lstStyle/>
        <a:p>
          <a:endParaRPr lang="en-US"/>
        </a:p>
      </dgm:t>
    </dgm:pt>
    <dgm:pt modelId="{01573FCF-4224-4963-B8B9-5B6C8878D0E7}" type="pres">
      <dgm:prSet presAssocID="{F5A58113-0D1C-4996-A168-505D28E7969C}" presName="circle1" presStyleLbl="node1" presStyleIdx="0" presStyleCnt="1"/>
      <dgm:spPr/>
      <dgm:t>
        <a:bodyPr/>
        <a:lstStyle/>
        <a:p>
          <a:endParaRPr lang="en-US"/>
        </a:p>
      </dgm:t>
    </dgm:pt>
    <dgm:pt modelId="{D625BDF2-8597-491B-A027-F590A0D6D1EC}" type="pres">
      <dgm:prSet presAssocID="{F5A58113-0D1C-4996-A168-505D28E7969C}" presName="space" presStyleCnt="0"/>
      <dgm:spPr/>
      <dgm:t>
        <a:bodyPr/>
        <a:lstStyle/>
        <a:p>
          <a:endParaRPr lang="en-US"/>
        </a:p>
      </dgm:t>
    </dgm:pt>
    <dgm:pt modelId="{F2DD04E8-5ECD-4276-A94F-1699CB02EC5A}" type="pres">
      <dgm:prSet presAssocID="{F5A58113-0D1C-4996-A168-505D28E7969C}" presName="rect1" presStyleLbl="alignAcc1" presStyleIdx="0" presStyleCnt="1"/>
      <dgm:spPr/>
      <dgm:t>
        <a:bodyPr/>
        <a:lstStyle/>
        <a:p>
          <a:endParaRPr lang="en-US"/>
        </a:p>
      </dgm:t>
    </dgm:pt>
    <dgm:pt modelId="{C7A9EAAF-AA69-45D2-A015-D49FD548E205}" type="pres">
      <dgm:prSet presAssocID="{F5A58113-0D1C-4996-A168-505D28E7969C}" presName="rect1ParTxNoCh" presStyleLbl="alignAcc1" presStyleIdx="0" presStyleCnt="1">
        <dgm:presLayoutVars>
          <dgm:chMax val="1"/>
          <dgm:bulletEnabled val="1"/>
        </dgm:presLayoutVars>
      </dgm:prSet>
      <dgm:spPr/>
      <dgm:t>
        <a:bodyPr/>
        <a:lstStyle/>
        <a:p>
          <a:endParaRPr lang="en-US"/>
        </a:p>
      </dgm:t>
    </dgm:pt>
  </dgm:ptLst>
  <dgm:cxnLst>
    <dgm:cxn modelId="{700BCE78-BA7B-402D-95C0-AC7E88DBE571}" srcId="{1658AA50-BBFB-478E-9EF1-D28709C67916}" destId="{F5A58113-0D1C-4996-A168-505D28E7969C}" srcOrd="0" destOrd="0" parTransId="{65E0D9BC-D55B-42B0-8FE8-70A002973B23}" sibTransId="{844FA6FF-06D7-423D-A53E-6F4A72755AF5}"/>
    <dgm:cxn modelId="{ADBA1B92-3898-43AD-BE68-8815CF6D5506}" type="presOf" srcId="{F5A58113-0D1C-4996-A168-505D28E7969C}" destId="{C7A9EAAF-AA69-45D2-A015-D49FD548E205}" srcOrd="1" destOrd="0" presId="urn:microsoft.com/office/officeart/2005/8/layout/target3"/>
    <dgm:cxn modelId="{0F90C4E2-B188-42CE-9AA5-CB04CD93A9B4}" type="presOf" srcId="{F5A58113-0D1C-4996-A168-505D28E7969C}" destId="{F2DD04E8-5ECD-4276-A94F-1699CB02EC5A}" srcOrd="0" destOrd="0" presId="urn:microsoft.com/office/officeart/2005/8/layout/target3"/>
    <dgm:cxn modelId="{1DA7617B-F444-4C9C-9DDF-1A6EFDE26A0A}" type="presOf" srcId="{1658AA50-BBFB-478E-9EF1-D28709C67916}" destId="{E5A84D1F-D40E-47D1-9237-BC165399F44F}" srcOrd="0" destOrd="0" presId="urn:microsoft.com/office/officeart/2005/8/layout/target3"/>
    <dgm:cxn modelId="{566F10DB-4B6B-4C68-B797-F74534C94039}" type="presParOf" srcId="{E5A84D1F-D40E-47D1-9237-BC165399F44F}" destId="{01573FCF-4224-4963-B8B9-5B6C8878D0E7}" srcOrd="0" destOrd="0" presId="urn:microsoft.com/office/officeart/2005/8/layout/target3"/>
    <dgm:cxn modelId="{E318AFD5-92F6-484C-84C2-EE29DD4C4C7C}" type="presParOf" srcId="{E5A84D1F-D40E-47D1-9237-BC165399F44F}" destId="{D625BDF2-8597-491B-A027-F590A0D6D1EC}" srcOrd="1" destOrd="0" presId="urn:microsoft.com/office/officeart/2005/8/layout/target3"/>
    <dgm:cxn modelId="{ADB979D1-9B45-441A-A1CB-B1CE993B4ED5}" type="presParOf" srcId="{E5A84D1F-D40E-47D1-9237-BC165399F44F}" destId="{F2DD04E8-5ECD-4276-A94F-1699CB02EC5A}" srcOrd="2" destOrd="0" presId="urn:microsoft.com/office/officeart/2005/8/layout/target3"/>
    <dgm:cxn modelId="{EC135299-F190-454C-AD06-FF2710B537AD}" type="presParOf" srcId="{E5A84D1F-D40E-47D1-9237-BC165399F44F}" destId="{C7A9EAAF-AA69-45D2-A015-D49FD548E205}" srcOrd="3" destOrd="0" presId="urn:microsoft.com/office/officeart/2005/8/layout/target3"/>
  </dgm:cxnLst>
  <dgm:bg/>
  <dgm:whole/>
</dgm:dataModel>
</file>

<file path=ppt/diagrams/data38.xml><?xml version="1.0" encoding="utf-8"?>
<dgm:dataModel xmlns:dgm="http://schemas.openxmlformats.org/drawingml/2006/diagram" xmlns:a="http://schemas.openxmlformats.org/drawingml/2006/main">
  <dgm:ptLst>
    <dgm:pt modelId="{1658AA50-BBFB-478E-9EF1-D28709C67916}" type="doc">
      <dgm:prSet loTypeId="urn:microsoft.com/office/officeart/2005/8/layout/target3" loCatId="relationship" qsTypeId="urn:microsoft.com/office/officeart/2005/8/quickstyle/3d2" qsCatId="3D" csTypeId="urn:microsoft.com/office/officeart/2005/8/colors/colorful5" csCatId="colorful" phldr="1"/>
      <dgm:spPr/>
      <dgm:t>
        <a:bodyPr/>
        <a:lstStyle/>
        <a:p>
          <a:endParaRPr lang="en-US"/>
        </a:p>
      </dgm:t>
    </dgm:pt>
    <dgm:pt modelId="{F5A58113-0D1C-4996-A168-505D28E7969C}">
      <dgm:prSet/>
      <dgm:spPr/>
      <dgm:t>
        <a:bodyPr/>
        <a:lstStyle/>
        <a:p>
          <a:pPr rtl="0"/>
          <a:r>
            <a:rPr lang="en-US" dirty="0" smtClean="0"/>
            <a:t>It is a Contact Payment U/S 194 C</a:t>
          </a:r>
          <a:endParaRPr lang="en-US" dirty="0"/>
        </a:p>
      </dgm:t>
    </dgm:pt>
    <dgm:pt modelId="{65E0D9BC-D55B-42B0-8FE8-70A002973B23}" type="parTrans" cxnId="{700BCE78-BA7B-402D-95C0-AC7E88DBE571}">
      <dgm:prSet/>
      <dgm:spPr/>
      <dgm:t>
        <a:bodyPr/>
        <a:lstStyle/>
        <a:p>
          <a:endParaRPr lang="en-US"/>
        </a:p>
      </dgm:t>
    </dgm:pt>
    <dgm:pt modelId="{844FA6FF-06D7-423D-A53E-6F4A72755AF5}" type="sibTrans" cxnId="{700BCE78-BA7B-402D-95C0-AC7E88DBE571}">
      <dgm:prSet/>
      <dgm:spPr/>
      <dgm:t>
        <a:bodyPr/>
        <a:lstStyle/>
        <a:p>
          <a:endParaRPr lang="en-US"/>
        </a:p>
      </dgm:t>
    </dgm:pt>
    <dgm:pt modelId="{E5A84D1F-D40E-47D1-9237-BC165399F44F}" type="pres">
      <dgm:prSet presAssocID="{1658AA50-BBFB-478E-9EF1-D28709C67916}" presName="Name0" presStyleCnt="0">
        <dgm:presLayoutVars>
          <dgm:chMax val="7"/>
          <dgm:dir/>
          <dgm:animLvl val="lvl"/>
          <dgm:resizeHandles val="exact"/>
        </dgm:presLayoutVars>
      </dgm:prSet>
      <dgm:spPr/>
      <dgm:t>
        <a:bodyPr/>
        <a:lstStyle/>
        <a:p>
          <a:endParaRPr lang="en-US"/>
        </a:p>
      </dgm:t>
    </dgm:pt>
    <dgm:pt modelId="{01573FCF-4224-4963-B8B9-5B6C8878D0E7}" type="pres">
      <dgm:prSet presAssocID="{F5A58113-0D1C-4996-A168-505D28E7969C}" presName="circle1" presStyleLbl="node1" presStyleIdx="0" presStyleCnt="1"/>
      <dgm:spPr/>
      <dgm:t>
        <a:bodyPr/>
        <a:lstStyle/>
        <a:p>
          <a:endParaRPr lang="en-US"/>
        </a:p>
      </dgm:t>
    </dgm:pt>
    <dgm:pt modelId="{D625BDF2-8597-491B-A027-F590A0D6D1EC}" type="pres">
      <dgm:prSet presAssocID="{F5A58113-0D1C-4996-A168-505D28E7969C}" presName="space" presStyleCnt="0"/>
      <dgm:spPr/>
      <dgm:t>
        <a:bodyPr/>
        <a:lstStyle/>
        <a:p>
          <a:endParaRPr lang="en-US"/>
        </a:p>
      </dgm:t>
    </dgm:pt>
    <dgm:pt modelId="{F2DD04E8-5ECD-4276-A94F-1699CB02EC5A}" type="pres">
      <dgm:prSet presAssocID="{F5A58113-0D1C-4996-A168-505D28E7969C}" presName="rect1" presStyleLbl="alignAcc1" presStyleIdx="0" presStyleCnt="1"/>
      <dgm:spPr/>
      <dgm:t>
        <a:bodyPr/>
        <a:lstStyle/>
        <a:p>
          <a:endParaRPr lang="en-US"/>
        </a:p>
      </dgm:t>
    </dgm:pt>
    <dgm:pt modelId="{C7A9EAAF-AA69-45D2-A015-D49FD548E205}" type="pres">
      <dgm:prSet presAssocID="{F5A58113-0D1C-4996-A168-505D28E7969C}" presName="rect1ParTxNoCh" presStyleLbl="alignAcc1" presStyleIdx="0" presStyleCnt="1">
        <dgm:presLayoutVars>
          <dgm:chMax val="1"/>
          <dgm:bulletEnabled val="1"/>
        </dgm:presLayoutVars>
      </dgm:prSet>
      <dgm:spPr/>
      <dgm:t>
        <a:bodyPr/>
        <a:lstStyle/>
        <a:p>
          <a:endParaRPr lang="en-US"/>
        </a:p>
      </dgm:t>
    </dgm:pt>
  </dgm:ptLst>
  <dgm:cxnLst>
    <dgm:cxn modelId="{92B4FAC6-1433-4D11-8A94-FD8B55A3CB25}" type="presOf" srcId="{F5A58113-0D1C-4996-A168-505D28E7969C}" destId="{F2DD04E8-5ECD-4276-A94F-1699CB02EC5A}" srcOrd="0" destOrd="0" presId="urn:microsoft.com/office/officeart/2005/8/layout/target3"/>
    <dgm:cxn modelId="{98F3E2BF-C426-4FFB-A67D-8945FF3C09CB}" type="presOf" srcId="{F5A58113-0D1C-4996-A168-505D28E7969C}" destId="{C7A9EAAF-AA69-45D2-A015-D49FD548E205}" srcOrd="1" destOrd="0" presId="urn:microsoft.com/office/officeart/2005/8/layout/target3"/>
    <dgm:cxn modelId="{700BCE78-BA7B-402D-95C0-AC7E88DBE571}" srcId="{1658AA50-BBFB-478E-9EF1-D28709C67916}" destId="{F5A58113-0D1C-4996-A168-505D28E7969C}" srcOrd="0" destOrd="0" parTransId="{65E0D9BC-D55B-42B0-8FE8-70A002973B23}" sibTransId="{844FA6FF-06D7-423D-A53E-6F4A72755AF5}"/>
    <dgm:cxn modelId="{8004D0E4-8962-4399-ACA2-D7EDCFF5BE6D}" type="presOf" srcId="{1658AA50-BBFB-478E-9EF1-D28709C67916}" destId="{E5A84D1F-D40E-47D1-9237-BC165399F44F}" srcOrd="0" destOrd="0" presId="urn:microsoft.com/office/officeart/2005/8/layout/target3"/>
    <dgm:cxn modelId="{74AB4BC5-892C-4AFC-BCE3-2B0ED79549B4}" type="presParOf" srcId="{E5A84D1F-D40E-47D1-9237-BC165399F44F}" destId="{01573FCF-4224-4963-B8B9-5B6C8878D0E7}" srcOrd="0" destOrd="0" presId="urn:microsoft.com/office/officeart/2005/8/layout/target3"/>
    <dgm:cxn modelId="{D11C3739-4CD7-4922-8E2B-189A6F4FA21C}" type="presParOf" srcId="{E5A84D1F-D40E-47D1-9237-BC165399F44F}" destId="{D625BDF2-8597-491B-A027-F590A0D6D1EC}" srcOrd="1" destOrd="0" presId="urn:microsoft.com/office/officeart/2005/8/layout/target3"/>
    <dgm:cxn modelId="{320FC53C-6A1D-4EE5-9F6E-F1BDDCA7BF20}" type="presParOf" srcId="{E5A84D1F-D40E-47D1-9237-BC165399F44F}" destId="{F2DD04E8-5ECD-4276-A94F-1699CB02EC5A}" srcOrd="2" destOrd="0" presId="urn:microsoft.com/office/officeart/2005/8/layout/target3"/>
    <dgm:cxn modelId="{0BCE6D15-A648-4E20-84E3-45092E1D5B58}" type="presParOf" srcId="{E5A84D1F-D40E-47D1-9237-BC165399F44F}" destId="{C7A9EAAF-AA69-45D2-A015-D49FD548E205}" srcOrd="3" destOrd="0" presId="urn:microsoft.com/office/officeart/2005/8/layout/target3"/>
  </dgm:cxnLst>
  <dgm:bg/>
  <dgm:whole/>
</dgm:dataModel>
</file>

<file path=ppt/diagrams/data39.xml><?xml version="1.0" encoding="utf-8"?>
<dgm:dataModel xmlns:dgm="http://schemas.openxmlformats.org/drawingml/2006/diagram" xmlns:a="http://schemas.openxmlformats.org/drawingml/2006/main">
  <dgm:ptLst>
    <dgm:pt modelId="{1658AA50-BBFB-478E-9EF1-D28709C67916}"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E5A84D1F-D40E-47D1-9237-BC165399F44F}" type="pres">
      <dgm:prSet presAssocID="{1658AA50-BBFB-478E-9EF1-D28709C67916}" presName="Name0" presStyleCnt="0">
        <dgm:presLayoutVars>
          <dgm:chMax val="7"/>
          <dgm:dir/>
          <dgm:animLvl val="lvl"/>
          <dgm:resizeHandles val="exact"/>
        </dgm:presLayoutVars>
      </dgm:prSet>
      <dgm:spPr/>
      <dgm:t>
        <a:bodyPr/>
        <a:lstStyle/>
        <a:p>
          <a:endParaRPr lang="en-US"/>
        </a:p>
      </dgm:t>
    </dgm:pt>
  </dgm:ptLst>
  <dgm:cxnLst>
    <dgm:cxn modelId="{92D520AD-6E7B-4D3F-9471-3DE1FBBC45EF}" type="presOf" srcId="{1658AA50-BBFB-478E-9EF1-D28709C67916}" destId="{E5A84D1F-D40E-47D1-9237-BC165399F44F}" srcOrd="0" destOrd="0" presId="urn:microsoft.com/office/officeart/2005/8/layout/target3"/>
  </dgm:cxnLst>
  <dgm:bg/>
  <dgm:whole/>
</dgm:dataModel>
</file>

<file path=ppt/diagrams/data4.xml><?xml version="1.0" encoding="utf-8"?>
<dgm:dataModel xmlns:dgm="http://schemas.openxmlformats.org/drawingml/2006/diagram" xmlns:a="http://schemas.openxmlformats.org/drawingml/2006/main">
  <dgm:ptLst>
    <dgm:pt modelId="{BA87A55D-B437-4899-84C5-78C10D91C930}" type="doc">
      <dgm:prSet loTypeId="urn:microsoft.com/office/officeart/2005/8/layout/process4" loCatId="list" qsTypeId="urn:microsoft.com/office/officeart/2005/8/quickstyle/3d2" qsCatId="3D" csTypeId="urn:microsoft.com/office/officeart/2005/8/colors/colorful5" csCatId="colorful" phldr="1"/>
      <dgm:spPr/>
      <dgm:t>
        <a:bodyPr/>
        <a:lstStyle/>
        <a:p>
          <a:endParaRPr lang="en-US"/>
        </a:p>
      </dgm:t>
    </dgm:pt>
    <dgm:pt modelId="{76FC0F45-9D72-4496-8AB9-8033FC43CEF0}">
      <dgm:prSet/>
      <dgm:spPr/>
      <dgm:t>
        <a:bodyPr/>
        <a:lstStyle/>
        <a:p>
          <a:pPr algn="l" rtl="0"/>
          <a:r>
            <a:rPr lang="en-US" i="1" dirty="0" smtClean="0"/>
            <a:t>Guidance notes on Revision / Rectification of Financial statement, state that the auditor may revise the audit report provided.</a:t>
          </a:r>
        </a:p>
      </dgm:t>
    </dgm:pt>
    <dgm:pt modelId="{DD37EAE5-C733-45BC-B281-3ABE16CB02C5}" type="parTrans" cxnId="{4A19A4C1-F7BB-469D-9ED1-838DF2A11126}">
      <dgm:prSet/>
      <dgm:spPr/>
      <dgm:t>
        <a:bodyPr/>
        <a:lstStyle/>
        <a:p>
          <a:endParaRPr lang="en-US"/>
        </a:p>
      </dgm:t>
    </dgm:pt>
    <dgm:pt modelId="{80AF94F0-F1B2-420E-9252-030309FE223E}" type="sibTrans" cxnId="{4A19A4C1-F7BB-469D-9ED1-838DF2A11126}">
      <dgm:prSet/>
      <dgm:spPr/>
      <dgm:t>
        <a:bodyPr/>
        <a:lstStyle/>
        <a:p>
          <a:endParaRPr lang="en-US"/>
        </a:p>
      </dgm:t>
    </dgm:pt>
    <dgm:pt modelId="{E2DED7EC-814F-481A-897F-D1DBC00DDF9A}">
      <dgm:prSet custT="1"/>
      <dgm:spPr/>
      <dgm:t>
        <a:bodyPr/>
        <a:lstStyle/>
        <a:p>
          <a:pPr rtl="0"/>
          <a:r>
            <a:rPr lang="en-US" sz="2400" i="1" dirty="0" smtClean="0"/>
            <a:t>Revision of accounts of company after its adoption in the annual general meeting.</a:t>
          </a:r>
          <a:endParaRPr lang="en-US" sz="2400" dirty="0"/>
        </a:p>
      </dgm:t>
    </dgm:pt>
    <dgm:pt modelId="{E4647EFA-E09B-45EB-8E26-47197E2DF62C}" type="parTrans" cxnId="{F342C621-005E-4974-B74F-52187148F1E2}">
      <dgm:prSet/>
      <dgm:spPr/>
      <dgm:t>
        <a:bodyPr/>
        <a:lstStyle/>
        <a:p>
          <a:endParaRPr lang="en-US"/>
        </a:p>
      </dgm:t>
    </dgm:pt>
    <dgm:pt modelId="{5EC0C9AC-21B8-4162-911E-E02EFA6463AE}" type="sibTrans" cxnId="{F342C621-005E-4974-B74F-52187148F1E2}">
      <dgm:prSet/>
      <dgm:spPr/>
      <dgm:t>
        <a:bodyPr/>
        <a:lstStyle/>
        <a:p>
          <a:endParaRPr lang="en-US"/>
        </a:p>
      </dgm:t>
    </dgm:pt>
    <dgm:pt modelId="{B8BFF50D-1631-4588-B57E-1335A66933FD}">
      <dgm:prSet custT="1"/>
      <dgm:spPr/>
      <dgm:t>
        <a:bodyPr/>
        <a:lstStyle/>
        <a:p>
          <a:pPr rtl="0"/>
          <a:r>
            <a:rPr lang="en-US" sz="1800" i="1" dirty="0" smtClean="0"/>
            <a:t>Changes in law</a:t>
          </a:r>
        </a:p>
        <a:p>
          <a:pPr rtl="0"/>
          <a:r>
            <a:rPr lang="en-US" sz="1800" b="1" i="1" dirty="0" smtClean="0"/>
            <a:t>e.g.</a:t>
          </a:r>
          <a:r>
            <a:rPr lang="en-US" sz="1800" i="1" dirty="0" smtClean="0"/>
            <a:t> Retrospective Amendment </a:t>
          </a:r>
          <a:endParaRPr lang="en-US" sz="1800" dirty="0"/>
        </a:p>
      </dgm:t>
    </dgm:pt>
    <dgm:pt modelId="{E5BBCD32-2756-4EF3-B920-28C4C2A93186}" type="parTrans" cxnId="{1F7FD680-8034-452B-81FE-A20E3124D34E}">
      <dgm:prSet/>
      <dgm:spPr/>
      <dgm:t>
        <a:bodyPr/>
        <a:lstStyle/>
        <a:p>
          <a:endParaRPr lang="en-US"/>
        </a:p>
      </dgm:t>
    </dgm:pt>
    <dgm:pt modelId="{D0EDA1D9-D3ED-4E98-9129-F65F56C3F1FA}" type="sibTrans" cxnId="{1F7FD680-8034-452B-81FE-A20E3124D34E}">
      <dgm:prSet/>
      <dgm:spPr/>
      <dgm:t>
        <a:bodyPr/>
        <a:lstStyle/>
        <a:p>
          <a:endParaRPr lang="en-US"/>
        </a:p>
      </dgm:t>
    </dgm:pt>
    <dgm:pt modelId="{894EF2FD-8A9C-4D95-AAC7-99B6B68524EF}">
      <dgm:prSet custT="1"/>
      <dgm:spPr/>
      <dgm:t>
        <a:bodyPr/>
        <a:lstStyle/>
        <a:p>
          <a:pPr rtl="0"/>
          <a:r>
            <a:rPr lang="en-US" sz="1800" i="1" dirty="0" smtClean="0"/>
            <a:t>Change in interpretation</a:t>
          </a:r>
        </a:p>
        <a:p>
          <a:pPr rtl="0"/>
          <a:r>
            <a:rPr lang="en-US" sz="1800" b="1" i="1" dirty="0" smtClean="0"/>
            <a:t>e.g. </a:t>
          </a:r>
          <a:r>
            <a:rPr lang="en-US" sz="1800" i="1" dirty="0" smtClean="0"/>
            <a:t>CBDT circular, judgment etc.,</a:t>
          </a:r>
          <a:endParaRPr lang="en-US" sz="1800" dirty="0"/>
        </a:p>
      </dgm:t>
    </dgm:pt>
    <dgm:pt modelId="{E3B0217D-83B8-4973-AD05-3F351D58E6D1}" type="parTrans" cxnId="{206780E6-01FB-4650-9F2F-E7C124722DE5}">
      <dgm:prSet/>
      <dgm:spPr/>
      <dgm:t>
        <a:bodyPr/>
        <a:lstStyle/>
        <a:p>
          <a:endParaRPr lang="en-US"/>
        </a:p>
      </dgm:t>
    </dgm:pt>
    <dgm:pt modelId="{330FBA60-C542-47E9-8509-21506C71B087}" type="sibTrans" cxnId="{206780E6-01FB-4650-9F2F-E7C124722DE5}">
      <dgm:prSet/>
      <dgm:spPr/>
      <dgm:t>
        <a:bodyPr/>
        <a:lstStyle/>
        <a:p>
          <a:endParaRPr lang="en-US"/>
        </a:p>
      </dgm:t>
    </dgm:pt>
    <dgm:pt modelId="{E46760F1-8E80-4BD2-8D96-8C5B69C8C806}">
      <dgm:prSet/>
      <dgm:spPr/>
      <dgm:t>
        <a:bodyPr/>
        <a:lstStyle/>
        <a:p>
          <a:r>
            <a:rPr lang="en-US" i="1" dirty="0" smtClean="0"/>
            <a:t>He gives it in the manner suggested by the institute.</a:t>
          </a:r>
          <a:endParaRPr lang="en-US" dirty="0"/>
        </a:p>
      </dgm:t>
    </dgm:pt>
    <dgm:pt modelId="{CA731774-DD51-4698-BC85-D47DF5AE82F5}" type="parTrans" cxnId="{B2809BA9-9D96-41C5-AEC8-18A43106D606}">
      <dgm:prSet/>
      <dgm:spPr/>
      <dgm:t>
        <a:bodyPr/>
        <a:lstStyle/>
        <a:p>
          <a:endParaRPr lang="en-US"/>
        </a:p>
      </dgm:t>
    </dgm:pt>
    <dgm:pt modelId="{BE482AAE-9376-4095-B694-FBA6298B7225}" type="sibTrans" cxnId="{B2809BA9-9D96-41C5-AEC8-18A43106D606}">
      <dgm:prSet/>
      <dgm:spPr/>
      <dgm:t>
        <a:bodyPr/>
        <a:lstStyle/>
        <a:p>
          <a:endParaRPr lang="en-US"/>
        </a:p>
      </dgm:t>
    </dgm:pt>
    <dgm:pt modelId="{63CBAA73-F54F-4E2D-8B5F-45DF081509C8}">
      <dgm:prSet/>
      <dgm:spPr/>
      <dgm:t>
        <a:bodyPr/>
        <a:lstStyle/>
        <a:p>
          <a:r>
            <a:rPr lang="en-US" i="1" dirty="0" smtClean="0"/>
            <a:t>But normally the report u/s 44AB should not be revised.</a:t>
          </a:r>
          <a:endParaRPr lang="en-US" dirty="0"/>
        </a:p>
      </dgm:t>
    </dgm:pt>
    <dgm:pt modelId="{790F049B-7618-4068-B4D2-F86099FB0592}" type="parTrans" cxnId="{5DC40FDE-FC81-4EBF-B861-67CD2A771CFF}">
      <dgm:prSet/>
      <dgm:spPr/>
      <dgm:t>
        <a:bodyPr/>
        <a:lstStyle/>
        <a:p>
          <a:endParaRPr lang="en-US"/>
        </a:p>
      </dgm:t>
    </dgm:pt>
    <dgm:pt modelId="{9A6551A2-021E-4F63-BEE1-9FBED35DA046}" type="sibTrans" cxnId="{5DC40FDE-FC81-4EBF-B861-67CD2A771CFF}">
      <dgm:prSet/>
      <dgm:spPr/>
      <dgm:t>
        <a:bodyPr/>
        <a:lstStyle/>
        <a:p>
          <a:endParaRPr lang="en-US"/>
        </a:p>
      </dgm:t>
    </dgm:pt>
    <dgm:pt modelId="{0733A4C6-9A4C-4C6F-BF21-DF31EC9AF382}">
      <dgm:prSet/>
      <dgm:spPr/>
      <dgm:t>
        <a:bodyPr/>
        <a:lstStyle/>
        <a:p>
          <a:r>
            <a:rPr lang="en-US" i="1" dirty="0" smtClean="0"/>
            <a:t>However, it may be revised on the following grounds</a:t>
          </a:r>
          <a:endParaRPr lang="en-US" dirty="0"/>
        </a:p>
      </dgm:t>
    </dgm:pt>
    <dgm:pt modelId="{D60BD58B-DBD2-4DFE-91B1-ED0FC2852C44}" type="sibTrans" cxnId="{38657407-718E-409B-8CD4-BF912F4AB7BB}">
      <dgm:prSet/>
      <dgm:spPr/>
      <dgm:t>
        <a:bodyPr/>
        <a:lstStyle/>
        <a:p>
          <a:endParaRPr lang="en-US"/>
        </a:p>
      </dgm:t>
    </dgm:pt>
    <dgm:pt modelId="{D99D5252-50EC-47E9-9617-316C9796E451}" type="parTrans" cxnId="{38657407-718E-409B-8CD4-BF912F4AB7BB}">
      <dgm:prSet/>
      <dgm:spPr/>
      <dgm:t>
        <a:bodyPr/>
        <a:lstStyle/>
        <a:p>
          <a:endParaRPr lang="en-US"/>
        </a:p>
      </dgm:t>
    </dgm:pt>
    <dgm:pt modelId="{F5A8E617-6EBA-48B6-B86D-364D44E5A189}" type="pres">
      <dgm:prSet presAssocID="{BA87A55D-B437-4899-84C5-78C10D91C930}" presName="Name0" presStyleCnt="0">
        <dgm:presLayoutVars>
          <dgm:dir/>
          <dgm:animLvl val="lvl"/>
          <dgm:resizeHandles val="exact"/>
        </dgm:presLayoutVars>
      </dgm:prSet>
      <dgm:spPr/>
      <dgm:t>
        <a:bodyPr/>
        <a:lstStyle/>
        <a:p>
          <a:endParaRPr lang="en-US"/>
        </a:p>
      </dgm:t>
    </dgm:pt>
    <dgm:pt modelId="{6060204C-AC6C-460D-9270-F9E351F5F1B1}" type="pres">
      <dgm:prSet presAssocID="{E2DED7EC-814F-481A-897F-D1DBC00DDF9A}" presName="boxAndChildren" presStyleCnt="0"/>
      <dgm:spPr/>
      <dgm:t>
        <a:bodyPr/>
        <a:lstStyle/>
        <a:p>
          <a:endParaRPr lang="en-US"/>
        </a:p>
      </dgm:t>
    </dgm:pt>
    <dgm:pt modelId="{0A84E95C-2696-410B-A9DC-D7C79665AC95}" type="pres">
      <dgm:prSet presAssocID="{E2DED7EC-814F-481A-897F-D1DBC00DDF9A}" presName="parentTextBox" presStyleLbl="node1" presStyleIdx="0" presStyleCnt="2"/>
      <dgm:spPr/>
      <dgm:t>
        <a:bodyPr/>
        <a:lstStyle/>
        <a:p>
          <a:endParaRPr lang="en-US"/>
        </a:p>
      </dgm:t>
    </dgm:pt>
    <dgm:pt modelId="{DFF6A647-994D-4886-8148-2E7030A968F3}" type="pres">
      <dgm:prSet presAssocID="{E2DED7EC-814F-481A-897F-D1DBC00DDF9A}" presName="entireBox" presStyleLbl="node1" presStyleIdx="0" presStyleCnt="2"/>
      <dgm:spPr/>
      <dgm:t>
        <a:bodyPr/>
        <a:lstStyle/>
        <a:p>
          <a:endParaRPr lang="en-US"/>
        </a:p>
      </dgm:t>
    </dgm:pt>
    <dgm:pt modelId="{338EE809-8F95-451B-9A0E-C83109B5884D}" type="pres">
      <dgm:prSet presAssocID="{E2DED7EC-814F-481A-897F-D1DBC00DDF9A}" presName="descendantBox" presStyleCnt="0"/>
      <dgm:spPr/>
      <dgm:t>
        <a:bodyPr/>
        <a:lstStyle/>
        <a:p>
          <a:endParaRPr lang="en-US"/>
        </a:p>
      </dgm:t>
    </dgm:pt>
    <dgm:pt modelId="{7E9B723A-DC73-4C0E-9949-31E4739B386D}" type="pres">
      <dgm:prSet presAssocID="{B8BFF50D-1631-4588-B57E-1335A66933FD}" presName="childTextBox" presStyleLbl="fgAccFollowNode1" presStyleIdx="0" presStyleCnt="5">
        <dgm:presLayoutVars>
          <dgm:bulletEnabled val="1"/>
        </dgm:presLayoutVars>
      </dgm:prSet>
      <dgm:spPr/>
      <dgm:t>
        <a:bodyPr/>
        <a:lstStyle/>
        <a:p>
          <a:endParaRPr lang="en-US"/>
        </a:p>
      </dgm:t>
    </dgm:pt>
    <dgm:pt modelId="{E26CE33E-9A08-45AB-ADCD-4DADFE8D579E}" type="pres">
      <dgm:prSet presAssocID="{894EF2FD-8A9C-4D95-AAC7-99B6B68524EF}" presName="childTextBox" presStyleLbl="fgAccFollowNode1" presStyleIdx="1" presStyleCnt="5">
        <dgm:presLayoutVars>
          <dgm:bulletEnabled val="1"/>
        </dgm:presLayoutVars>
      </dgm:prSet>
      <dgm:spPr/>
      <dgm:t>
        <a:bodyPr/>
        <a:lstStyle/>
        <a:p>
          <a:endParaRPr lang="en-US"/>
        </a:p>
      </dgm:t>
    </dgm:pt>
    <dgm:pt modelId="{25221DB4-61E7-4BA9-8B24-1CF052CDA8F8}" type="pres">
      <dgm:prSet presAssocID="{80AF94F0-F1B2-420E-9252-030309FE223E}" presName="sp" presStyleCnt="0"/>
      <dgm:spPr/>
      <dgm:t>
        <a:bodyPr/>
        <a:lstStyle/>
        <a:p>
          <a:endParaRPr lang="en-US"/>
        </a:p>
      </dgm:t>
    </dgm:pt>
    <dgm:pt modelId="{106D32AF-1F52-4703-911B-D1371743345D}" type="pres">
      <dgm:prSet presAssocID="{76FC0F45-9D72-4496-8AB9-8033FC43CEF0}" presName="arrowAndChildren" presStyleCnt="0"/>
      <dgm:spPr/>
      <dgm:t>
        <a:bodyPr/>
        <a:lstStyle/>
        <a:p>
          <a:endParaRPr lang="en-US"/>
        </a:p>
      </dgm:t>
    </dgm:pt>
    <dgm:pt modelId="{900C6D43-862A-484F-AF20-3E2C56BA730F}" type="pres">
      <dgm:prSet presAssocID="{76FC0F45-9D72-4496-8AB9-8033FC43CEF0}" presName="parentTextArrow" presStyleLbl="node1" presStyleIdx="0" presStyleCnt="2"/>
      <dgm:spPr/>
      <dgm:t>
        <a:bodyPr/>
        <a:lstStyle/>
        <a:p>
          <a:endParaRPr lang="en-US"/>
        </a:p>
      </dgm:t>
    </dgm:pt>
    <dgm:pt modelId="{7A6E5201-D71A-45F9-8D9B-20FF197B5387}" type="pres">
      <dgm:prSet presAssocID="{76FC0F45-9D72-4496-8AB9-8033FC43CEF0}" presName="arrow" presStyleLbl="node1" presStyleIdx="1" presStyleCnt="2"/>
      <dgm:spPr/>
      <dgm:t>
        <a:bodyPr/>
        <a:lstStyle/>
        <a:p>
          <a:endParaRPr lang="en-US"/>
        </a:p>
      </dgm:t>
    </dgm:pt>
    <dgm:pt modelId="{CE30A2B4-649B-4897-A244-60394EEAF507}" type="pres">
      <dgm:prSet presAssocID="{76FC0F45-9D72-4496-8AB9-8033FC43CEF0}" presName="descendantArrow" presStyleCnt="0"/>
      <dgm:spPr/>
      <dgm:t>
        <a:bodyPr/>
        <a:lstStyle/>
        <a:p>
          <a:endParaRPr lang="en-US"/>
        </a:p>
      </dgm:t>
    </dgm:pt>
    <dgm:pt modelId="{C7AA44AB-BA6F-428F-9BF6-2B190D0428CB}" type="pres">
      <dgm:prSet presAssocID="{E46760F1-8E80-4BD2-8D96-8C5B69C8C806}" presName="childTextArrow" presStyleLbl="fgAccFollowNode1" presStyleIdx="2" presStyleCnt="5">
        <dgm:presLayoutVars>
          <dgm:bulletEnabled val="1"/>
        </dgm:presLayoutVars>
      </dgm:prSet>
      <dgm:spPr/>
      <dgm:t>
        <a:bodyPr/>
        <a:lstStyle/>
        <a:p>
          <a:endParaRPr lang="en-US"/>
        </a:p>
      </dgm:t>
    </dgm:pt>
    <dgm:pt modelId="{1D295B34-7E06-4475-88EB-2BAE2DA3242A}" type="pres">
      <dgm:prSet presAssocID="{63CBAA73-F54F-4E2D-8B5F-45DF081509C8}" presName="childTextArrow" presStyleLbl="fgAccFollowNode1" presStyleIdx="3" presStyleCnt="5">
        <dgm:presLayoutVars>
          <dgm:bulletEnabled val="1"/>
        </dgm:presLayoutVars>
      </dgm:prSet>
      <dgm:spPr/>
      <dgm:t>
        <a:bodyPr/>
        <a:lstStyle/>
        <a:p>
          <a:endParaRPr lang="en-US"/>
        </a:p>
      </dgm:t>
    </dgm:pt>
    <dgm:pt modelId="{03491D02-E1EB-403B-B83F-38231123B9A8}" type="pres">
      <dgm:prSet presAssocID="{0733A4C6-9A4C-4C6F-BF21-DF31EC9AF382}" presName="childTextArrow" presStyleLbl="fgAccFollowNode1" presStyleIdx="4" presStyleCnt="5">
        <dgm:presLayoutVars>
          <dgm:bulletEnabled val="1"/>
        </dgm:presLayoutVars>
      </dgm:prSet>
      <dgm:spPr/>
      <dgm:t>
        <a:bodyPr/>
        <a:lstStyle/>
        <a:p>
          <a:endParaRPr lang="en-US"/>
        </a:p>
      </dgm:t>
    </dgm:pt>
  </dgm:ptLst>
  <dgm:cxnLst>
    <dgm:cxn modelId="{5B29DB59-5FB3-417E-8EBC-3060B5BE7AEE}" type="presOf" srcId="{BA87A55D-B437-4899-84C5-78C10D91C930}" destId="{F5A8E617-6EBA-48B6-B86D-364D44E5A189}" srcOrd="0" destOrd="0" presId="urn:microsoft.com/office/officeart/2005/8/layout/process4"/>
    <dgm:cxn modelId="{64113078-4BE4-4348-BB75-57CFC20EF851}" type="presOf" srcId="{B8BFF50D-1631-4588-B57E-1335A66933FD}" destId="{7E9B723A-DC73-4C0E-9949-31E4739B386D}" srcOrd="0" destOrd="0" presId="urn:microsoft.com/office/officeart/2005/8/layout/process4"/>
    <dgm:cxn modelId="{1F7FD680-8034-452B-81FE-A20E3124D34E}" srcId="{E2DED7EC-814F-481A-897F-D1DBC00DDF9A}" destId="{B8BFF50D-1631-4588-B57E-1335A66933FD}" srcOrd="0" destOrd="0" parTransId="{E5BBCD32-2756-4EF3-B920-28C4C2A93186}" sibTransId="{D0EDA1D9-D3ED-4E98-9129-F65F56C3F1FA}"/>
    <dgm:cxn modelId="{ADCA658E-B828-48D0-B937-4A9E84E64B48}" type="presOf" srcId="{76FC0F45-9D72-4496-8AB9-8033FC43CEF0}" destId="{7A6E5201-D71A-45F9-8D9B-20FF197B5387}" srcOrd="1" destOrd="0" presId="urn:microsoft.com/office/officeart/2005/8/layout/process4"/>
    <dgm:cxn modelId="{7920E650-414E-420C-B560-B996983B2EB3}" type="presOf" srcId="{E46760F1-8E80-4BD2-8D96-8C5B69C8C806}" destId="{C7AA44AB-BA6F-428F-9BF6-2B190D0428CB}" srcOrd="0" destOrd="0" presId="urn:microsoft.com/office/officeart/2005/8/layout/process4"/>
    <dgm:cxn modelId="{5DC40FDE-FC81-4EBF-B861-67CD2A771CFF}" srcId="{76FC0F45-9D72-4496-8AB9-8033FC43CEF0}" destId="{63CBAA73-F54F-4E2D-8B5F-45DF081509C8}" srcOrd="1" destOrd="0" parTransId="{790F049B-7618-4068-B4D2-F86099FB0592}" sibTransId="{9A6551A2-021E-4F63-BEE1-9FBED35DA046}"/>
    <dgm:cxn modelId="{5614A927-DD9D-4D9D-82D9-52FD7E66C430}" type="presOf" srcId="{E2DED7EC-814F-481A-897F-D1DBC00DDF9A}" destId="{DFF6A647-994D-4886-8148-2E7030A968F3}" srcOrd="1" destOrd="0" presId="urn:microsoft.com/office/officeart/2005/8/layout/process4"/>
    <dgm:cxn modelId="{206780E6-01FB-4650-9F2F-E7C124722DE5}" srcId="{E2DED7EC-814F-481A-897F-D1DBC00DDF9A}" destId="{894EF2FD-8A9C-4D95-AAC7-99B6B68524EF}" srcOrd="1" destOrd="0" parTransId="{E3B0217D-83B8-4973-AD05-3F351D58E6D1}" sibTransId="{330FBA60-C542-47E9-8509-21506C71B087}"/>
    <dgm:cxn modelId="{4A19A4C1-F7BB-469D-9ED1-838DF2A11126}" srcId="{BA87A55D-B437-4899-84C5-78C10D91C930}" destId="{76FC0F45-9D72-4496-8AB9-8033FC43CEF0}" srcOrd="0" destOrd="0" parTransId="{DD37EAE5-C733-45BC-B281-3ABE16CB02C5}" sibTransId="{80AF94F0-F1B2-420E-9252-030309FE223E}"/>
    <dgm:cxn modelId="{B2809BA9-9D96-41C5-AEC8-18A43106D606}" srcId="{76FC0F45-9D72-4496-8AB9-8033FC43CEF0}" destId="{E46760F1-8E80-4BD2-8D96-8C5B69C8C806}" srcOrd="0" destOrd="0" parTransId="{CA731774-DD51-4698-BC85-D47DF5AE82F5}" sibTransId="{BE482AAE-9376-4095-B694-FBA6298B7225}"/>
    <dgm:cxn modelId="{77986055-E0D7-4B0D-872F-7A91D8CF11F1}" type="presOf" srcId="{894EF2FD-8A9C-4D95-AAC7-99B6B68524EF}" destId="{E26CE33E-9A08-45AB-ADCD-4DADFE8D579E}" srcOrd="0" destOrd="0" presId="urn:microsoft.com/office/officeart/2005/8/layout/process4"/>
    <dgm:cxn modelId="{38657407-718E-409B-8CD4-BF912F4AB7BB}" srcId="{76FC0F45-9D72-4496-8AB9-8033FC43CEF0}" destId="{0733A4C6-9A4C-4C6F-BF21-DF31EC9AF382}" srcOrd="2" destOrd="0" parTransId="{D99D5252-50EC-47E9-9617-316C9796E451}" sibTransId="{D60BD58B-DBD2-4DFE-91B1-ED0FC2852C44}"/>
    <dgm:cxn modelId="{060F5D82-F0FD-442A-9ECB-B4922A9FC629}" type="presOf" srcId="{E2DED7EC-814F-481A-897F-D1DBC00DDF9A}" destId="{0A84E95C-2696-410B-A9DC-D7C79665AC95}" srcOrd="0" destOrd="0" presId="urn:microsoft.com/office/officeart/2005/8/layout/process4"/>
    <dgm:cxn modelId="{F342C621-005E-4974-B74F-52187148F1E2}" srcId="{BA87A55D-B437-4899-84C5-78C10D91C930}" destId="{E2DED7EC-814F-481A-897F-D1DBC00DDF9A}" srcOrd="1" destOrd="0" parTransId="{E4647EFA-E09B-45EB-8E26-47197E2DF62C}" sibTransId="{5EC0C9AC-21B8-4162-911E-E02EFA6463AE}"/>
    <dgm:cxn modelId="{18297D7E-B76E-4914-8DB9-5ACAD0E2CF90}" type="presOf" srcId="{0733A4C6-9A4C-4C6F-BF21-DF31EC9AF382}" destId="{03491D02-E1EB-403B-B83F-38231123B9A8}" srcOrd="0" destOrd="0" presId="urn:microsoft.com/office/officeart/2005/8/layout/process4"/>
    <dgm:cxn modelId="{5D61B1CA-360F-4650-851F-197C1E44173C}" type="presOf" srcId="{76FC0F45-9D72-4496-8AB9-8033FC43CEF0}" destId="{900C6D43-862A-484F-AF20-3E2C56BA730F}" srcOrd="0" destOrd="0" presId="urn:microsoft.com/office/officeart/2005/8/layout/process4"/>
    <dgm:cxn modelId="{368DACF8-D292-4C6F-9950-733A00B82F88}" type="presOf" srcId="{63CBAA73-F54F-4E2D-8B5F-45DF081509C8}" destId="{1D295B34-7E06-4475-88EB-2BAE2DA3242A}" srcOrd="0" destOrd="0" presId="urn:microsoft.com/office/officeart/2005/8/layout/process4"/>
    <dgm:cxn modelId="{BBF718BC-ABCA-4198-ACC9-782425D30BED}" type="presParOf" srcId="{F5A8E617-6EBA-48B6-B86D-364D44E5A189}" destId="{6060204C-AC6C-460D-9270-F9E351F5F1B1}" srcOrd="0" destOrd="0" presId="urn:microsoft.com/office/officeart/2005/8/layout/process4"/>
    <dgm:cxn modelId="{0DCC8B4E-F5BC-43A2-9F74-48F756E6A487}" type="presParOf" srcId="{6060204C-AC6C-460D-9270-F9E351F5F1B1}" destId="{0A84E95C-2696-410B-A9DC-D7C79665AC95}" srcOrd="0" destOrd="0" presId="urn:microsoft.com/office/officeart/2005/8/layout/process4"/>
    <dgm:cxn modelId="{BB113412-C03E-4411-A33F-D75AC40146B2}" type="presParOf" srcId="{6060204C-AC6C-460D-9270-F9E351F5F1B1}" destId="{DFF6A647-994D-4886-8148-2E7030A968F3}" srcOrd="1" destOrd="0" presId="urn:microsoft.com/office/officeart/2005/8/layout/process4"/>
    <dgm:cxn modelId="{65D0ACE2-07C6-4290-9E48-AD41285721C4}" type="presParOf" srcId="{6060204C-AC6C-460D-9270-F9E351F5F1B1}" destId="{338EE809-8F95-451B-9A0E-C83109B5884D}" srcOrd="2" destOrd="0" presId="urn:microsoft.com/office/officeart/2005/8/layout/process4"/>
    <dgm:cxn modelId="{ADB23CA2-3F25-4958-AB54-5034AF41B9EB}" type="presParOf" srcId="{338EE809-8F95-451B-9A0E-C83109B5884D}" destId="{7E9B723A-DC73-4C0E-9949-31E4739B386D}" srcOrd="0" destOrd="0" presId="urn:microsoft.com/office/officeart/2005/8/layout/process4"/>
    <dgm:cxn modelId="{D0B355DB-1301-4C30-82E6-B49AAAF6D68B}" type="presParOf" srcId="{338EE809-8F95-451B-9A0E-C83109B5884D}" destId="{E26CE33E-9A08-45AB-ADCD-4DADFE8D579E}" srcOrd="1" destOrd="0" presId="urn:microsoft.com/office/officeart/2005/8/layout/process4"/>
    <dgm:cxn modelId="{5BBB1A4C-F75B-4D51-A866-5B825C87A710}" type="presParOf" srcId="{F5A8E617-6EBA-48B6-B86D-364D44E5A189}" destId="{25221DB4-61E7-4BA9-8B24-1CF052CDA8F8}" srcOrd="1" destOrd="0" presId="urn:microsoft.com/office/officeart/2005/8/layout/process4"/>
    <dgm:cxn modelId="{1D90D1DF-A0BA-4E92-91F3-978FD7B9DB05}" type="presParOf" srcId="{F5A8E617-6EBA-48B6-B86D-364D44E5A189}" destId="{106D32AF-1F52-4703-911B-D1371743345D}" srcOrd="2" destOrd="0" presId="urn:microsoft.com/office/officeart/2005/8/layout/process4"/>
    <dgm:cxn modelId="{AE759F28-B747-4FFB-9A82-DC0D2EFDE196}" type="presParOf" srcId="{106D32AF-1F52-4703-911B-D1371743345D}" destId="{900C6D43-862A-484F-AF20-3E2C56BA730F}" srcOrd="0" destOrd="0" presId="urn:microsoft.com/office/officeart/2005/8/layout/process4"/>
    <dgm:cxn modelId="{36AFBA48-0BA6-41F5-9D3B-4F56D2B5E5A5}" type="presParOf" srcId="{106D32AF-1F52-4703-911B-D1371743345D}" destId="{7A6E5201-D71A-45F9-8D9B-20FF197B5387}" srcOrd="1" destOrd="0" presId="urn:microsoft.com/office/officeart/2005/8/layout/process4"/>
    <dgm:cxn modelId="{351129E2-7ECE-4918-9754-36850B034CCE}" type="presParOf" srcId="{106D32AF-1F52-4703-911B-D1371743345D}" destId="{CE30A2B4-649B-4897-A244-60394EEAF507}" srcOrd="2" destOrd="0" presId="urn:microsoft.com/office/officeart/2005/8/layout/process4"/>
    <dgm:cxn modelId="{99D490A7-B352-41EE-B9BF-3AD5B770869A}" type="presParOf" srcId="{CE30A2B4-649B-4897-A244-60394EEAF507}" destId="{C7AA44AB-BA6F-428F-9BF6-2B190D0428CB}" srcOrd="0" destOrd="0" presId="urn:microsoft.com/office/officeart/2005/8/layout/process4"/>
    <dgm:cxn modelId="{CD55C491-909F-4597-BCB2-4A46A2646A34}" type="presParOf" srcId="{CE30A2B4-649B-4897-A244-60394EEAF507}" destId="{1D295B34-7E06-4475-88EB-2BAE2DA3242A}" srcOrd="1" destOrd="0" presId="urn:microsoft.com/office/officeart/2005/8/layout/process4"/>
    <dgm:cxn modelId="{CB75CEE9-337E-4E27-84DC-51F5804C2F5F}" type="presParOf" srcId="{CE30A2B4-649B-4897-A244-60394EEAF507}" destId="{03491D02-E1EB-403B-B83F-38231123B9A8}" srcOrd="2" destOrd="0" presId="urn:microsoft.com/office/officeart/2005/8/layout/process4"/>
  </dgm:cxnLst>
  <dgm:bg/>
  <dgm:whole/>
</dgm:dataModel>
</file>

<file path=ppt/diagrams/data40.xml><?xml version="1.0" encoding="utf-8"?>
<dgm:dataModel xmlns:dgm="http://schemas.openxmlformats.org/drawingml/2006/diagram" xmlns:a="http://schemas.openxmlformats.org/drawingml/2006/main">
  <dgm:ptLst>
    <dgm:pt modelId="{7D67F9B2-C17F-4126-A452-48827929C272}" type="doc">
      <dgm:prSet loTypeId="urn:microsoft.com/office/officeart/2005/8/layout/cycle3" loCatId="cycle" qsTypeId="urn:microsoft.com/office/officeart/2005/8/quickstyle/3d2" qsCatId="3D" csTypeId="urn:microsoft.com/office/officeart/2005/8/colors/colorful5" csCatId="colorful" phldr="1"/>
      <dgm:spPr/>
      <dgm:t>
        <a:bodyPr/>
        <a:lstStyle/>
        <a:p>
          <a:endParaRPr lang="en-US"/>
        </a:p>
      </dgm:t>
    </dgm:pt>
    <dgm:pt modelId="{DC0469F3-0EAD-4933-A11F-A526DD128F16}">
      <dgm:prSet phldrT="[Text]"/>
      <dgm:spPr/>
      <dgm:t>
        <a:bodyPr/>
        <a:lstStyle/>
        <a:p>
          <a:r>
            <a:rPr lang="en-US" dirty="0" smtClean="0"/>
            <a:t>Details of payments referred to in section debited to P &amp; L to be obtained.</a:t>
          </a:r>
          <a:endParaRPr lang="en-US" dirty="0"/>
        </a:p>
      </dgm:t>
    </dgm:pt>
    <dgm:pt modelId="{A659154B-DEDE-4ECF-B60F-4E6905A60165}" type="parTrans" cxnId="{67945A0C-4214-4E7C-AC36-088ACB516B3C}">
      <dgm:prSet/>
      <dgm:spPr/>
      <dgm:t>
        <a:bodyPr/>
        <a:lstStyle/>
        <a:p>
          <a:endParaRPr lang="en-US"/>
        </a:p>
      </dgm:t>
    </dgm:pt>
    <dgm:pt modelId="{51EF4C33-2B2F-46ED-916F-932FAF99FD64}" type="sibTrans" cxnId="{67945A0C-4214-4E7C-AC36-088ACB516B3C}">
      <dgm:prSet/>
      <dgm:spPr/>
      <dgm:t>
        <a:bodyPr/>
        <a:lstStyle/>
        <a:p>
          <a:endParaRPr lang="en-US"/>
        </a:p>
      </dgm:t>
    </dgm:pt>
    <dgm:pt modelId="{2A000234-8B28-4177-823A-C45F0ACA5FF5}">
      <dgm:prSet phldrT="[Text]"/>
      <dgm:spPr/>
      <dgm:t>
        <a:bodyPr/>
        <a:lstStyle/>
        <a:p>
          <a:r>
            <a:rPr lang="en-US" dirty="0" smtClean="0"/>
            <a:t>Professional judgment to be exercised.</a:t>
          </a:r>
          <a:endParaRPr lang="en-US" dirty="0"/>
        </a:p>
      </dgm:t>
    </dgm:pt>
    <dgm:pt modelId="{D2765C5D-0134-4197-A192-208B74F34D88}" type="parTrans" cxnId="{F5CD65A3-8BD4-4C4D-ACF2-20238E169CFE}">
      <dgm:prSet/>
      <dgm:spPr/>
      <dgm:t>
        <a:bodyPr/>
        <a:lstStyle/>
        <a:p>
          <a:endParaRPr lang="en-US"/>
        </a:p>
      </dgm:t>
    </dgm:pt>
    <dgm:pt modelId="{BD99CC18-39BC-4696-85B9-8B8D439621F1}" type="sibTrans" cxnId="{F5CD65A3-8BD4-4C4D-ACF2-20238E169CFE}">
      <dgm:prSet/>
      <dgm:spPr/>
      <dgm:t>
        <a:bodyPr/>
        <a:lstStyle/>
        <a:p>
          <a:endParaRPr lang="en-US"/>
        </a:p>
      </dgm:t>
    </dgm:pt>
    <dgm:pt modelId="{01501DEC-E78B-452D-9175-FA373A2DD6E6}">
      <dgm:prSet phldrT="[Text]"/>
      <dgm:spPr/>
      <dgm:t>
        <a:bodyPr/>
        <a:lstStyle/>
        <a:p>
          <a:r>
            <a:rPr lang="en-US" dirty="0" smtClean="0"/>
            <a:t>Reliance can be placed on judicial pronouncements.</a:t>
          </a:r>
          <a:endParaRPr lang="en-US" dirty="0"/>
        </a:p>
      </dgm:t>
    </dgm:pt>
    <dgm:pt modelId="{B1AB542A-D648-4AFA-9B84-32E2829392D9}" type="parTrans" cxnId="{FE5B59C3-7F0B-4F32-A9C9-49F236B615D0}">
      <dgm:prSet/>
      <dgm:spPr/>
      <dgm:t>
        <a:bodyPr/>
        <a:lstStyle/>
        <a:p>
          <a:endParaRPr lang="en-US"/>
        </a:p>
      </dgm:t>
    </dgm:pt>
    <dgm:pt modelId="{BF1B5422-05E4-41C9-B3DA-BF341F4F3AE8}" type="sibTrans" cxnId="{FE5B59C3-7F0B-4F32-A9C9-49F236B615D0}">
      <dgm:prSet/>
      <dgm:spPr/>
      <dgm:t>
        <a:bodyPr/>
        <a:lstStyle/>
        <a:p>
          <a:endParaRPr lang="en-US"/>
        </a:p>
      </dgm:t>
    </dgm:pt>
    <dgm:pt modelId="{878DDAE0-0993-4939-B4E7-55E4D8E153E3}">
      <dgm:prSet phldrT="[Text]"/>
      <dgm:spPr/>
      <dgm:t>
        <a:bodyPr/>
        <a:lstStyle/>
        <a:p>
          <a:r>
            <a:rPr lang="en-US" dirty="0" smtClean="0"/>
            <a:t>In case of disagreement, both views to be stated.</a:t>
          </a:r>
          <a:endParaRPr lang="en-US" dirty="0"/>
        </a:p>
      </dgm:t>
    </dgm:pt>
    <dgm:pt modelId="{9694935F-EA5C-488D-ADFB-F1C71B0A9102}" type="parTrans" cxnId="{68829386-9EB2-4E63-A409-D2AEEE498751}">
      <dgm:prSet/>
      <dgm:spPr/>
      <dgm:t>
        <a:bodyPr/>
        <a:lstStyle/>
        <a:p>
          <a:endParaRPr lang="en-US"/>
        </a:p>
      </dgm:t>
    </dgm:pt>
    <dgm:pt modelId="{19B48ADD-5BE4-4F29-915E-EBD8CF714BA1}" type="sibTrans" cxnId="{68829386-9EB2-4E63-A409-D2AEEE498751}">
      <dgm:prSet/>
      <dgm:spPr/>
      <dgm:t>
        <a:bodyPr/>
        <a:lstStyle/>
        <a:p>
          <a:endParaRPr lang="en-US"/>
        </a:p>
      </dgm:t>
    </dgm:pt>
    <dgm:pt modelId="{36E48CA9-4376-4495-952F-B59D55E4489A}">
      <dgm:prSet phldrT="[Text]"/>
      <dgm:spPr/>
      <dgm:t>
        <a:bodyPr/>
        <a:lstStyle/>
        <a:p>
          <a:r>
            <a:rPr lang="en-US" dirty="0" smtClean="0"/>
            <a:t>Reliance can be placed on legal opinions and CA certificate.</a:t>
          </a:r>
          <a:endParaRPr lang="en-US" dirty="0"/>
        </a:p>
      </dgm:t>
    </dgm:pt>
    <dgm:pt modelId="{BDCC8266-8E54-4B2A-B4E3-2F129D9608EA}" type="parTrans" cxnId="{CC131CA6-28CD-4801-8974-2736B39B8131}">
      <dgm:prSet/>
      <dgm:spPr/>
      <dgm:t>
        <a:bodyPr/>
        <a:lstStyle/>
        <a:p>
          <a:endParaRPr lang="en-US"/>
        </a:p>
      </dgm:t>
    </dgm:pt>
    <dgm:pt modelId="{8DD6A2B3-4EFA-47D9-BDCA-2EBF5D141760}" type="sibTrans" cxnId="{CC131CA6-28CD-4801-8974-2736B39B8131}">
      <dgm:prSet/>
      <dgm:spPr/>
      <dgm:t>
        <a:bodyPr/>
        <a:lstStyle/>
        <a:p>
          <a:endParaRPr lang="en-US"/>
        </a:p>
      </dgm:t>
    </dgm:pt>
    <dgm:pt modelId="{E1DC231C-AD2F-4774-9438-AF3ECC5DB054}">
      <dgm:prSet phldrT="[Text]"/>
      <dgm:spPr/>
      <dgm:t>
        <a:bodyPr/>
        <a:lstStyle/>
        <a:p>
          <a:r>
            <a:rPr lang="en-US" smtClean="0"/>
            <a:t>Need to report only if different opinion.</a:t>
          </a:r>
          <a:endParaRPr lang="en-US" dirty="0"/>
        </a:p>
      </dgm:t>
    </dgm:pt>
    <dgm:pt modelId="{BDDCE357-5591-4265-BDA3-059BE5324947}" type="parTrans" cxnId="{D7267B8C-A943-4C32-8188-3EBCB4CF60A8}">
      <dgm:prSet/>
      <dgm:spPr/>
      <dgm:t>
        <a:bodyPr/>
        <a:lstStyle/>
        <a:p>
          <a:endParaRPr lang="en-US"/>
        </a:p>
      </dgm:t>
    </dgm:pt>
    <dgm:pt modelId="{4827A3C4-A216-49BE-8540-C929052B11A5}" type="sibTrans" cxnId="{D7267B8C-A943-4C32-8188-3EBCB4CF60A8}">
      <dgm:prSet/>
      <dgm:spPr/>
      <dgm:t>
        <a:bodyPr/>
        <a:lstStyle/>
        <a:p>
          <a:endParaRPr lang="en-US"/>
        </a:p>
      </dgm:t>
    </dgm:pt>
    <dgm:pt modelId="{093C889D-8A20-4BD5-803F-C113F507E998}" type="pres">
      <dgm:prSet presAssocID="{7D67F9B2-C17F-4126-A452-48827929C272}" presName="Name0" presStyleCnt="0">
        <dgm:presLayoutVars>
          <dgm:dir/>
          <dgm:resizeHandles val="exact"/>
        </dgm:presLayoutVars>
      </dgm:prSet>
      <dgm:spPr/>
      <dgm:t>
        <a:bodyPr/>
        <a:lstStyle/>
        <a:p>
          <a:endParaRPr lang="en-US"/>
        </a:p>
      </dgm:t>
    </dgm:pt>
    <dgm:pt modelId="{34213798-FFA6-4ACF-B8CC-AF62A6A59E81}" type="pres">
      <dgm:prSet presAssocID="{7D67F9B2-C17F-4126-A452-48827929C272}" presName="cycle" presStyleCnt="0"/>
      <dgm:spPr/>
      <dgm:t>
        <a:bodyPr/>
        <a:lstStyle/>
        <a:p>
          <a:endParaRPr lang="en-US"/>
        </a:p>
      </dgm:t>
    </dgm:pt>
    <dgm:pt modelId="{A371B097-65B9-4B36-98E9-0FF67486D36C}" type="pres">
      <dgm:prSet presAssocID="{DC0469F3-0EAD-4933-A11F-A526DD128F16}" presName="nodeFirstNode" presStyleLbl="node1" presStyleIdx="0" presStyleCnt="6" custRadScaleRad="100366" custRadScaleInc="-9512">
        <dgm:presLayoutVars>
          <dgm:bulletEnabled val="1"/>
        </dgm:presLayoutVars>
      </dgm:prSet>
      <dgm:spPr/>
      <dgm:t>
        <a:bodyPr/>
        <a:lstStyle/>
        <a:p>
          <a:endParaRPr lang="en-US"/>
        </a:p>
      </dgm:t>
    </dgm:pt>
    <dgm:pt modelId="{CAAEF6A1-283A-4E6A-90CF-6F870D994879}" type="pres">
      <dgm:prSet presAssocID="{51EF4C33-2B2F-46ED-916F-932FAF99FD64}" presName="sibTransFirstNode" presStyleLbl="bgShp" presStyleIdx="0" presStyleCnt="1" custScaleX="166480" custLinFactNeighborX="-986" custLinFactNeighborY="2039"/>
      <dgm:spPr/>
      <dgm:t>
        <a:bodyPr/>
        <a:lstStyle/>
        <a:p>
          <a:endParaRPr lang="en-US"/>
        </a:p>
      </dgm:t>
    </dgm:pt>
    <dgm:pt modelId="{794B7703-1E21-47A0-A243-963EA3251CAE}" type="pres">
      <dgm:prSet presAssocID="{36E48CA9-4376-4495-952F-B59D55E4489A}" presName="nodeFollowingNodes" presStyleLbl="node1" presStyleIdx="1" presStyleCnt="6" custRadScaleRad="143599" custRadScaleInc="18710">
        <dgm:presLayoutVars>
          <dgm:bulletEnabled val="1"/>
        </dgm:presLayoutVars>
      </dgm:prSet>
      <dgm:spPr/>
      <dgm:t>
        <a:bodyPr/>
        <a:lstStyle/>
        <a:p>
          <a:endParaRPr lang="en-US"/>
        </a:p>
      </dgm:t>
    </dgm:pt>
    <dgm:pt modelId="{43E0DA77-74BF-4F9A-9219-4C3D3C658CC7}" type="pres">
      <dgm:prSet presAssocID="{E1DC231C-AD2F-4774-9438-AF3ECC5DB054}" presName="nodeFollowingNodes" presStyleLbl="node1" presStyleIdx="2" presStyleCnt="6" custRadScaleRad="147080" custRadScaleInc="-19688">
        <dgm:presLayoutVars>
          <dgm:bulletEnabled val="1"/>
        </dgm:presLayoutVars>
      </dgm:prSet>
      <dgm:spPr/>
      <dgm:t>
        <a:bodyPr/>
        <a:lstStyle/>
        <a:p>
          <a:endParaRPr lang="en-US"/>
        </a:p>
      </dgm:t>
    </dgm:pt>
    <dgm:pt modelId="{B63761D3-9A89-4203-A4AA-7C9394EE7E1E}" type="pres">
      <dgm:prSet presAssocID="{2A000234-8B28-4177-823A-C45F0ACA5FF5}" presName="nodeFollowingNodes" presStyleLbl="node1" presStyleIdx="3" presStyleCnt="6">
        <dgm:presLayoutVars>
          <dgm:bulletEnabled val="1"/>
        </dgm:presLayoutVars>
      </dgm:prSet>
      <dgm:spPr/>
      <dgm:t>
        <a:bodyPr/>
        <a:lstStyle/>
        <a:p>
          <a:endParaRPr lang="en-US"/>
        </a:p>
      </dgm:t>
    </dgm:pt>
    <dgm:pt modelId="{C79EE3E1-A9B4-47D0-93B5-347AB6A8B5DE}" type="pres">
      <dgm:prSet presAssocID="{01501DEC-E78B-452D-9175-FA373A2DD6E6}" presName="nodeFollowingNodes" presStyleLbl="node1" presStyleIdx="4" presStyleCnt="6" custRadScaleRad="168170" custRadScaleInc="24700">
        <dgm:presLayoutVars>
          <dgm:bulletEnabled val="1"/>
        </dgm:presLayoutVars>
      </dgm:prSet>
      <dgm:spPr/>
      <dgm:t>
        <a:bodyPr/>
        <a:lstStyle/>
        <a:p>
          <a:endParaRPr lang="en-US"/>
        </a:p>
      </dgm:t>
    </dgm:pt>
    <dgm:pt modelId="{462EAF96-1F1F-4AA0-BAE4-5BDFA398253A}" type="pres">
      <dgm:prSet presAssocID="{878DDAE0-0993-4939-B4E7-55E4D8E153E3}" presName="nodeFollowingNodes" presStyleLbl="node1" presStyleIdx="5" presStyleCnt="6" custRadScaleRad="164634" custRadScaleInc="-23954">
        <dgm:presLayoutVars>
          <dgm:bulletEnabled val="1"/>
        </dgm:presLayoutVars>
      </dgm:prSet>
      <dgm:spPr/>
      <dgm:t>
        <a:bodyPr/>
        <a:lstStyle/>
        <a:p>
          <a:endParaRPr lang="en-US"/>
        </a:p>
      </dgm:t>
    </dgm:pt>
  </dgm:ptLst>
  <dgm:cxnLst>
    <dgm:cxn modelId="{67945A0C-4214-4E7C-AC36-088ACB516B3C}" srcId="{7D67F9B2-C17F-4126-A452-48827929C272}" destId="{DC0469F3-0EAD-4933-A11F-A526DD128F16}" srcOrd="0" destOrd="0" parTransId="{A659154B-DEDE-4ECF-B60F-4E6905A60165}" sibTransId="{51EF4C33-2B2F-46ED-916F-932FAF99FD64}"/>
    <dgm:cxn modelId="{F5CD65A3-8BD4-4C4D-ACF2-20238E169CFE}" srcId="{7D67F9B2-C17F-4126-A452-48827929C272}" destId="{2A000234-8B28-4177-823A-C45F0ACA5FF5}" srcOrd="3" destOrd="0" parTransId="{D2765C5D-0134-4197-A192-208B74F34D88}" sibTransId="{BD99CC18-39BC-4696-85B9-8B8D439621F1}"/>
    <dgm:cxn modelId="{E5BC8EBC-309B-434E-A330-7DEB52EA3D3B}" type="presOf" srcId="{878DDAE0-0993-4939-B4E7-55E4D8E153E3}" destId="{462EAF96-1F1F-4AA0-BAE4-5BDFA398253A}" srcOrd="0" destOrd="0" presId="urn:microsoft.com/office/officeart/2005/8/layout/cycle3"/>
    <dgm:cxn modelId="{12871F03-01E8-4927-A082-FAEFC7BCE2FA}" type="presOf" srcId="{DC0469F3-0EAD-4933-A11F-A526DD128F16}" destId="{A371B097-65B9-4B36-98E9-0FF67486D36C}" srcOrd="0" destOrd="0" presId="urn:microsoft.com/office/officeart/2005/8/layout/cycle3"/>
    <dgm:cxn modelId="{7BA23CF3-8ACF-4F77-8309-D56903C081A0}" type="presOf" srcId="{51EF4C33-2B2F-46ED-916F-932FAF99FD64}" destId="{CAAEF6A1-283A-4E6A-90CF-6F870D994879}" srcOrd="0" destOrd="0" presId="urn:microsoft.com/office/officeart/2005/8/layout/cycle3"/>
    <dgm:cxn modelId="{648DB8B2-F4B7-4CF6-8C3B-7E345BEBCD99}" type="presOf" srcId="{7D67F9B2-C17F-4126-A452-48827929C272}" destId="{093C889D-8A20-4BD5-803F-C113F507E998}" srcOrd="0" destOrd="0" presId="urn:microsoft.com/office/officeart/2005/8/layout/cycle3"/>
    <dgm:cxn modelId="{74845874-445E-4EC4-856D-97157623D24A}" type="presOf" srcId="{01501DEC-E78B-452D-9175-FA373A2DD6E6}" destId="{C79EE3E1-A9B4-47D0-93B5-347AB6A8B5DE}" srcOrd="0" destOrd="0" presId="urn:microsoft.com/office/officeart/2005/8/layout/cycle3"/>
    <dgm:cxn modelId="{D7267B8C-A943-4C32-8188-3EBCB4CF60A8}" srcId="{7D67F9B2-C17F-4126-A452-48827929C272}" destId="{E1DC231C-AD2F-4774-9438-AF3ECC5DB054}" srcOrd="2" destOrd="0" parTransId="{BDDCE357-5591-4265-BDA3-059BE5324947}" sibTransId="{4827A3C4-A216-49BE-8540-C929052B11A5}"/>
    <dgm:cxn modelId="{3E56C08A-3505-4D3B-AD72-6727745A9EC1}" type="presOf" srcId="{E1DC231C-AD2F-4774-9438-AF3ECC5DB054}" destId="{43E0DA77-74BF-4F9A-9219-4C3D3C658CC7}" srcOrd="0" destOrd="0" presId="urn:microsoft.com/office/officeart/2005/8/layout/cycle3"/>
    <dgm:cxn modelId="{A4DBF1FE-0021-42BB-A346-05EBD542A292}" type="presOf" srcId="{2A000234-8B28-4177-823A-C45F0ACA5FF5}" destId="{B63761D3-9A89-4203-A4AA-7C9394EE7E1E}" srcOrd="0" destOrd="0" presId="urn:microsoft.com/office/officeart/2005/8/layout/cycle3"/>
    <dgm:cxn modelId="{815BEEB1-C34A-4631-AC0D-3670C65F9189}" type="presOf" srcId="{36E48CA9-4376-4495-952F-B59D55E4489A}" destId="{794B7703-1E21-47A0-A243-963EA3251CAE}" srcOrd="0" destOrd="0" presId="urn:microsoft.com/office/officeart/2005/8/layout/cycle3"/>
    <dgm:cxn modelId="{CC131CA6-28CD-4801-8974-2736B39B8131}" srcId="{7D67F9B2-C17F-4126-A452-48827929C272}" destId="{36E48CA9-4376-4495-952F-B59D55E4489A}" srcOrd="1" destOrd="0" parTransId="{BDCC8266-8E54-4B2A-B4E3-2F129D9608EA}" sibTransId="{8DD6A2B3-4EFA-47D9-BDCA-2EBF5D141760}"/>
    <dgm:cxn modelId="{FE5B59C3-7F0B-4F32-A9C9-49F236B615D0}" srcId="{7D67F9B2-C17F-4126-A452-48827929C272}" destId="{01501DEC-E78B-452D-9175-FA373A2DD6E6}" srcOrd="4" destOrd="0" parTransId="{B1AB542A-D648-4AFA-9B84-32E2829392D9}" sibTransId="{BF1B5422-05E4-41C9-B3DA-BF341F4F3AE8}"/>
    <dgm:cxn modelId="{68829386-9EB2-4E63-A409-D2AEEE498751}" srcId="{7D67F9B2-C17F-4126-A452-48827929C272}" destId="{878DDAE0-0993-4939-B4E7-55E4D8E153E3}" srcOrd="5" destOrd="0" parTransId="{9694935F-EA5C-488D-ADFB-F1C71B0A9102}" sibTransId="{19B48ADD-5BE4-4F29-915E-EBD8CF714BA1}"/>
    <dgm:cxn modelId="{8596D5C8-0071-49C7-89D2-EA57B6FD12D3}" type="presParOf" srcId="{093C889D-8A20-4BD5-803F-C113F507E998}" destId="{34213798-FFA6-4ACF-B8CC-AF62A6A59E81}" srcOrd="0" destOrd="0" presId="urn:microsoft.com/office/officeart/2005/8/layout/cycle3"/>
    <dgm:cxn modelId="{55F10220-CB0F-4287-8DD1-55AAADEFB57E}" type="presParOf" srcId="{34213798-FFA6-4ACF-B8CC-AF62A6A59E81}" destId="{A371B097-65B9-4B36-98E9-0FF67486D36C}" srcOrd="0" destOrd="0" presId="urn:microsoft.com/office/officeart/2005/8/layout/cycle3"/>
    <dgm:cxn modelId="{62EF52A7-D407-4138-ACBE-A4860E6B2E7F}" type="presParOf" srcId="{34213798-FFA6-4ACF-B8CC-AF62A6A59E81}" destId="{CAAEF6A1-283A-4E6A-90CF-6F870D994879}" srcOrd="1" destOrd="0" presId="urn:microsoft.com/office/officeart/2005/8/layout/cycle3"/>
    <dgm:cxn modelId="{44ABCB18-D429-47A1-B597-A9E978C8E48E}" type="presParOf" srcId="{34213798-FFA6-4ACF-B8CC-AF62A6A59E81}" destId="{794B7703-1E21-47A0-A243-963EA3251CAE}" srcOrd="2" destOrd="0" presId="urn:microsoft.com/office/officeart/2005/8/layout/cycle3"/>
    <dgm:cxn modelId="{0AFFA808-A05A-4937-934A-B60873324E64}" type="presParOf" srcId="{34213798-FFA6-4ACF-B8CC-AF62A6A59E81}" destId="{43E0DA77-74BF-4F9A-9219-4C3D3C658CC7}" srcOrd="3" destOrd="0" presId="urn:microsoft.com/office/officeart/2005/8/layout/cycle3"/>
    <dgm:cxn modelId="{46058DC8-9ED1-4420-81F8-91FB5ECC6C89}" type="presParOf" srcId="{34213798-FFA6-4ACF-B8CC-AF62A6A59E81}" destId="{B63761D3-9A89-4203-A4AA-7C9394EE7E1E}" srcOrd="4" destOrd="0" presId="urn:microsoft.com/office/officeart/2005/8/layout/cycle3"/>
    <dgm:cxn modelId="{193F5FEF-B3EF-4A5E-9E39-51635F528D1F}" type="presParOf" srcId="{34213798-FFA6-4ACF-B8CC-AF62A6A59E81}" destId="{C79EE3E1-A9B4-47D0-93B5-347AB6A8B5DE}" srcOrd="5" destOrd="0" presId="urn:microsoft.com/office/officeart/2005/8/layout/cycle3"/>
    <dgm:cxn modelId="{106D0FDD-2C1D-4DD1-B8D0-1F42A0649B6A}" type="presParOf" srcId="{34213798-FFA6-4ACF-B8CC-AF62A6A59E81}" destId="{462EAF96-1F1F-4AA0-BAE4-5BDFA398253A}" srcOrd="6" destOrd="0" presId="urn:microsoft.com/office/officeart/2005/8/layout/cycle3"/>
  </dgm:cxnLst>
  <dgm:bg/>
  <dgm:whole/>
</dgm:dataModel>
</file>

<file path=ppt/diagrams/data41.xml><?xml version="1.0" encoding="utf-8"?>
<dgm:dataModel xmlns:dgm="http://schemas.openxmlformats.org/drawingml/2006/diagram" xmlns:a="http://schemas.openxmlformats.org/drawingml/2006/main">
  <dgm:ptLst>
    <dgm:pt modelId="{7AE6DC12-1C1D-4A18-BABF-0F553A5731C9}" type="doc">
      <dgm:prSet loTypeId="urn:microsoft.com/office/officeart/2005/8/layout/venn2" loCatId="relationship" qsTypeId="urn:microsoft.com/office/officeart/2005/8/quickstyle/3d2" qsCatId="3D" csTypeId="urn:microsoft.com/office/officeart/2005/8/colors/accent0_1" csCatId="mainScheme" phldr="1"/>
      <dgm:spPr/>
      <dgm:t>
        <a:bodyPr/>
        <a:lstStyle/>
        <a:p>
          <a:endParaRPr lang="en-US"/>
        </a:p>
      </dgm:t>
    </dgm:pt>
    <dgm:pt modelId="{C7C9C519-2D5C-4F6E-8476-CDA6B9EEE06A}">
      <dgm:prSet/>
      <dgm:spPr/>
      <dgm:t>
        <a:bodyPr/>
        <a:lstStyle/>
        <a:p>
          <a:pPr rtl="0"/>
          <a:r>
            <a:rPr lang="en-US" dirty="0" smtClean="0"/>
            <a:t>Clause 17(f) – amounts inadmissible u/s 40 (a)</a:t>
          </a:r>
          <a:endParaRPr lang="en-US" dirty="0"/>
        </a:p>
      </dgm:t>
    </dgm:pt>
    <dgm:pt modelId="{0F81F41C-203E-4498-A349-7A4F558D7E15}" type="parTrans" cxnId="{12BB15F0-8A22-4BFD-9209-B929E61D7F52}">
      <dgm:prSet/>
      <dgm:spPr/>
      <dgm:t>
        <a:bodyPr/>
        <a:lstStyle/>
        <a:p>
          <a:endParaRPr lang="en-US"/>
        </a:p>
      </dgm:t>
    </dgm:pt>
    <dgm:pt modelId="{5818AB74-304E-4FB5-A6A8-18D67BEC4E67}" type="sibTrans" cxnId="{12BB15F0-8A22-4BFD-9209-B929E61D7F52}">
      <dgm:prSet/>
      <dgm:spPr/>
      <dgm:t>
        <a:bodyPr/>
        <a:lstStyle/>
        <a:p>
          <a:endParaRPr lang="en-US"/>
        </a:p>
      </dgm:t>
    </dgm:pt>
    <dgm:pt modelId="{4F312693-E50F-4E7F-BBEA-B2517E2F8101}" type="pres">
      <dgm:prSet presAssocID="{7AE6DC12-1C1D-4A18-BABF-0F553A5731C9}" presName="Name0" presStyleCnt="0">
        <dgm:presLayoutVars>
          <dgm:chMax val="7"/>
          <dgm:resizeHandles val="exact"/>
        </dgm:presLayoutVars>
      </dgm:prSet>
      <dgm:spPr/>
      <dgm:t>
        <a:bodyPr/>
        <a:lstStyle/>
        <a:p>
          <a:endParaRPr lang="en-US"/>
        </a:p>
      </dgm:t>
    </dgm:pt>
    <dgm:pt modelId="{15903B20-F534-42E8-AA62-5EB4E759B1C3}" type="pres">
      <dgm:prSet presAssocID="{7AE6DC12-1C1D-4A18-BABF-0F553A5731C9}" presName="comp1" presStyleCnt="0"/>
      <dgm:spPr/>
      <dgm:t>
        <a:bodyPr/>
        <a:lstStyle/>
        <a:p>
          <a:endParaRPr lang="en-US"/>
        </a:p>
      </dgm:t>
    </dgm:pt>
    <dgm:pt modelId="{B139A090-EF95-4FD0-A454-15D099B2B675}" type="pres">
      <dgm:prSet presAssocID="{7AE6DC12-1C1D-4A18-BABF-0F553A5731C9}" presName="circle1" presStyleLbl="node1" presStyleIdx="0" presStyleCnt="1" custScaleX="105263" custLinFactNeighborX="-7895"/>
      <dgm:spPr/>
      <dgm:t>
        <a:bodyPr/>
        <a:lstStyle/>
        <a:p>
          <a:endParaRPr lang="en-US"/>
        </a:p>
      </dgm:t>
    </dgm:pt>
    <dgm:pt modelId="{95B39492-4EF8-4170-A618-535535B111A3}" type="pres">
      <dgm:prSet presAssocID="{7AE6DC12-1C1D-4A18-BABF-0F553A5731C9}" presName="c1text" presStyleLbl="node1" presStyleIdx="0" presStyleCnt="1">
        <dgm:presLayoutVars>
          <dgm:bulletEnabled val="1"/>
        </dgm:presLayoutVars>
      </dgm:prSet>
      <dgm:spPr/>
      <dgm:t>
        <a:bodyPr/>
        <a:lstStyle/>
        <a:p>
          <a:endParaRPr lang="en-US"/>
        </a:p>
      </dgm:t>
    </dgm:pt>
  </dgm:ptLst>
  <dgm:cxnLst>
    <dgm:cxn modelId="{A1E63E5C-EA1F-43CC-97BF-8FA4C47B825B}" type="presOf" srcId="{7AE6DC12-1C1D-4A18-BABF-0F553A5731C9}" destId="{4F312693-E50F-4E7F-BBEA-B2517E2F8101}" srcOrd="0" destOrd="0" presId="urn:microsoft.com/office/officeart/2005/8/layout/venn2"/>
    <dgm:cxn modelId="{12BB15F0-8A22-4BFD-9209-B929E61D7F52}" srcId="{7AE6DC12-1C1D-4A18-BABF-0F553A5731C9}" destId="{C7C9C519-2D5C-4F6E-8476-CDA6B9EEE06A}" srcOrd="0" destOrd="0" parTransId="{0F81F41C-203E-4498-A349-7A4F558D7E15}" sibTransId="{5818AB74-304E-4FB5-A6A8-18D67BEC4E67}"/>
    <dgm:cxn modelId="{CA86552C-410D-4F36-A8CF-D94195118599}" type="presOf" srcId="{C7C9C519-2D5C-4F6E-8476-CDA6B9EEE06A}" destId="{B139A090-EF95-4FD0-A454-15D099B2B675}" srcOrd="0" destOrd="0" presId="urn:microsoft.com/office/officeart/2005/8/layout/venn2"/>
    <dgm:cxn modelId="{714FD736-4EEB-40E4-B07B-FD1DFC86098F}" type="presOf" srcId="{C7C9C519-2D5C-4F6E-8476-CDA6B9EEE06A}" destId="{95B39492-4EF8-4170-A618-535535B111A3}" srcOrd="1" destOrd="0" presId="urn:microsoft.com/office/officeart/2005/8/layout/venn2"/>
    <dgm:cxn modelId="{2A096797-555E-4D2D-830A-E6CCDCD997EF}" type="presParOf" srcId="{4F312693-E50F-4E7F-BBEA-B2517E2F8101}" destId="{15903B20-F534-42E8-AA62-5EB4E759B1C3}" srcOrd="0" destOrd="0" presId="urn:microsoft.com/office/officeart/2005/8/layout/venn2"/>
    <dgm:cxn modelId="{BDBB1414-0FD4-450E-907E-A37EFE7A30C3}" type="presParOf" srcId="{15903B20-F534-42E8-AA62-5EB4E759B1C3}" destId="{B139A090-EF95-4FD0-A454-15D099B2B675}" srcOrd="0" destOrd="0" presId="urn:microsoft.com/office/officeart/2005/8/layout/venn2"/>
    <dgm:cxn modelId="{A3736964-3F2E-492C-8ED2-8EFF9C246543}" type="presParOf" srcId="{15903B20-F534-42E8-AA62-5EB4E759B1C3}" destId="{95B39492-4EF8-4170-A618-535535B111A3}" srcOrd="1" destOrd="0" presId="urn:microsoft.com/office/officeart/2005/8/layout/venn2"/>
  </dgm:cxnLst>
  <dgm:bg/>
  <dgm:whole/>
</dgm:dataModel>
</file>

<file path=ppt/diagrams/data42.xml><?xml version="1.0" encoding="utf-8"?>
<dgm:dataModel xmlns:dgm="http://schemas.openxmlformats.org/drawingml/2006/diagram" xmlns:a="http://schemas.openxmlformats.org/drawingml/2006/main">
  <dgm:ptLst>
    <dgm:pt modelId="{3F0FD14D-AF94-4884-B90B-401FA1FC8FF6}" type="doc">
      <dgm:prSet loTypeId="urn:microsoft.com/office/officeart/2005/8/layout/default" loCatId="list" qsTypeId="urn:microsoft.com/office/officeart/2005/8/quickstyle/3d2" qsCatId="3D" csTypeId="urn:microsoft.com/office/officeart/2005/8/colors/accent0_3" csCatId="mainScheme" phldr="1"/>
      <dgm:spPr/>
      <dgm:t>
        <a:bodyPr/>
        <a:lstStyle/>
        <a:p>
          <a:endParaRPr lang="en-US"/>
        </a:p>
      </dgm:t>
    </dgm:pt>
    <dgm:pt modelId="{1BEC7CEC-5E68-4D22-800A-89BBE451B2D0}">
      <dgm:prSet/>
      <dgm:spPr/>
      <dgm:t>
        <a:bodyPr/>
        <a:lstStyle/>
        <a:p>
          <a:pPr rtl="0"/>
          <a:r>
            <a:rPr lang="en-US" b="1" i="1" dirty="0" smtClean="0"/>
            <a:t>Vaibhav Jain</a:t>
          </a:r>
          <a:endParaRPr lang="en-US" b="1" i="1" dirty="0"/>
        </a:p>
      </dgm:t>
    </dgm:pt>
    <dgm:pt modelId="{5ADD58EC-D0E7-443B-9013-07B068234EA2}" type="parTrans" cxnId="{9C8930FE-ED81-4CA7-824B-0643D60C2BEC}">
      <dgm:prSet/>
      <dgm:spPr/>
      <dgm:t>
        <a:bodyPr/>
        <a:lstStyle/>
        <a:p>
          <a:endParaRPr lang="en-US"/>
        </a:p>
      </dgm:t>
    </dgm:pt>
    <dgm:pt modelId="{1870C3DF-207F-4F7C-8FF8-CD59414DD71D}" type="sibTrans" cxnId="{9C8930FE-ED81-4CA7-824B-0643D60C2BEC}">
      <dgm:prSet/>
      <dgm:spPr/>
      <dgm:t>
        <a:bodyPr/>
        <a:lstStyle/>
        <a:p>
          <a:endParaRPr lang="en-US"/>
        </a:p>
      </dgm:t>
    </dgm:pt>
    <dgm:pt modelId="{8D73DDB8-5DEA-40BA-A17E-8E4EBD70CF2B}" type="pres">
      <dgm:prSet presAssocID="{3F0FD14D-AF94-4884-B90B-401FA1FC8FF6}" presName="diagram" presStyleCnt="0">
        <dgm:presLayoutVars>
          <dgm:dir/>
          <dgm:resizeHandles val="exact"/>
        </dgm:presLayoutVars>
      </dgm:prSet>
      <dgm:spPr/>
      <dgm:t>
        <a:bodyPr/>
        <a:lstStyle/>
        <a:p>
          <a:endParaRPr lang="en-US"/>
        </a:p>
      </dgm:t>
    </dgm:pt>
    <dgm:pt modelId="{88DD8931-C8C8-496D-83B7-F236AB1015D3}" type="pres">
      <dgm:prSet presAssocID="{1BEC7CEC-5E68-4D22-800A-89BBE451B2D0}" presName="node" presStyleLbl="node1" presStyleIdx="0" presStyleCnt="1" custScaleX="573260">
        <dgm:presLayoutVars>
          <dgm:bulletEnabled val="1"/>
        </dgm:presLayoutVars>
      </dgm:prSet>
      <dgm:spPr/>
      <dgm:t>
        <a:bodyPr/>
        <a:lstStyle/>
        <a:p>
          <a:endParaRPr lang="en-US"/>
        </a:p>
      </dgm:t>
    </dgm:pt>
  </dgm:ptLst>
  <dgm:cxnLst>
    <dgm:cxn modelId="{A3D1D7B0-EFB1-41A3-B629-DE50392210E3}" type="presOf" srcId="{1BEC7CEC-5E68-4D22-800A-89BBE451B2D0}" destId="{88DD8931-C8C8-496D-83B7-F236AB1015D3}" srcOrd="0" destOrd="0" presId="urn:microsoft.com/office/officeart/2005/8/layout/default"/>
    <dgm:cxn modelId="{9C8930FE-ED81-4CA7-824B-0643D60C2BEC}" srcId="{3F0FD14D-AF94-4884-B90B-401FA1FC8FF6}" destId="{1BEC7CEC-5E68-4D22-800A-89BBE451B2D0}" srcOrd="0" destOrd="0" parTransId="{5ADD58EC-D0E7-443B-9013-07B068234EA2}" sibTransId="{1870C3DF-207F-4F7C-8FF8-CD59414DD71D}"/>
    <dgm:cxn modelId="{190F1E1E-7F59-4CD9-BB6D-D1DB5DF543B7}" type="presOf" srcId="{3F0FD14D-AF94-4884-B90B-401FA1FC8FF6}" destId="{8D73DDB8-5DEA-40BA-A17E-8E4EBD70CF2B}" srcOrd="0" destOrd="0" presId="urn:microsoft.com/office/officeart/2005/8/layout/default"/>
    <dgm:cxn modelId="{D6AB1436-C890-414A-A3EE-EBF3489791B5}" type="presParOf" srcId="{8D73DDB8-5DEA-40BA-A17E-8E4EBD70CF2B}" destId="{88DD8931-C8C8-496D-83B7-F236AB1015D3}" srcOrd="0" destOrd="0" presId="urn:microsoft.com/office/officeart/2005/8/layout/default"/>
  </dgm:cxnLst>
  <dgm:bg/>
  <dgm:whole/>
</dgm:dataModel>
</file>

<file path=ppt/diagrams/data5.xml><?xml version="1.0" encoding="utf-8"?>
<dgm:dataModel xmlns:dgm="http://schemas.openxmlformats.org/drawingml/2006/diagram" xmlns:a="http://schemas.openxmlformats.org/drawingml/2006/main">
  <dgm:ptLst>
    <dgm:pt modelId="{EED2C3D3-8C35-4130-B53D-52EB89C5109C}" type="doc">
      <dgm:prSet loTypeId="urn:microsoft.com/office/officeart/2005/8/layout/target2" loCatId="relationship" qsTypeId="urn:microsoft.com/office/officeart/2005/8/quickstyle/3d2" qsCatId="3D" csTypeId="urn:microsoft.com/office/officeart/2005/8/colors/colorful5" csCatId="colorful" phldr="1"/>
      <dgm:spPr/>
      <dgm:t>
        <a:bodyPr/>
        <a:lstStyle/>
        <a:p>
          <a:endParaRPr lang="en-US"/>
        </a:p>
      </dgm:t>
    </dgm:pt>
    <dgm:pt modelId="{306A801F-66D1-45E2-9E48-BEA23513363F}">
      <dgm:prSet phldrT="[Text]" custT="1"/>
      <dgm:spPr/>
      <dgm:t>
        <a:bodyPr/>
        <a:lstStyle/>
        <a:p>
          <a:r>
            <a:rPr lang="en-US" sz="2000" b="1" u="sng" dirty="0" smtClean="0"/>
            <a:t>At Full Rate</a:t>
          </a:r>
          <a:r>
            <a:rPr lang="en-US" sz="2000" b="1" u="none" dirty="0" smtClean="0"/>
            <a:t> : - </a:t>
          </a:r>
          <a:r>
            <a:rPr lang="en-US" sz="2000" dirty="0" smtClean="0"/>
            <a:t>Opening WDV + Put to Use for More than 180 Days</a:t>
          </a:r>
          <a:endParaRPr lang="en-US" sz="2000" dirty="0"/>
        </a:p>
      </dgm:t>
    </dgm:pt>
    <dgm:pt modelId="{1DF7C87D-72C0-4357-BADC-2016E8CF4F01}" type="parTrans" cxnId="{CCF988D1-D6FD-4A61-A1F5-815E817FF9F1}">
      <dgm:prSet/>
      <dgm:spPr/>
      <dgm:t>
        <a:bodyPr/>
        <a:lstStyle/>
        <a:p>
          <a:endParaRPr lang="en-US" sz="1800"/>
        </a:p>
      </dgm:t>
    </dgm:pt>
    <dgm:pt modelId="{84F53D94-D1E7-4ED8-B09A-2036CF14BFF6}" type="sibTrans" cxnId="{CCF988D1-D6FD-4A61-A1F5-815E817FF9F1}">
      <dgm:prSet/>
      <dgm:spPr/>
      <dgm:t>
        <a:bodyPr/>
        <a:lstStyle/>
        <a:p>
          <a:endParaRPr lang="en-US" sz="1800"/>
        </a:p>
      </dgm:t>
    </dgm:pt>
    <dgm:pt modelId="{E6DE2C1B-FD59-4D6D-B0B6-7B6EA199D987}">
      <dgm:prSet phldrT="[Text]" custT="1"/>
      <dgm:spPr/>
      <dgm:t>
        <a:bodyPr/>
        <a:lstStyle/>
        <a:p>
          <a:pPr algn="l"/>
          <a:r>
            <a:rPr lang="en-US" sz="2000" b="1" u="sng" dirty="0" smtClean="0"/>
            <a:t>At 50% Rate</a:t>
          </a:r>
          <a:r>
            <a:rPr lang="en-US" sz="2000" b="1" u="none" dirty="0" smtClean="0"/>
            <a:t> : - </a:t>
          </a:r>
          <a:r>
            <a:rPr lang="en-US" sz="2000" dirty="0" smtClean="0"/>
            <a:t>Put to use for less than 180 days[Proviso to 32 (1)]</a:t>
          </a:r>
        </a:p>
      </dgm:t>
    </dgm:pt>
    <dgm:pt modelId="{795F5351-F22B-4DFF-AD8C-88A84A7B7BF3}" type="parTrans" cxnId="{A66457DA-F10E-4808-8358-ED773738F77E}">
      <dgm:prSet/>
      <dgm:spPr/>
      <dgm:t>
        <a:bodyPr/>
        <a:lstStyle/>
        <a:p>
          <a:endParaRPr lang="en-US" sz="1800"/>
        </a:p>
      </dgm:t>
    </dgm:pt>
    <dgm:pt modelId="{192B72A5-059A-4EFE-80E1-DB651697FF47}" type="sibTrans" cxnId="{A66457DA-F10E-4808-8358-ED773738F77E}">
      <dgm:prSet/>
      <dgm:spPr/>
      <dgm:t>
        <a:bodyPr/>
        <a:lstStyle/>
        <a:p>
          <a:endParaRPr lang="en-US" sz="1800"/>
        </a:p>
      </dgm:t>
    </dgm:pt>
    <dgm:pt modelId="{7C20806E-0381-4346-99A1-C72B78DE9898}">
      <dgm:prSet phldrT="[Text]" custT="1"/>
      <dgm:spPr/>
      <dgm:t>
        <a:bodyPr/>
        <a:lstStyle/>
        <a:p>
          <a:pPr algn="ctr"/>
          <a:r>
            <a:rPr lang="en-US" sz="2000" b="1" u="sng" dirty="0" smtClean="0"/>
            <a:t>Additional depreciation : -  is available on new P &amp; M (Section 32 (</a:t>
          </a:r>
          <a:r>
            <a:rPr lang="en-US" sz="2000" b="1" u="sng" dirty="0" err="1" smtClean="0"/>
            <a:t>iia</a:t>
          </a:r>
          <a:r>
            <a:rPr lang="en-US" sz="2000" b="1" u="sng" dirty="0" smtClean="0"/>
            <a:t>))</a:t>
          </a:r>
        </a:p>
      </dgm:t>
    </dgm:pt>
    <dgm:pt modelId="{8DD61C11-B0B0-45A0-BE3C-978F0575C59A}" type="parTrans" cxnId="{926B4B98-AADE-49C4-9329-64CA6DDACCCF}">
      <dgm:prSet/>
      <dgm:spPr/>
      <dgm:t>
        <a:bodyPr/>
        <a:lstStyle/>
        <a:p>
          <a:endParaRPr lang="en-US"/>
        </a:p>
      </dgm:t>
    </dgm:pt>
    <dgm:pt modelId="{124D5812-F698-4D18-8B71-805DA0010DCD}" type="sibTrans" cxnId="{926B4B98-AADE-49C4-9329-64CA6DDACCCF}">
      <dgm:prSet/>
      <dgm:spPr/>
      <dgm:t>
        <a:bodyPr/>
        <a:lstStyle/>
        <a:p>
          <a:endParaRPr lang="en-US"/>
        </a:p>
      </dgm:t>
    </dgm:pt>
    <dgm:pt modelId="{83743106-C022-4AEA-913E-4C49738CF6A2}">
      <dgm:prSet phldrT="[Text]" custT="1"/>
      <dgm:spPr/>
      <dgm:t>
        <a:bodyPr/>
        <a:lstStyle/>
        <a:p>
          <a:pPr algn="ctr"/>
          <a:r>
            <a:rPr lang="en-US" sz="1800" dirty="0" smtClean="0"/>
            <a:t>20% of Cost of Assets</a:t>
          </a:r>
          <a:br>
            <a:rPr lang="en-US" sz="1800" dirty="0" smtClean="0"/>
          </a:br>
          <a:r>
            <a:rPr lang="en-US" sz="1800" b="1" dirty="0" smtClean="0"/>
            <a:t>Conditions: -  </a:t>
          </a:r>
        </a:p>
        <a:p>
          <a:pPr algn="l"/>
          <a:r>
            <a:rPr lang="en-US" sz="1800" b="1" dirty="0" smtClean="0"/>
            <a:t>manufacturing of articles and things</a:t>
          </a:r>
        </a:p>
      </dgm:t>
    </dgm:pt>
    <dgm:pt modelId="{760689F6-CA3B-4BB2-AE50-9FE944E38237}" type="parTrans" cxnId="{696511FF-35C7-44BD-8F05-6A48173495E9}">
      <dgm:prSet/>
      <dgm:spPr/>
      <dgm:t>
        <a:bodyPr/>
        <a:lstStyle/>
        <a:p>
          <a:endParaRPr lang="en-US"/>
        </a:p>
      </dgm:t>
    </dgm:pt>
    <dgm:pt modelId="{6658AA1F-3B36-463F-BAC6-E1BE9CF716E8}" type="sibTrans" cxnId="{696511FF-35C7-44BD-8F05-6A48173495E9}">
      <dgm:prSet/>
      <dgm:spPr/>
      <dgm:t>
        <a:bodyPr/>
        <a:lstStyle/>
        <a:p>
          <a:endParaRPr lang="en-US"/>
        </a:p>
      </dgm:t>
    </dgm:pt>
    <dgm:pt modelId="{98AF7512-3167-4CCE-80DE-82C28374847D}">
      <dgm:prSet phldrT="[Text]" custT="1"/>
      <dgm:spPr/>
      <dgm:t>
        <a:bodyPr/>
        <a:lstStyle/>
        <a:p>
          <a:pPr algn="ctr"/>
          <a:r>
            <a:rPr lang="en-US" sz="2000" smtClean="0"/>
            <a:t>180 days mean – additions on or after 3rd October</a:t>
          </a:r>
          <a:endParaRPr lang="en-US" sz="2000" dirty="0" smtClean="0"/>
        </a:p>
      </dgm:t>
    </dgm:pt>
    <dgm:pt modelId="{A2AD906E-F9C2-4B23-A073-E168D30A4711}" type="parTrans" cxnId="{300D707F-9511-4AAF-A030-5A356A80FCA7}">
      <dgm:prSet/>
      <dgm:spPr/>
      <dgm:t>
        <a:bodyPr/>
        <a:lstStyle/>
        <a:p>
          <a:endParaRPr lang="en-US"/>
        </a:p>
      </dgm:t>
    </dgm:pt>
    <dgm:pt modelId="{6FBAF347-6EE5-437C-AAC2-B1E9C5C98D9C}" type="sibTrans" cxnId="{300D707F-9511-4AAF-A030-5A356A80FCA7}">
      <dgm:prSet/>
      <dgm:spPr/>
      <dgm:t>
        <a:bodyPr/>
        <a:lstStyle/>
        <a:p>
          <a:endParaRPr lang="en-US"/>
        </a:p>
      </dgm:t>
    </dgm:pt>
    <dgm:pt modelId="{167D0D3C-E44D-41AF-B103-D45BAB550B96}">
      <dgm:prSet phldrT="[Text]" custT="1"/>
      <dgm:spPr/>
      <dgm:t>
        <a:bodyPr/>
        <a:lstStyle/>
        <a:p>
          <a:pPr algn="l"/>
          <a:r>
            <a:rPr lang="en-US" sz="1800" smtClean="0"/>
            <a:t>not used before installation (means new Assets )</a:t>
          </a:r>
          <a:endParaRPr lang="en-US" sz="1800" dirty="0" smtClean="0"/>
        </a:p>
      </dgm:t>
    </dgm:pt>
    <dgm:pt modelId="{74DA5D5E-D9E9-4518-AEE5-3509E7CDB22D}" type="parTrans" cxnId="{CCA0DEE8-FD89-4E08-AFBA-38E904C66361}">
      <dgm:prSet/>
      <dgm:spPr/>
      <dgm:t>
        <a:bodyPr/>
        <a:lstStyle/>
        <a:p>
          <a:endParaRPr lang="en-US"/>
        </a:p>
      </dgm:t>
    </dgm:pt>
    <dgm:pt modelId="{B95790E5-8195-41A2-ABE9-445AC8522F7D}" type="sibTrans" cxnId="{CCA0DEE8-FD89-4E08-AFBA-38E904C66361}">
      <dgm:prSet/>
      <dgm:spPr/>
      <dgm:t>
        <a:bodyPr/>
        <a:lstStyle/>
        <a:p>
          <a:endParaRPr lang="en-US"/>
        </a:p>
      </dgm:t>
    </dgm:pt>
    <dgm:pt modelId="{944BE4C4-0523-4368-96EC-45584ACDC96C}">
      <dgm:prSet phldrT="[Text]" custT="1"/>
      <dgm:spPr/>
      <dgm:t>
        <a:bodyPr/>
        <a:lstStyle/>
        <a:p>
          <a:pPr algn="l"/>
          <a:r>
            <a:rPr lang="en-US" sz="1800" smtClean="0"/>
            <a:t>not installed in – office premises or residential accommodation</a:t>
          </a:r>
          <a:endParaRPr lang="en-US" sz="1800" dirty="0" smtClean="0"/>
        </a:p>
      </dgm:t>
    </dgm:pt>
    <dgm:pt modelId="{21822A9C-9BF7-4B59-9825-E82584DA1613}" type="parTrans" cxnId="{760E5208-F57C-4DDB-B7E6-0FE32D24E40D}">
      <dgm:prSet/>
      <dgm:spPr/>
      <dgm:t>
        <a:bodyPr/>
        <a:lstStyle/>
        <a:p>
          <a:endParaRPr lang="en-US"/>
        </a:p>
      </dgm:t>
    </dgm:pt>
    <dgm:pt modelId="{4AD06335-34F1-48FC-9968-929AEFAE58F6}" type="sibTrans" cxnId="{760E5208-F57C-4DDB-B7E6-0FE32D24E40D}">
      <dgm:prSet/>
      <dgm:spPr/>
      <dgm:t>
        <a:bodyPr/>
        <a:lstStyle/>
        <a:p>
          <a:endParaRPr lang="en-US"/>
        </a:p>
      </dgm:t>
    </dgm:pt>
    <dgm:pt modelId="{906CFE6D-599A-40E8-A90E-F5F00799B9C2}">
      <dgm:prSet phldrT="[Text]" custT="1"/>
      <dgm:spPr/>
      <dgm:t>
        <a:bodyPr/>
        <a:lstStyle/>
        <a:p>
          <a:pPr algn="l"/>
          <a:r>
            <a:rPr lang="en-US" sz="1800" smtClean="0"/>
            <a:t>not available to office appliance or road transport vehicle.</a:t>
          </a:r>
          <a:endParaRPr lang="en-US" sz="1800" dirty="0" smtClean="0"/>
        </a:p>
      </dgm:t>
    </dgm:pt>
    <dgm:pt modelId="{F5118C53-D7EF-401B-B541-8496C5FCFD47}" type="sibTrans" cxnId="{9E4BB91F-4473-4CFE-9851-C27DD19CC5AB}">
      <dgm:prSet/>
      <dgm:spPr/>
      <dgm:t>
        <a:bodyPr/>
        <a:lstStyle/>
        <a:p>
          <a:endParaRPr lang="en-US"/>
        </a:p>
      </dgm:t>
    </dgm:pt>
    <dgm:pt modelId="{11DE647E-6FE7-4775-9B2C-65D388FFE7C3}" type="parTrans" cxnId="{9E4BB91F-4473-4CFE-9851-C27DD19CC5AB}">
      <dgm:prSet/>
      <dgm:spPr/>
      <dgm:t>
        <a:bodyPr/>
        <a:lstStyle/>
        <a:p>
          <a:endParaRPr lang="en-US"/>
        </a:p>
      </dgm:t>
    </dgm:pt>
    <dgm:pt modelId="{68E698B2-900B-43BE-BF04-43FB9D75BCCA}" type="pres">
      <dgm:prSet presAssocID="{EED2C3D3-8C35-4130-B53D-52EB89C5109C}" presName="Name0" presStyleCnt="0">
        <dgm:presLayoutVars>
          <dgm:chMax val="3"/>
          <dgm:chPref val="1"/>
          <dgm:dir/>
          <dgm:animLvl val="lvl"/>
          <dgm:resizeHandles/>
        </dgm:presLayoutVars>
      </dgm:prSet>
      <dgm:spPr/>
      <dgm:t>
        <a:bodyPr/>
        <a:lstStyle/>
        <a:p>
          <a:endParaRPr lang="en-US"/>
        </a:p>
      </dgm:t>
    </dgm:pt>
    <dgm:pt modelId="{492C10C7-3E37-4951-B59F-7942E013C694}" type="pres">
      <dgm:prSet presAssocID="{EED2C3D3-8C35-4130-B53D-52EB89C5109C}" presName="outerBox" presStyleCnt="0"/>
      <dgm:spPr/>
    </dgm:pt>
    <dgm:pt modelId="{72C49FA8-CFCF-4D53-A170-5C58FA6A456C}" type="pres">
      <dgm:prSet presAssocID="{EED2C3D3-8C35-4130-B53D-52EB89C5109C}" presName="outerBoxParent" presStyleLbl="node1" presStyleIdx="0" presStyleCnt="3"/>
      <dgm:spPr/>
      <dgm:t>
        <a:bodyPr/>
        <a:lstStyle/>
        <a:p>
          <a:endParaRPr lang="en-US"/>
        </a:p>
      </dgm:t>
    </dgm:pt>
    <dgm:pt modelId="{544283A7-B2AA-4225-9E7B-3EFD40C5E4DF}" type="pres">
      <dgm:prSet presAssocID="{EED2C3D3-8C35-4130-B53D-52EB89C5109C}" presName="outerBoxChildren" presStyleCnt="0"/>
      <dgm:spPr/>
    </dgm:pt>
    <dgm:pt modelId="{F712BA59-CCCA-4CA3-B82E-81DFE51F4581}" type="pres">
      <dgm:prSet presAssocID="{EED2C3D3-8C35-4130-B53D-52EB89C5109C}" presName="middleBox" presStyleCnt="0"/>
      <dgm:spPr/>
    </dgm:pt>
    <dgm:pt modelId="{D183791E-6D92-4FA6-83BD-0A9D39A3AA1C}" type="pres">
      <dgm:prSet presAssocID="{EED2C3D3-8C35-4130-B53D-52EB89C5109C}" presName="middleBoxParent" presStyleLbl="node1" presStyleIdx="1" presStyleCnt="3" custScaleY="106123" custLinFactNeighborY="-16326"/>
      <dgm:spPr/>
      <dgm:t>
        <a:bodyPr/>
        <a:lstStyle/>
        <a:p>
          <a:endParaRPr lang="en-US"/>
        </a:p>
      </dgm:t>
    </dgm:pt>
    <dgm:pt modelId="{C25B3719-159B-4F1D-B8C2-BCA702AD8669}" type="pres">
      <dgm:prSet presAssocID="{EED2C3D3-8C35-4130-B53D-52EB89C5109C}" presName="middleBoxChildren" presStyleCnt="0"/>
      <dgm:spPr/>
    </dgm:pt>
    <dgm:pt modelId="{0975205D-DA06-47D5-A51C-FE652039F40F}" type="pres">
      <dgm:prSet presAssocID="{98AF7512-3167-4CCE-80DE-82C28374847D}" presName="mChild" presStyleLbl="fgAcc1" presStyleIdx="0" presStyleCnt="2" custScaleX="392346" custScaleY="19702" custLinFactX="100000" custLinFactNeighborX="130563" custLinFactNeighborY="-69743">
        <dgm:presLayoutVars>
          <dgm:bulletEnabled val="1"/>
        </dgm:presLayoutVars>
      </dgm:prSet>
      <dgm:spPr/>
      <dgm:t>
        <a:bodyPr/>
        <a:lstStyle/>
        <a:p>
          <a:endParaRPr lang="en-US"/>
        </a:p>
      </dgm:t>
    </dgm:pt>
    <dgm:pt modelId="{F3C56FBC-057E-4686-B94F-57F472BF69CD}" type="pres">
      <dgm:prSet presAssocID="{EED2C3D3-8C35-4130-B53D-52EB89C5109C}" presName="centerBox" presStyleCnt="0"/>
      <dgm:spPr/>
    </dgm:pt>
    <dgm:pt modelId="{A1530263-4190-4252-86C4-5150BDB57A4A}" type="pres">
      <dgm:prSet presAssocID="{EED2C3D3-8C35-4130-B53D-52EB89C5109C}" presName="centerBoxParent" presStyleLbl="node1" presStyleIdx="2" presStyleCnt="3" custScaleX="133202" custScaleY="150000" custLinFactNeighborX="-14625" custLinFactNeighborY="-21429"/>
      <dgm:spPr/>
      <dgm:t>
        <a:bodyPr/>
        <a:lstStyle/>
        <a:p>
          <a:endParaRPr lang="en-US"/>
        </a:p>
      </dgm:t>
    </dgm:pt>
    <dgm:pt modelId="{BC886B94-79FF-4C65-86B2-8E9A7ACC4B87}" type="pres">
      <dgm:prSet presAssocID="{EED2C3D3-8C35-4130-B53D-52EB89C5109C}" presName="centerBoxChildren" presStyleCnt="0"/>
      <dgm:spPr/>
    </dgm:pt>
    <dgm:pt modelId="{7EA3560A-73B7-4B3E-8523-D7D5848C75B4}" type="pres">
      <dgm:prSet presAssocID="{83743106-C022-4AEA-913E-4C49738CF6A2}" presName="cChild" presStyleLbl="fgAcc1" presStyleIdx="1" presStyleCnt="2" custScaleX="1044564" custScaleY="265081" custLinFactX="-52123" custLinFactNeighborX="-100000" custLinFactNeighborY="-33332">
        <dgm:presLayoutVars>
          <dgm:bulletEnabled val="1"/>
        </dgm:presLayoutVars>
      </dgm:prSet>
      <dgm:spPr/>
      <dgm:t>
        <a:bodyPr/>
        <a:lstStyle/>
        <a:p>
          <a:endParaRPr lang="en-US"/>
        </a:p>
      </dgm:t>
    </dgm:pt>
  </dgm:ptLst>
  <dgm:cxnLst>
    <dgm:cxn modelId="{AA8CD960-8145-4DA8-93AF-31301494BD6C}" type="presOf" srcId="{7C20806E-0381-4346-99A1-C72B78DE9898}" destId="{A1530263-4190-4252-86C4-5150BDB57A4A}" srcOrd="0" destOrd="0" presId="urn:microsoft.com/office/officeart/2005/8/layout/target2"/>
    <dgm:cxn modelId="{9CD77AFA-4155-42D5-9AD9-C8019779C1CA}" type="presOf" srcId="{944BE4C4-0523-4368-96EC-45584ACDC96C}" destId="{7EA3560A-73B7-4B3E-8523-D7D5848C75B4}" srcOrd="0" destOrd="2" presId="urn:microsoft.com/office/officeart/2005/8/layout/target2"/>
    <dgm:cxn modelId="{1C245BD7-178C-4CE6-AB93-2A8A28F7E9DE}" type="presOf" srcId="{906CFE6D-599A-40E8-A90E-F5F00799B9C2}" destId="{7EA3560A-73B7-4B3E-8523-D7D5848C75B4}" srcOrd="0" destOrd="3" presId="urn:microsoft.com/office/officeart/2005/8/layout/target2"/>
    <dgm:cxn modelId="{CCF988D1-D6FD-4A61-A1F5-815E817FF9F1}" srcId="{EED2C3D3-8C35-4130-B53D-52EB89C5109C}" destId="{306A801F-66D1-45E2-9E48-BEA23513363F}" srcOrd="0" destOrd="0" parTransId="{1DF7C87D-72C0-4357-BADC-2016E8CF4F01}" sibTransId="{84F53D94-D1E7-4ED8-B09A-2036CF14BFF6}"/>
    <dgm:cxn modelId="{DA6823F4-D80F-4FAA-B26E-C6A57646D195}" type="presOf" srcId="{98AF7512-3167-4CCE-80DE-82C28374847D}" destId="{0975205D-DA06-47D5-A51C-FE652039F40F}" srcOrd="0" destOrd="0" presId="urn:microsoft.com/office/officeart/2005/8/layout/target2"/>
    <dgm:cxn modelId="{A66457DA-F10E-4808-8358-ED773738F77E}" srcId="{EED2C3D3-8C35-4130-B53D-52EB89C5109C}" destId="{E6DE2C1B-FD59-4D6D-B0B6-7B6EA199D987}" srcOrd="1" destOrd="0" parTransId="{795F5351-F22B-4DFF-AD8C-88A84A7B7BF3}" sibTransId="{192B72A5-059A-4EFE-80E1-DB651697FF47}"/>
    <dgm:cxn modelId="{C2148FF2-8E1E-4800-889D-4EA11CE8E536}" type="presOf" srcId="{83743106-C022-4AEA-913E-4C49738CF6A2}" destId="{7EA3560A-73B7-4B3E-8523-D7D5848C75B4}" srcOrd="0" destOrd="0" presId="urn:microsoft.com/office/officeart/2005/8/layout/target2"/>
    <dgm:cxn modelId="{F8C21532-98E3-45F3-BE33-77A1FD141E70}" type="presOf" srcId="{306A801F-66D1-45E2-9E48-BEA23513363F}" destId="{72C49FA8-CFCF-4D53-A170-5C58FA6A456C}" srcOrd="0" destOrd="0" presId="urn:microsoft.com/office/officeart/2005/8/layout/target2"/>
    <dgm:cxn modelId="{760E5208-F57C-4DDB-B7E6-0FE32D24E40D}" srcId="{83743106-C022-4AEA-913E-4C49738CF6A2}" destId="{944BE4C4-0523-4368-96EC-45584ACDC96C}" srcOrd="1" destOrd="0" parTransId="{21822A9C-9BF7-4B59-9825-E82584DA1613}" sibTransId="{4AD06335-34F1-48FC-9968-929AEFAE58F6}"/>
    <dgm:cxn modelId="{26848530-E6E9-47D8-AC2B-902816B67811}" type="presOf" srcId="{167D0D3C-E44D-41AF-B103-D45BAB550B96}" destId="{7EA3560A-73B7-4B3E-8523-D7D5848C75B4}" srcOrd="0" destOrd="1" presId="urn:microsoft.com/office/officeart/2005/8/layout/target2"/>
    <dgm:cxn modelId="{9E4BB91F-4473-4CFE-9851-C27DD19CC5AB}" srcId="{83743106-C022-4AEA-913E-4C49738CF6A2}" destId="{906CFE6D-599A-40E8-A90E-F5F00799B9C2}" srcOrd="2" destOrd="0" parTransId="{11DE647E-6FE7-4775-9B2C-65D388FFE7C3}" sibTransId="{F5118C53-D7EF-401B-B541-8496C5FCFD47}"/>
    <dgm:cxn modelId="{CCA0DEE8-FD89-4E08-AFBA-38E904C66361}" srcId="{83743106-C022-4AEA-913E-4C49738CF6A2}" destId="{167D0D3C-E44D-41AF-B103-D45BAB550B96}" srcOrd="0" destOrd="0" parTransId="{74DA5D5E-D9E9-4518-AEE5-3509E7CDB22D}" sibTransId="{B95790E5-8195-41A2-ABE9-445AC8522F7D}"/>
    <dgm:cxn modelId="{696511FF-35C7-44BD-8F05-6A48173495E9}" srcId="{7C20806E-0381-4346-99A1-C72B78DE9898}" destId="{83743106-C022-4AEA-913E-4C49738CF6A2}" srcOrd="0" destOrd="0" parTransId="{760689F6-CA3B-4BB2-AE50-9FE944E38237}" sibTransId="{6658AA1F-3B36-463F-BAC6-E1BE9CF716E8}"/>
    <dgm:cxn modelId="{72A50116-B2ED-4CA3-9FC8-BD19986A371B}" type="presOf" srcId="{EED2C3D3-8C35-4130-B53D-52EB89C5109C}" destId="{68E698B2-900B-43BE-BF04-43FB9D75BCCA}" srcOrd="0" destOrd="0" presId="urn:microsoft.com/office/officeart/2005/8/layout/target2"/>
    <dgm:cxn modelId="{C62D3853-B29C-4F51-94E3-C1D2949FFB6D}" type="presOf" srcId="{E6DE2C1B-FD59-4D6D-B0B6-7B6EA199D987}" destId="{D183791E-6D92-4FA6-83BD-0A9D39A3AA1C}" srcOrd="0" destOrd="0" presId="urn:microsoft.com/office/officeart/2005/8/layout/target2"/>
    <dgm:cxn modelId="{300D707F-9511-4AAF-A030-5A356A80FCA7}" srcId="{E6DE2C1B-FD59-4D6D-B0B6-7B6EA199D987}" destId="{98AF7512-3167-4CCE-80DE-82C28374847D}" srcOrd="0" destOrd="0" parTransId="{A2AD906E-F9C2-4B23-A073-E168D30A4711}" sibTransId="{6FBAF347-6EE5-437C-AAC2-B1E9C5C98D9C}"/>
    <dgm:cxn modelId="{926B4B98-AADE-49C4-9329-64CA6DDACCCF}" srcId="{EED2C3D3-8C35-4130-B53D-52EB89C5109C}" destId="{7C20806E-0381-4346-99A1-C72B78DE9898}" srcOrd="2" destOrd="0" parTransId="{8DD61C11-B0B0-45A0-BE3C-978F0575C59A}" sibTransId="{124D5812-F698-4D18-8B71-805DA0010DCD}"/>
    <dgm:cxn modelId="{13DEB369-BDEB-4DFD-A091-CB5A23A8DD61}" type="presParOf" srcId="{68E698B2-900B-43BE-BF04-43FB9D75BCCA}" destId="{492C10C7-3E37-4951-B59F-7942E013C694}" srcOrd="0" destOrd="0" presId="urn:microsoft.com/office/officeart/2005/8/layout/target2"/>
    <dgm:cxn modelId="{FB5FF2D3-8A65-49B3-B646-B909CC4E376C}" type="presParOf" srcId="{492C10C7-3E37-4951-B59F-7942E013C694}" destId="{72C49FA8-CFCF-4D53-A170-5C58FA6A456C}" srcOrd="0" destOrd="0" presId="urn:microsoft.com/office/officeart/2005/8/layout/target2"/>
    <dgm:cxn modelId="{4828B6B0-4EF4-4C3F-8D55-DD4A41BA0D96}" type="presParOf" srcId="{492C10C7-3E37-4951-B59F-7942E013C694}" destId="{544283A7-B2AA-4225-9E7B-3EFD40C5E4DF}" srcOrd="1" destOrd="0" presId="urn:microsoft.com/office/officeart/2005/8/layout/target2"/>
    <dgm:cxn modelId="{F1351D6F-6BFB-4C1F-A395-0B506763389B}" type="presParOf" srcId="{68E698B2-900B-43BE-BF04-43FB9D75BCCA}" destId="{F712BA59-CCCA-4CA3-B82E-81DFE51F4581}" srcOrd="1" destOrd="0" presId="urn:microsoft.com/office/officeart/2005/8/layout/target2"/>
    <dgm:cxn modelId="{D6B85CB6-89A8-434B-AB15-35847F87BF16}" type="presParOf" srcId="{F712BA59-CCCA-4CA3-B82E-81DFE51F4581}" destId="{D183791E-6D92-4FA6-83BD-0A9D39A3AA1C}" srcOrd="0" destOrd="0" presId="urn:microsoft.com/office/officeart/2005/8/layout/target2"/>
    <dgm:cxn modelId="{19067ACD-DF0F-4C53-B614-363B85D97261}" type="presParOf" srcId="{F712BA59-CCCA-4CA3-B82E-81DFE51F4581}" destId="{C25B3719-159B-4F1D-B8C2-BCA702AD8669}" srcOrd="1" destOrd="0" presId="urn:microsoft.com/office/officeart/2005/8/layout/target2"/>
    <dgm:cxn modelId="{8D98A5F8-DA90-4799-A822-275939562C8A}" type="presParOf" srcId="{C25B3719-159B-4F1D-B8C2-BCA702AD8669}" destId="{0975205D-DA06-47D5-A51C-FE652039F40F}" srcOrd="0" destOrd="0" presId="urn:microsoft.com/office/officeart/2005/8/layout/target2"/>
    <dgm:cxn modelId="{7984C992-B79A-4DAF-8C95-F9887FE05948}" type="presParOf" srcId="{68E698B2-900B-43BE-BF04-43FB9D75BCCA}" destId="{F3C56FBC-057E-4686-B94F-57F472BF69CD}" srcOrd="2" destOrd="0" presId="urn:microsoft.com/office/officeart/2005/8/layout/target2"/>
    <dgm:cxn modelId="{1128D721-82E1-4F12-9CEA-66131782F3E0}" type="presParOf" srcId="{F3C56FBC-057E-4686-B94F-57F472BF69CD}" destId="{A1530263-4190-4252-86C4-5150BDB57A4A}" srcOrd="0" destOrd="0" presId="urn:microsoft.com/office/officeart/2005/8/layout/target2"/>
    <dgm:cxn modelId="{CE347316-E95E-4FA5-893C-B8F3579CAD2E}" type="presParOf" srcId="{F3C56FBC-057E-4686-B94F-57F472BF69CD}" destId="{BC886B94-79FF-4C65-86B2-8E9A7ACC4B87}" srcOrd="1" destOrd="0" presId="urn:microsoft.com/office/officeart/2005/8/layout/target2"/>
    <dgm:cxn modelId="{D24D62B1-E010-4AC8-8AED-353A4E0E29E3}" type="presParOf" srcId="{BC886B94-79FF-4C65-86B2-8E9A7ACC4B87}" destId="{7EA3560A-73B7-4B3E-8523-D7D5848C75B4}" srcOrd="0" destOrd="0" presId="urn:microsoft.com/office/officeart/2005/8/layout/target2"/>
  </dgm:cxnLst>
  <dgm:bg/>
  <dgm:whole/>
</dgm:dataModel>
</file>

<file path=ppt/diagrams/data6.xml><?xml version="1.0" encoding="utf-8"?>
<dgm:dataModel xmlns:dgm="http://schemas.openxmlformats.org/drawingml/2006/diagram" xmlns:a="http://schemas.openxmlformats.org/drawingml/2006/main">
  <dgm:ptLst>
    <dgm:pt modelId="{BA87A55D-B437-4899-84C5-78C10D91C930}" type="doc">
      <dgm:prSet loTypeId="urn:microsoft.com/office/officeart/2005/8/layout/hList1" loCatId="list" qsTypeId="urn:microsoft.com/office/officeart/2005/8/quickstyle/3d2" qsCatId="3D" csTypeId="urn:microsoft.com/office/officeart/2005/8/colors/colorful4" csCatId="colorful" phldr="1"/>
      <dgm:spPr/>
      <dgm:t>
        <a:bodyPr/>
        <a:lstStyle/>
        <a:p>
          <a:endParaRPr lang="en-US"/>
        </a:p>
      </dgm:t>
    </dgm:pt>
    <dgm:pt modelId="{E3FF7329-E434-4A87-9799-D8242EC403C6}">
      <dgm:prSet/>
      <dgm:spPr/>
      <dgm:t>
        <a:bodyPr/>
        <a:lstStyle/>
        <a:p>
          <a:r>
            <a:rPr lang="en-US" dirty="0" smtClean="0"/>
            <a:t> Addition of Building</a:t>
          </a:r>
          <a:endParaRPr lang="en-US" dirty="0"/>
        </a:p>
      </dgm:t>
    </dgm:pt>
    <dgm:pt modelId="{ED526BC0-D41A-452D-86C7-52AE325E7FD6}" type="parTrans" cxnId="{AE8B39B1-CD28-4DA2-8B17-5B34CC61895C}">
      <dgm:prSet/>
      <dgm:spPr/>
      <dgm:t>
        <a:bodyPr/>
        <a:lstStyle/>
        <a:p>
          <a:endParaRPr lang="en-US"/>
        </a:p>
      </dgm:t>
    </dgm:pt>
    <dgm:pt modelId="{D686A8B7-2551-438E-ADCC-A7F4EC640E27}" type="sibTrans" cxnId="{AE8B39B1-CD28-4DA2-8B17-5B34CC61895C}">
      <dgm:prSet/>
      <dgm:spPr/>
      <dgm:t>
        <a:bodyPr/>
        <a:lstStyle/>
        <a:p>
          <a:endParaRPr lang="en-US"/>
        </a:p>
      </dgm:t>
    </dgm:pt>
    <dgm:pt modelId="{90647D23-6F7D-464D-9D8B-01A72EDAB5D5}">
      <dgm:prSet/>
      <dgm:spPr/>
      <dgm:t>
        <a:bodyPr/>
        <a:lstStyle/>
        <a:p>
          <a:r>
            <a:rPr lang="en-US" dirty="0" smtClean="0"/>
            <a:t>i.e. Separate the Cost of Land &amp; Building</a:t>
          </a:r>
          <a:endParaRPr lang="en-US" dirty="0"/>
        </a:p>
      </dgm:t>
    </dgm:pt>
    <dgm:pt modelId="{E4DEA57A-B5EE-4303-AE1A-610393290D6E}" type="parTrans" cxnId="{D74AB35F-D0DC-4E4D-AFF0-E4D03B64075B}">
      <dgm:prSet/>
      <dgm:spPr/>
      <dgm:t>
        <a:bodyPr/>
        <a:lstStyle/>
        <a:p>
          <a:endParaRPr lang="en-US"/>
        </a:p>
      </dgm:t>
    </dgm:pt>
    <dgm:pt modelId="{42511AFC-ADD6-4EAB-8D55-0119B16C4D9E}" type="sibTrans" cxnId="{D74AB35F-D0DC-4E4D-AFF0-E4D03B64075B}">
      <dgm:prSet/>
      <dgm:spPr/>
      <dgm:t>
        <a:bodyPr/>
        <a:lstStyle/>
        <a:p>
          <a:endParaRPr lang="en-US"/>
        </a:p>
      </dgm:t>
    </dgm:pt>
    <dgm:pt modelId="{5E862696-5C6C-4635-8B7B-B0D517284593}">
      <dgm:prSet/>
      <dgm:spPr/>
      <dgm:t>
        <a:bodyPr/>
        <a:lstStyle/>
        <a:p>
          <a:r>
            <a:rPr lang="en-US" dirty="0" smtClean="0"/>
            <a:t>Immovable Assets </a:t>
          </a:r>
          <a:endParaRPr lang="en-US" dirty="0"/>
        </a:p>
      </dgm:t>
    </dgm:pt>
    <dgm:pt modelId="{C6CB9090-103A-40E5-BA90-84C31F447BA9}" type="parTrans" cxnId="{1B8CEF1F-382D-4284-9FEA-268C9BD14BB5}">
      <dgm:prSet/>
      <dgm:spPr/>
      <dgm:t>
        <a:bodyPr/>
        <a:lstStyle/>
        <a:p>
          <a:endParaRPr lang="en-US"/>
        </a:p>
      </dgm:t>
    </dgm:pt>
    <dgm:pt modelId="{FD74285D-00FB-45DA-AA8C-0B64B8CA6ADA}" type="sibTrans" cxnId="{1B8CEF1F-382D-4284-9FEA-268C9BD14BB5}">
      <dgm:prSet/>
      <dgm:spPr/>
      <dgm:t>
        <a:bodyPr/>
        <a:lstStyle/>
        <a:p>
          <a:endParaRPr lang="en-US"/>
        </a:p>
      </dgm:t>
    </dgm:pt>
    <dgm:pt modelId="{A6EA134A-52FE-47F9-945C-BE0D09834311}">
      <dgm:prSet/>
      <dgm:spPr/>
      <dgm:t>
        <a:bodyPr/>
        <a:lstStyle/>
        <a:p>
          <a:r>
            <a:rPr lang="en-US" dirty="0" smtClean="0"/>
            <a:t>When possession taken, payment made but registration pending (allowable depreciation).</a:t>
          </a:r>
          <a:endParaRPr lang="en-US" dirty="0"/>
        </a:p>
      </dgm:t>
    </dgm:pt>
    <dgm:pt modelId="{6F1AF5D2-7CD0-4442-9CBE-977D7AE7F2EF}" type="parTrans" cxnId="{A8A734B9-97FC-40C9-A09C-637EE7F806F5}">
      <dgm:prSet/>
      <dgm:spPr/>
      <dgm:t>
        <a:bodyPr/>
        <a:lstStyle/>
        <a:p>
          <a:endParaRPr lang="en-US"/>
        </a:p>
      </dgm:t>
    </dgm:pt>
    <dgm:pt modelId="{6A2E8DCD-B7D6-45B7-9DCB-3EFB8E052521}" type="sibTrans" cxnId="{A8A734B9-97FC-40C9-A09C-637EE7F806F5}">
      <dgm:prSet/>
      <dgm:spPr/>
      <dgm:t>
        <a:bodyPr/>
        <a:lstStyle/>
        <a:p>
          <a:endParaRPr lang="en-US"/>
        </a:p>
      </dgm:t>
    </dgm:pt>
    <dgm:pt modelId="{1514ED6A-FE57-49E6-8544-D7A4A3577DEE}" type="pres">
      <dgm:prSet presAssocID="{BA87A55D-B437-4899-84C5-78C10D91C930}" presName="Name0" presStyleCnt="0">
        <dgm:presLayoutVars>
          <dgm:dir/>
          <dgm:animLvl val="lvl"/>
          <dgm:resizeHandles val="exact"/>
        </dgm:presLayoutVars>
      </dgm:prSet>
      <dgm:spPr/>
      <dgm:t>
        <a:bodyPr/>
        <a:lstStyle/>
        <a:p>
          <a:endParaRPr lang="en-US"/>
        </a:p>
      </dgm:t>
    </dgm:pt>
    <dgm:pt modelId="{84A9102E-10C4-49FD-974A-15CB03C4ABD1}" type="pres">
      <dgm:prSet presAssocID="{E3FF7329-E434-4A87-9799-D8242EC403C6}" presName="composite" presStyleCnt="0"/>
      <dgm:spPr/>
      <dgm:t>
        <a:bodyPr/>
        <a:lstStyle/>
        <a:p>
          <a:endParaRPr lang="en-US"/>
        </a:p>
      </dgm:t>
    </dgm:pt>
    <dgm:pt modelId="{2FCF1B8E-67BF-4741-A479-B3752FF127FB}" type="pres">
      <dgm:prSet presAssocID="{E3FF7329-E434-4A87-9799-D8242EC403C6}" presName="parTx" presStyleLbl="alignNode1" presStyleIdx="0" presStyleCnt="2">
        <dgm:presLayoutVars>
          <dgm:chMax val="0"/>
          <dgm:chPref val="0"/>
          <dgm:bulletEnabled val="1"/>
        </dgm:presLayoutVars>
      </dgm:prSet>
      <dgm:spPr/>
      <dgm:t>
        <a:bodyPr/>
        <a:lstStyle/>
        <a:p>
          <a:endParaRPr lang="en-US"/>
        </a:p>
      </dgm:t>
    </dgm:pt>
    <dgm:pt modelId="{ADACC9BC-1A2E-41C9-864B-1F3BD15AB6CB}" type="pres">
      <dgm:prSet presAssocID="{E3FF7329-E434-4A87-9799-D8242EC403C6}" presName="desTx" presStyleLbl="alignAccFollowNode1" presStyleIdx="0" presStyleCnt="2">
        <dgm:presLayoutVars>
          <dgm:bulletEnabled val="1"/>
        </dgm:presLayoutVars>
      </dgm:prSet>
      <dgm:spPr/>
      <dgm:t>
        <a:bodyPr/>
        <a:lstStyle/>
        <a:p>
          <a:endParaRPr lang="en-US"/>
        </a:p>
      </dgm:t>
    </dgm:pt>
    <dgm:pt modelId="{3B393501-5FA3-4EAA-95AC-74FC70711BE8}" type="pres">
      <dgm:prSet presAssocID="{D686A8B7-2551-438E-ADCC-A7F4EC640E27}" presName="space" presStyleCnt="0"/>
      <dgm:spPr/>
      <dgm:t>
        <a:bodyPr/>
        <a:lstStyle/>
        <a:p>
          <a:endParaRPr lang="en-US"/>
        </a:p>
      </dgm:t>
    </dgm:pt>
    <dgm:pt modelId="{430F848C-93B0-48A1-9D93-CF62853A70EB}" type="pres">
      <dgm:prSet presAssocID="{5E862696-5C6C-4635-8B7B-B0D517284593}" presName="composite" presStyleCnt="0"/>
      <dgm:spPr/>
      <dgm:t>
        <a:bodyPr/>
        <a:lstStyle/>
        <a:p>
          <a:endParaRPr lang="en-US"/>
        </a:p>
      </dgm:t>
    </dgm:pt>
    <dgm:pt modelId="{94B531FC-6E53-4ACA-91BD-616778D0FDCD}" type="pres">
      <dgm:prSet presAssocID="{5E862696-5C6C-4635-8B7B-B0D517284593}" presName="parTx" presStyleLbl="alignNode1" presStyleIdx="1" presStyleCnt="2">
        <dgm:presLayoutVars>
          <dgm:chMax val="0"/>
          <dgm:chPref val="0"/>
          <dgm:bulletEnabled val="1"/>
        </dgm:presLayoutVars>
      </dgm:prSet>
      <dgm:spPr/>
      <dgm:t>
        <a:bodyPr/>
        <a:lstStyle/>
        <a:p>
          <a:endParaRPr lang="en-US"/>
        </a:p>
      </dgm:t>
    </dgm:pt>
    <dgm:pt modelId="{E341440A-5444-48DE-B771-E07D1BF3401E}" type="pres">
      <dgm:prSet presAssocID="{5E862696-5C6C-4635-8B7B-B0D517284593}" presName="desTx" presStyleLbl="alignAccFollowNode1" presStyleIdx="1" presStyleCnt="2">
        <dgm:presLayoutVars>
          <dgm:bulletEnabled val="1"/>
        </dgm:presLayoutVars>
      </dgm:prSet>
      <dgm:spPr/>
      <dgm:t>
        <a:bodyPr/>
        <a:lstStyle/>
        <a:p>
          <a:endParaRPr lang="en-US"/>
        </a:p>
      </dgm:t>
    </dgm:pt>
  </dgm:ptLst>
  <dgm:cxnLst>
    <dgm:cxn modelId="{1B8CEF1F-382D-4284-9FEA-268C9BD14BB5}" srcId="{BA87A55D-B437-4899-84C5-78C10D91C930}" destId="{5E862696-5C6C-4635-8B7B-B0D517284593}" srcOrd="1" destOrd="0" parTransId="{C6CB9090-103A-40E5-BA90-84C31F447BA9}" sibTransId="{FD74285D-00FB-45DA-AA8C-0B64B8CA6ADA}"/>
    <dgm:cxn modelId="{4B94164B-F246-412B-966C-0FF377A40C0F}" type="presOf" srcId="{BA87A55D-B437-4899-84C5-78C10D91C930}" destId="{1514ED6A-FE57-49E6-8544-D7A4A3577DEE}" srcOrd="0" destOrd="0" presId="urn:microsoft.com/office/officeart/2005/8/layout/hList1"/>
    <dgm:cxn modelId="{67B69C29-CC89-451C-BCCD-B02E80F8BCF8}" type="presOf" srcId="{5E862696-5C6C-4635-8B7B-B0D517284593}" destId="{94B531FC-6E53-4ACA-91BD-616778D0FDCD}" srcOrd="0" destOrd="0" presId="urn:microsoft.com/office/officeart/2005/8/layout/hList1"/>
    <dgm:cxn modelId="{AAD715B6-156B-409D-9460-6DA9E48FF7EE}" type="presOf" srcId="{90647D23-6F7D-464D-9D8B-01A72EDAB5D5}" destId="{ADACC9BC-1A2E-41C9-864B-1F3BD15AB6CB}" srcOrd="0" destOrd="0" presId="urn:microsoft.com/office/officeart/2005/8/layout/hList1"/>
    <dgm:cxn modelId="{A8A734B9-97FC-40C9-A09C-637EE7F806F5}" srcId="{5E862696-5C6C-4635-8B7B-B0D517284593}" destId="{A6EA134A-52FE-47F9-945C-BE0D09834311}" srcOrd="0" destOrd="0" parTransId="{6F1AF5D2-7CD0-4442-9CBE-977D7AE7F2EF}" sibTransId="{6A2E8DCD-B7D6-45B7-9DCB-3EFB8E052521}"/>
    <dgm:cxn modelId="{ABAE186A-F9A0-4B77-A86C-572205224896}" type="presOf" srcId="{E3FF7329-E434-4A87-9799-D8242EC403C6}" destId="{2FCF1B8E-67BF-4741-A479-B3752FF127FB}" srcOrd="0" destOrd="0" presId="urn:microsoft.com/office/officeart/2005/8/layout/hList1"/>
    <dgm:cxn modelId="{AE8B39B1-CD28-4DA2-8B17-5B34CC61895C}" srcId="{BA87A55D-B437-4899-84C5-78C10D91C930}" destId="{E3FF7329-E434-4A87-9799-D8242EC403C6}" srcOrd="0" destOrd="0" parTransId="{ED526BC0-D41A-452D-86C7-52AE325E7FD6}" sibTransId="{D686A8B7-2551-438E-ADCC-A7F4EC640E27}"/>
    <dgm:cxn modelId="{D74AB35F-D0DC-4E4D-AFF0-E4D03B64075B}" srcId="{E3FF7329-E434-4A87-9799-D8242EC403C6}" destId="{90647D23-6F7D-464D-9D8B-01A72EDAB5D5}" srcOrd="0" destOrd="0" parTransId="{E4DEA57A-B5EE-4303-AE1A-610393290D6E}" sibTransId="{42511AFC-ADD6-4EAB-8D55-0119B16C4D9E}"/>
    <dgm:cxn modelId="{E17708D2-3623-4AAD-8E09-E55BB0A0DD04}" type="presOf" srcId="{A6EA134A-52FE-47F9-945C-BE0D09834311}" destId="{E341440A-5444-48DE-B771-E07D1BF3401E}" srcOrd="0" destOrd="0" presId="urn:microsoft.com/office/officeart/2005/8/layout/hList1"/>
    <dgm:cxn modelId="{D7E1B0DA-70CC-49E5-88FC-2C02102D969A}" type="presParOf" srcId="{1514ED6A-FE57-49E6-8544-D7A4A3577DEE}" destId="{84A9102E-10C4-49FD-974A-15CB03C4ABD1}" srcOrd="0" destOrd="0" presId="urn:microsoft.com/office/officeart/2005/8/layout/hList1"/>
    <dgm:cxn modelId="{2A3658AD-2891-49DD-93EA-71483D625EEA}" type="presParOf" srcId="{84A9102E-10C4-49FD-974A-15CB03C4ABD1}" destId="{2FCF1B8E-67BF-4741-A479-B3752FF127FB}" srcOrd="0" destOrd="0" presId="urn:microsoft.com/office/officeart/2005/8/layout/hList1"/>
    <dgm:cxn modelId="{82BC750E-EEE6-49F0-A307-2F820B832033}" type="presParOf" srcId="{84A9102E-10C4-49FD-974A-15CB03C4ABD1}" destId="{ADACC9BC-1A2E-41C9-864B-1F3BD15AB6CB}" srcOrd="1" destOrd="0" presId="urn:microsoft.com/office/officeart/2005/8/layout/hList1"/>
    <dgm:cxn modelId="{CA348B0A-887C-4B8E-BE9F-A9F4A99C92A3}" type="presParOf" srcId="{1514ED6A-FE57-49E6-8544-D7A4A3577DEE}" destId="{3B393501-5FA3-4EAA-95AC-74FC70711BE8}" srcOrd="1" destOrd="0" presId="urn:microsoft.com/office/officeart/2005/8/layout/hList1"/>
    <dgm:cxn modelId="{CCD44992-3570-4BCC-94C1-487C67B1D68F}" type="presParOf" srcId="{1514ED6A-FE57-49E6-8544-D7A4A3577DEE}" destId="{430F848C-93B0-48A1-9D93-CF62853A70EB}" srcOrd="2" destOrd="0" presId="urn:microsoft.com/office/officeart/2005/8/layout/hList1"/>
    <dgm:cxn modelId="{7536915A-84A9-4A04-A837-EA74CFE44A2E}" type="presParOf" srcId="{430F848C-93B0-48A1-9D93-CF62853A70EB}" destId="{94B531FC-6E53-4ACA-91BD-616778D0FDCD}" srcOrd="0" destOrd="0" presId="urn:microsoft.com/office/officeart/2005/8/layout/hList1"/>
    <dgm:cxn modelId="{2E6B7AF5-12C0-4F68-9EDD-CA2A6771E3C6}" type="presParOf" srcId="{430F848C-93B0-48A1-9D93-CF62853A70EB}" destId="{E341440A-5444-48DE-B771-E07D1BF3401E}" srcOrd="1" destOrd="0" presId="urn:microsoft.com/office/officeart/2005/8/layout/hList1"/>
  </dgm:cxnLst>
  <dgm:bg/>
  <dgm:whole/>
</dgm:dataModel>
</file>

<file path=ppt/diagrams/data7.xml><?xml version="1.0" encoding="utf-8"?>
<dgm:dataModel xmlns:dgm="http://schemas.openxmlformats.org/drawingml/2006/diagram" xmlns:a="http://schemas.openxmlformats.org/drawingml/2006/main">
  <dgm:ptLst>
    <dgm:pt modelId="{BA87A55D-B437-4899-84C5-78C10D91C930}" type="doc">
      <dgm:prSet loTypeId="urn:microsoft.com/office/officeart/2005/8/layout/hList1" loCatId="list" qsTypeId="urn:microsoft.com/office/officeart/2005/8/quickstyle/3d2" qsCatId="3D" csTypeId="urn:microsoft.com/office/officeart/2005/8/colors/colorful5" csCatId="colorful" phldr="1"/>
      <dgm:spPr/>
      <dgm:t>
        <a:bodyPr/>
        <a:lstStyle/>
        <a:p>
          <a:endParaRPr lang="en-US"/>
        </a:p>
      </dgm:t>
    </dgm:pt>
    <dgm:pt modelId="{E3FF7329-E434-4A87-9799-D8242EC403C6}">
      <dgm:prSet/>
      <dgm:spPr/>
      <dgm:t>
        <a:bodyPr/>
        <a:lstStyle/>
        <a:p>
          <a:r>
            <a:rPr lang="en-US" dirty="0" smtClean="0"/>
            <a:t>Renovation of Office taken on Leasehold</a:t>
          </a:r>
          <a:endParaRPr lang="en-US" dirty="0"/>
        </a:p>
      </dgm:t>
    </dgm:pt>
    <dgm:pt modelId="{ED526BC0-D41A-452D-86C7-52AE325E7FD6}" type="parTrans" cxnId="{AE8B39B1-CD28-4DA2-8B17-5B34CC61895C}">
      <dgm:prSet/>
      <dgm:spPr/>
      <dgm:t>
        <a:bodyPr/>
        <a:lstStyle/>
        <a:p>
          <a:endParaRPr lang="en-US"/>
        </a:p>
      </dgm:t>
    </dgm:pt>
    <dgm:pt modelId="{D686A8B7-2551-438E-ADCC-A7F4EC640E27}" type="sibTrans" cxnId="{AE8B39B1-CD28-4DA2-8B17-5B34CC61895C}">
      <dgm:prSet/>
      <dgm:spPr/>
      <dgm:t>
        <a:bodyPr/>
        <a:lstStyle/>
        <a:p>
          <a:endParaRPr lang="en-US"/>
        </a:p>
      </dgm:t>
    </dgm:pt>
    <dgm:pt modelId="{90647D23-6F7D-464D-9D8B-01A72EDAB5D5}">
      <dgm:prSet/>
      <dgm:spPr/>
      <dgm:t>
        <a:bodyPr/>
        <a:lstStyle/>
        <a:p>
          <a:r>
            <a:rPr lang="en-US" dirty="0" smtClean="0"/>
            <a:t>Allowed as Depreciation</a:t>
          </a:r>
          <a:endParaRPr lang="en-US" dirty="0"/>
        </a:p>
      </dgm:t>
    </dgm:pt>
    <dgm:pt modelId="{E4DEA57A-B5EE-4303-AE1A-610393290D6E}" type="parTrans" cxnId="{D74AB35F-D0DC-4E4D-AFF0-E4D03B64075B}">
      <dgm:prSet/>
      <dgm:spPr/>
      <dgm:t>
        <a:bodyPr/>
        <a:lstStyle/>
        <a:p>
          <a:endParaRPr lang="en-US"/>
        </a:p>
      </dgm:t>
    </dgm:pt>
    <dgm:pt modelId="{42511AFC-ADD6-4EAB-8D55-0119B16C4D9E}" type="sibTrans" cxnId="{D74AB35F-D0DC-4E4D-AFF0-E4D03B64075B}">
      <dgm:prSet/>
      <dgm:spPr/>
      <dgm:t>
        <a:bodyPr/>
        <a:lstStyle/>
        <a:p>
          <a:endParaRPr lang="en-US"/>
        </a:p>
      </dgm:t>
    </dgm:pt>
    <dgm:pt modelId="{5E862696-5C6C-4635-8B7B-B0D517284593}">
      <dgm:prSet/>
      <dgm:spPr/>
      <dgm:t>
        <a:bodyPr/>
        <a:lstStyle/>
        <a:p>
          <a:r>
            <a:rPr lang="en-US" dirty="0" smtClean="0"/>
            <a:t>Allowance of Depreciation</a:t>
          </a:r>
          <a:endParaRPr lang="en-US" dirty="0"/>
        </a:p>
      </dgm:t>
    </dgm:pt>
    <dgm:pt modelId="{C6CB9090-103A-40E5-BA90-84C31F447BA9}" type="parTrans" cxnId="{1B8CEF1F-382D-4284-9FEA-268C9BD14BB5}">
      <dgm:prSet/>
      <dgm:spPr/>
      <dgm:t>
        <a:bodyPr/>
        <a:lstStyle/>
        <a:p>
          <a:endParaRPr lang="en-US"/>
        </a:p>
      </dgm:t>
    </dgm:pt>
    <dgm:pt modelId="{FD74285D-00FB-45DA-AA8C-0B64B8CA6ADA}" type="sibTrans" cxnId="{1B8CEF1F-382D-4284-9FEA-268C9BD14BB5}">
      <dgm:prSet/>
      <dgm:spPr/>
      <dgm:t>
        <a:bodyPr/>
        <a:lstStyle/>
        <a:p>
          <a:endParaRPr lang="en-US"/>
        </a:p>
      </dgm:t>
    </dgm:pt>
    <dgm:pt modelId="{A6EA134A-52FE-47F9-945C-BE0D09834311}">
      <dgm:prSet/>
      <dgm:spPr/>
      <dgm:t>
        <a:bodyPr/>
        <a:lstStyle/>
        <a:p>
          <a:r>
            <a:rPr lang="en-US" dirty="0" smtClean="0"/>
            <a:t>Whether Mandatory or Discretionary – </a:t>
          </a:r>
          <a:r>
            <a:rPr lang="en-US" b="0" i="1" u="sng" dirty="0" smtClean="0"/>
            <a:t>[Ans: Mandatory]</a:t>
          </a:r>
          <a:endParaRPr lang="en-US" b="0" i="1" u="sng" dirty="0"/>
        </a:p>
      </dgm:t>
    </dgm:pt>
    <dgm:pt modelId="{6F1AF5D2-7CD0-4442-9CBE-977D7AE7F2EF}" type="parTrans" cxnId="{A8A734B9-97FC-40C9-A09C-637EE7F806F5}">
      <dgm:prSet/>
      <dgm:spPr/>
      <dgm:t>
        <a:bodyPr/>
        <a:lstStyle/>
        <a:p>
          <a:endParaRPr lang="en-US"/>
        </a:p>
      </dgm:t>
    </dgm:pt>
    <dgm:pt modelId="{6A2E8DCD-B7D6-45B7-9DCB-3EFB8E052521}" type="sibTrans" cxnId="{A8A734B9-97FC-40C9-A09C-637EE7F806F5}">
      <dgm:prSet/>
      <dgm:spPr/>
      <dgm:t>
        <a:bodyPr/>
        <a:lstStyle/>
        <a:p>
          <a:endParaRPr lang="en-US"/>
        </a:p>
      </dgm:t>
    </dgm:pt>
    <dgm:pt modelId="{2161ED4E-2AFB-49A3-A545-661D4F91BDE3}">
      <dgm:prSet/>
      <dgm:spPr/>
      <dgm:t>
        <a:bodyPr/>
        <a:lstStyle/>
        <a:p>
          <a:r>
            <a:rPr lang="en-US" b="0" i="0" u="none" dirty="0" smtClean="0"/>
            <a:t>Explanation 5 to Sec. 32 (1)</a:t>
          </a:r>
          <a:endParaRPr lang="en-US" b="0" i="0" u="none" dirty="0"/>
        </a:p>
      </dgm:t>
    </dgm:pt>
    <dgm:pt modelId="{D4ABD0A9-B8F0-4FC7-8F50-79843F19C727}" type="parTrans" cxnId="{98260419-D4E2-4445-8C22-9A5E3A11CCE4}">
      <dgm:prSet/>
      <dgm:spPr/>
      <dgm:t>
        <a:bodyPr/>
        <a:lstStyle/>
        <a:p>
          <a:endParaRPr lang="en-US"/>
        </a:p>
      </dgm:t>
    </dgm:pt>
    <dgm:pt modelId="{51BA8984-799A-4E1C-A980-C08DC132A36A}" type="sibTrans" cxnId="{98260419-D4E2-4445-8C22-9A5E3A11CCE4}">
      <dgm:prSet/>
      <dgm:spPr/>
      <dgm:t>
        <a:bodyPr/>
        <a:lstStyle/>
        <a:p>
          <a:endParaRPr lang="en-US"/>
        </a:p>
      </dgm:t>
    </dgm:pt>
    <dgm:pt modelId="{C20843FA-6581-4B79-ACDF-6851B82BF4B8}">
      <dgm:prSet/>
      <dgm:spPr/>
      <dgm:t>
        <a:bodyPr/>
        <a:lstStyle/>
        <a:p>
          <a:r>
            <a:rPr lang="en-US" dirty="0" smtClean="0"/>
            <a:t>Explanation 1 to Sec. 32 (1)</a:t>
          </a:r>
          <a:endParaRPr lang="en-US" dirty="0"/>
        </a:p>
      </dgm:t>
    </dgm:pt>
    <dgm:pt modelId="{99256F29-C9BF-4ECE-BC61-9F7E49EE7C7F}" type="parTrans" cxnId="{BEFDD6CF-869B-45DE-92AD-2D0A08B279EA}">
      <dgm:prSet/>
      <dgm:spPr/>
      <dgm:t>
        <a:bodyPr/>
        <a:lstStyle/>
        <a:p>
          <a:endParaRPr lang="en-US"/>
        </a:p>
      </dgm:t>
    </dgm:pt>
    <dgm:pt modelId="{3EAC7636-1C77-4AF8-8C5B-03CB06CBC20A}" type="sibTrans" cxnId="{BEFDD6CF-869B-45DE-92AD-2D0A08B279EA}">
      <dgm:prSet/>
      <dgm:spPr/>
      <dgm:t>
        <a:bodyPr/>
        <a:lstStyle/>
        <a:p>
          <a:endParaRPr lang="en-US"/>
        </a:p>
      </dgm:t>
    </dgm:pt>
    <dgm:pt modelId="{1514ED6A-FE57-49E6-8544-D7A4A3577DEE}" type="pres">
      <dgm:prSet presAssocID="{BA87A55D-B437-4899-84C5-78C10D91C930}" presName="Name0" presStyleCnt="0">
        <dgm:presLayoutVars>
          <dgm:dir/>
          <dgm:animLvl val="lvl"/>
          <dgm:resizeHandles val="exact"/>
        </dgm:presLayoutVars>
      </dgm:prSet>
      <dgm:spPr/>
      <dgm:t>
        <a:bodyPr/>
        <a:lstStyle/>
        <a:p>
          <a:endParaRPr lang="en-US"/>
        </a:p>
      </dgm:t>
    </dgm:pt>
    <dgm:pt modelId="{84A9102E-10C4-49FD-974A-15CB03C4ABD1}" type="pres">
      <dgm:prSet presAssocID="{E3FF7329-E434-4A87-9799-D8242EC403C6}" presName="composite" presStyleCnt="0"/>
      <dgm:spPr/>
      <dgm:t>
        <a:bodyPr/>
        <a:lstStyle/>
        <a:p>
          <a:endParaRPr lang="en-US"/>
        </a:p>
      </dgm:t>
    </dgm:pt>
    <dgm:pt modelId="{2FCF1B8E-67BF-4741-A479-B3752FF127FB}" type="pres">
      <dgm:prSet presAssocID="{E3FF7329-E434-4A87-9799-D8242EC403C6}" presName="parTx" presStyleLbl="alignNode1" presStyleIdx="0" presStyleCnt="2">
        <dgm:presLayoutVars>
          <dgm:chMax val="0"/>
          <dgm:chPref val="0"/>
          <dgm:bulletEnabled val="1"/>
        </dgm:presLayoutVars>
      </dgm:prSet>
      <dgm:spPr/>
      <dgm:t>
        <a:bodyPr/>
        <a:lstStyle/>
        <a:p>
          <a:endParaRPr lang="en-US"/>
        </a:p>
      </dgm:t>
    </dgm:pt>
    <dgm:pt modelId="{ADACC9BC-1A2E-41C9-864B-1F3BD15AB6CB}" type="pres">
      <dgm:prSet presAssocID="{E3FF7329-E434-4A87-9799-D8242EC403C6}" presName="desTx" presStyleLbl="alignAccFollowNode1" presStyleIdx="0" presStyleCnt="2">
        <dgm:presLayoutVars>
          <dgm:bulletEnabled val="1"/>
        </dgm:presLayoutVars>
      </dgm:prSet>
      <dgm:spPr/>
      <dgm:t>
        <a:bodyPr/>
        <a:lstStyle/>
        <a:p>
          <a:endParaRPr lang="en-US"/>
        </a:p>
      </dgm:t>
    </dgm:pt>
    <dgm:pt modelId="{3B393501-5FA3-4EAA-95AC-74FC70711BE8}" type="pres">
      <dgm:prSet presAssocID="{D686A8B7-2551-438E-ADCC-A7F4EC640E27}" presName="space" presStyleCnt="0"/>
      <dgm:spPr/>
      <dgm:t>
        <a:bodyPr/>
        <a:lstStyle/>
        <a:p>
          <a:endParaRPr lang="en-US"/>
        </a:p>
      </dgm:t>
    </dgm:pt>
    <dgm:pt modelId="{430F848C-93B0-48A1-9D93-CF62853A70EB}" type="pres">
      <dgm:prSet presAssocID="{5E862696-5C6C-4635-8B7B-B0D517284593}" presName="composite" presStyleCnt="0"/>
      <dgm:spPr/>
      <dgm:t>
        <a:bodyPr/>
        <a:lstStyle/>
        <a:p>
          <a:endParaRPr lang="en-US"/>
        </a:p>
      </dgm:t>
    </dgm:pt>
    <dgm:pt modelId="{94B531FC-6E53-4ACA-91BD-616778D0FDCD}" type="pres">
      <dgm:prSet presAssocID="{5E862696-5C6C-4635-8B7B-B0D517284593}" presName="parTx" presStyleLbl="alignNode1" presStyleIdx="1" presStyleCnt="2">
        <dgm:presLayoutVars>
          <dgm:chMax val="0"/>
          <dgm:chPref val="0"/>
          <dgm:bulletEnabled val="1"/>
        </dgm:presLayoutVars>
      </dgm:prSet>
      <dgm:spPr/>
      <dgm:t>
        <a:bodyPr/>
        <a:lstStyle/>
        <a:p>
          <a:endParaRPr lang="en-US"/>
        </a:p>
      </dgm:t>
    </dgm:pt>
    <dgm:pt modelId="{E341440A-5444-48DE-B771-E07D1BF3401E}" type="pres">
      <dgm:prSet presAssocID="{5E862696-5C6C-4635-8B7B-B0D517284593}" presName="desTx" presStyleLbl="alignAccFollowNode1" presStyleIdx="1" presStyleCnt="2">
        <dgm:presLayoutVars>
          <dgm:bulletEnabled val="1"/>
        </dgm:presLayoutVars>
      </dgm:prSet>
      <dgm:spPr/>
      <dgm:t>
        <a:bodyPr/>
        <a:lstStyle/>
        <a:p>
          <a:endParaRPr lang="en-US"/>
        </a:p>
      </dgm:t>
    </dgm:pt>
  </dgm:ptLst>
  <dgm:cxnLst>
    <dgm:cxn modelId="{1B8CEF1F-382D-4284-9FEA-268C9BD14BB5}" srcId="{BA87A55D-B437-4899-84C5-78C10D91C930}" destId="{5E862696-5C6C-4635-8B7B-B0D517284593}" srcOrd="1" destOrd="0" parTransId="{C6CB9090-103A-40E5-BA90-84C31F447BA9}" sibTransId="{FD74285D-00FB-45DA-AA8C-0B64B8CA6ADA}"/>
    <dgm:cxn modelId="{52B062D2-D33E-43EF-BBC8-C40E4974780D}" type="presOf" srcId="{90647D23-6F7D-464D-9D8B-01A72EDAB5D5}" destId="{ADACC9BC-1A2E-41C9-864B-1F3BD15AB6CB}" srcOrd="0" destOrd="0" presId="urn:microsoft.com/office/officeart/2005/8/layout/hList1"/>
    <dgm:cxn modelId="{C8183419-7C38-45B7-8091-210F52FCC25A}" type="presOf" srcId="{5E862696-5C6C-4635-8B7B-B0D517284593}" destId="{94B531FC-6E53-4ACA-91BD-616778D0FDCD}" srcOrd="0" destOrd="0" presId="urn:microsoft.com/office/officeart/2005/8/layout/hList1"/>
    <dgm:cxn modelId="{C6694007-5A45-453F-8A94-4C60587B456C}" type="presOf" srcId="{A6EA134A-52FE-47F9-945C-BE0D09834311}" destId="{E341440A-5444-48DE-B771-E07D1BF3401E}" srcOrd="0" destOrd="0" presId="urn:microsoft.com/office/officeart/2005/8/layout/hList1"/>
    <dgm:cxn modelId="{6BF5BF2B-60CE-45A6-9560-7092697096A0}" type="presOf" srcId="{BA87A55D-B437-4899-84C5-78C10D91C930}" destId="{1514ED6A-FE57-49E6-8544-D7A4A3577DEE}" srcOrd="0" destOrd="0" presId="urn:microsoft.com/office/officeart/2005/8/layout/hList1"/>
    <dgm:cxn modelId="{378F698D-962B-448C-AEA5-07666EBD011B}" type="presOf" srcId="{E3FF7329-E434-4A87-9799-D8242EC403C6}" destId="{2FCF1B8E-67BF-4741-A479-B3752FF127FB}" srcOrd="0" destOrd="0" presId="urn:microsoft.com/office/officeart/2005/8/layout/hList1"/>
    <dgm:cxn modelId="{A8A734B9-97FC-40C9-A09C-637EE7F806F5}" srcId="{5E862696-5C6C-4635-8B7B-B0D517284593}" destId="{A6EA134A-52FE-47F9-945C-BE0D09834311}" srcOrd="0" destOrd="0" parTransId="{6F1AF5D2-7CD0-4442-9CBE-977D7AE7F2EF}" sibTransId="{6A2E8DCD-B7D6-45B7-9DCB-3EFB8E052521}"/>
    <dgm:cxn modelId="{472AD3A6-8E80-48E8-96F5-51B87A3376DF}" type="presOf" srcId="{2161ED4E-2AFB-49A3-A545-661D4F91BDE3}" destId="{E341440A-5444-48DE-B771-E07D1BF3401E}" srcOrd="0" destOrd="1" presId="urn:microsoft.com/office/officeart/2005/8/layout/hList1"/>
    <dgm:cxn modelId="{FDB31964-1C69-4C4A-A255-708C44F39919}" type="presOf" srcId="{C20843FA-6581-4B79-ACDF-6851B82BF4B8}" destId="{ADACC9BC-1A2E-41C9-864B-1F3BD15AB6CB}" srcOrd="0" destOrd="1" presId="urn:microsoft.com/office/officeart/2005/8/layout/hList1"/>
    <dgm:cxn modelId="{AE8B39B1-CD28-4DA2-8B17-5B34CC61895C}" srcId="{BA87A55D-B437-4899-84C5-78C10D91C930}" destId="{E3FF7329-E434-4A87-9799-D8242EC403C6}" srcOrd="0" destOrd="0" parTransId="{ED526BC0-D41A-452D-86C7-52AE325E7FD6}" sibTransId="{D686A8B7-2551-438E-ADCC-A7F4EC640E27}"/>
    <dgm:cxn modelId="{D74AB35F-D0DC-4E4D-AFF0-E4D03B64075B}" srcId="{E3FF7329-E434-4A87-9799-D8242EC403C6}" destId="{90647D23-6F7D-464D-9D8B-01A72EDAB5D5}" srcOrd="0" destOrd="0" parTransId="{E4DEA57A-B5EE-4303-AE1A-610393290D6E}" sibTransId="{42511AFC-ADD6-4EAB-8D55-0119B16C4D9E}"/>
    <dgm:cxn modelId="{98260419-D4E2-4445-8C22-9A5E3A11CCE4}" srcId="{5E862696-5C6C-4635-8B7B-B0D517284593}" destId="{2161ED4E-2AFB-49A3-A545-661D4F91BDE3}" srcOrd="1" destOrd="0" parTransId="{D4ABD0A9-B8F0-4FC7-8F50-79843F19C727}" sibTransId="{51BA8984-799A-4E1C-A980-C08DC132A36A}"/>
    <dgm:cxn modelId="{BEFDD6CF-869B-45DE-92AD-2D0A08B279EA}" srcId="{E3FF7329-E434-4A87-9799-D8242EC403C6}" destId="{C20843FA-6581-4B79-ACDF-6851B82BF4B8}" srcOrd="1" destOrd="0" parTransId="{99256F29-C9BF-4ECE-BC61-9F7E49EE7C7F}" sibTransId="{3EAC7636-1C77-4AF8-8C5B-03CB06CBC20A}"/>
    <dgm:cxn modelId="{BF679F11-41AA-4FDE-A940-5A3AA65E75FF}" type="presParOf" srcId="{1514ED6A-FE57-49E6-8544-D7A4A3577DEE}" destId="{84A9102E-10C4-49FD-974A-15CB03C4ABD1}" srcOrd="0" destOrd="0" presId="urn:microsoft.com/office/officeart/2005/8/layout/hList1"/>
    <dgm:cxn modelId="{C04B3090-6054-4471-A9D0-41CFA22BF584}" type="presParOf" srcId="{84A9102E-10C4-49FD-974A-15CB03C4ABD1}" destId="{2FCF1B8E-67BF-4741-A479-B3752FF127FB}" srcOrd="0" destOrd="0" presId="urn:microsoft.com/office/officeart/2005/8/layout/hList1"/>
    <dgm:cxn modelId="{B784A0A8-D7A1-4DE1-8210-FDE27680DC1D}" type="presParOf" srcId="{84A9102E-10C4-49FD-974A-15CB03C4ABD1}" destId="{ADACC9BC-1A2E-41C9-864B-1F3BD15AB6CB}" srcOrd="1" destOrd="0" presId="urn:microsoft.com/office/officeart/2005/8/layout/hList1"/>
    <dgm:cxn modelId="{995C085F-A267-4E3A-A8D1-A24A54D503D2}" type="presParOf" srcId="{1514ED6A-FE57-49E6-8544-D7A4A3577DEE}" destId="{3B393501-5FA3-4EAA-95AC-74FC70711BE8}" srcOrd="1" destOrd="0" presId="urn:microsoft.com/office/officeart/2005/8/layout/hList1"/>
    <dgm:cxn modelId="{8CEDCEBC-D4A4-4CC6-B6C4-D4F64DF64473}" type="presParOf" srcId="{1514ED6A-FE57-49E6-8544-D7A4A3577DEE}" destId="{430F848C-93B0-48A1-9D93-CF62853A70EB}" srcOrd="2" destOrd="0" presId="urn:microsoft.com/office/officeart/2005/8/layout/hList1"/>
    <dgm:cxn modelId="{7810A8CA-57DA-40DF-BC9C-EA1429394B5C}" type="presParOf" srcId="{430F848C-93B0-48A1-9D93-CF62853A70EB}" destId="{94B531FC-6E53-4ACA-91BD-616778D0FDCD}" srcOrd="0" destOrd="0" presId="urn:microsoft.com/office/officeart/2005/8/layout/hList1"/>
    <dgm:cxn modelId="{48C947D9-5C18-4927-9AA1-13D4F40803E9}" type="presParOf" srcId="{430F848C-93B0-48A1-9D93-CF62853A70EB}" destId="{E341440A-5444-48DE-B771-E07D1BF3401E}" srcOrd="1" destOrd="0" presId="urn:microsoft.com/office/officeart/2005/8/layout/hList1"/>
  </dgm:cxnLst>
  <dgm:bg/>
  <dgm:whole/>
</dgm:dataModel>
</file>

<file path=ppt/diagrams/data8.xml><?xml version="1.0" encoding="utf-8"?>
<dgm:dataModel xmlns:dgm="http://schemas.openxmlformats.org/drawingml/2006/diagram" xmlns:a="http://schemas.openxmlformats.org/drawingml/2006/main">
  <dgm:ptLst>
    <dgm:pt modelId="{BA87A55D-B437-4899-84C5-78C10D91C930}" type="doc">
      <dgm:prSet loTypeId="urn:microsoft.com/office/officeart/2005/8/layout/hList1" loCatId="list" qsTypeId="urn:microsoft.com/office/officeart/2005/8/quickstyle/3d2" qsCatId="3D" csTypeId="urn:microsoft.com/office/officeart/2005/8/colors/colorful1" csCatId="colorful" phldr="1"/>
      <dgm:spPr/>
      <dgm:t>
        <a:bodyPr/>
        <a:lstStyle/>
        <a:p>
          <a:endParaRPr lang="en-US"/>
        </a:p>
      </dgm:t>
    </dgm:pt>
    <dgm:pt modelId="{E3FF7329-E434-4A87-9799-D8242EC403C6}">
      <dgm:prSet/>
      <dgm:spPr/>
      <dgm:t>
        <a:bodyPr/>
        <a:lstStyle/>
        <a:p>
          <a:r>
            <a:rPr lang="en-US" dirty="0" smtClean="0"/>
            <a:t>No Depreciation</a:t>
          </a:r>
          <a:endParaRPr lang="en-US" dirty="0"/>
        </a:p>
      </dgm:t>
    </dgm:pt>
    <dgm:pt modelId="{ED526BC0-D41A-452D-86C7-52AE325E7FD6}" type="parTrans" cxnId="{AE8B39B1-CD28-4DA2-8B17-5B34CC61895C}">
      <dgm:prSet/>
      <dgm:spPr/>
      <dgm:t>
        <a:bodyPr/>
        <a:lstStyle/>
        <a:p>
          <a:endParaRPr lang="en-US"/>
        </a:p>
      </dgm:t>
    </dgm:pt>
    <dgm:pt modelId="{D686A8B7-2551-438E-ADCC-A7F4EC640E27}" type="sibTrans" cxnId="{AE8B39B1-CD28-4DA2-8B17-5B34CC61895C}">
      <dgm:prSet/>
      <dgm:spPr/>
      <dgm:t>
        <a:bodyPr/>
        <a:lstStyle/>
        <a:p>
          <a:endParaRPr lang="en-US"/>
        </a:p>
      </dgm:t>
    </dgm:pt>
    <dgm:pt modelId="{90647D23-6F7D-464D-9D8B-01A72EDAB5D5}">
      <dgm:prSet/>
      <dgm:spPr/>
      <dgm:t>
        <a:bodyPr/>
        <a:lstStyle/>
        <a:p>
          <a:r>
            <a:rPr lang="en-US" dirty="0" smtClean="0"/>
            <a:t>When Allowed as Deduction under Section 42</a:t>
          </a:r>
          <a:endParaRPr lang="en-US" dirty="0"/>
        </a:p>
      </dgm:t>
    </dgm:pt>
    <dgm:pt modelId="{E4DEA57A-B5EE-4303-AE1A-610393290D6E}" type="parTrans" cxnId="{D74AB35F-D0DC-4E4D-AFF0-E4D03B64075B}">
      <dgm:prSet/>
      <dgm:spPr/>
      <dgm:t>
        <a:bodyPr/>
        <a:lstStyle/>
        <a:p>
          <a:endParaRPr lang="en-US"/>
        </a:p>
      </dgm:t>
    </dgm:pt>
    <dgm:pt modelId="{42511AFC-ADD6-4EAB-8D55-0119B16C4D9E}" type="sibTrans" cxnId="{D74AB35F-D0DC-4E4D-AFF0-E4D03B64075B}">
      <dgm:prSet/>
      <dgm:spPr/>
      <dgm:t>
        <a:bodyPr/>
        <a:lstStyle/>
        <a:p>
          <a:endParaRPr lang="en-US"/>
        </a:p>
      </dgm:t>
    </dgm:pt>
    <dgm:pt modelId="{A6EA134A-52FE-47F9-945C-BE0D09834311}">
      <dgm:prSet/>
      <dgm:spPr/>
      <dgm:t>
        <a:bodyPr/>
        <a:lstStyle/>
        <a:p>
          <a:r>
            <a:rPr lang="en-US" b="0" i="1" u="none" dirty="0" smtClean="0"/>
            <a:t>Rate to be determined as per Usage</a:t>
          </a:r>
          <a:endParaRPr lang="en-US" b="0" i="1" u="none" dirty="0"/>
        </a:p>
      </dgm:t>
    </dgm:pt>
    <dgm:pt modelId="{5E862696-5C6C-4635-8B7B-B0D517284593}">
      <dgm:prSet/>
      <dgm:spPr/>
      <dgm:t>
        <a:bodyPr/>
        <a:lstStyle/>
        <a:p>
          <a:r>
            <a:rPr lang="en-US" dirty="0" smtClean="0"/>
            <a:t>Depreciation on Car</a:t>
          </a:r>
          <a:endParaRPr lang="en-US" dirty="0"/>
        </a:p>
      </dgm:t>
    </dgm:pt>
    <dgm:pt modelId="{FD74285D-00FB-45DA-AA8C-0B64B8CA6ADA}" type="sibTrans" cxnId="{1B8CEF1F-382D-4284-9FEA-268C9BD14BB5}">
      <dgm:prSet/>
      <dgm:spPr/>
      <dgm:t>
        <a:bodyPr/>
        <a:lstStyle/>
        <a:p>
          <a:endParaRPr lang="en-US"/>
        </a:p>
      </dgm:t>
    </dgm:pt>
    <dgm:pt modelId="{C6CB9090-103A-40E5-BA90-84C31F447BA9}" type="parTrans" cxnId="{1B8CEF1F-382D-4284-9FEA-268C9BD14BB5}">
      <dgm:prSet/>
      <dgm:spPr/>
      <dgm:t>
        <a:bodyPr/>
        <a:lstStyle/>
        <a:p>
          <a:endParaRPr lang="en-US"/>
        </a:p>
      </dgm:t>
    </dgm:pt>
    <dgm:pt modelId="{6A2E8DCD-B7D6-45B7-9DCB-3EFB8E052521}" type="sibTrans" cxnId="{A8A734B9-97FC-40C9-A09C-637EE7F806F5}">
      <dgm:prSet/>
      <dgm:spPr/>
      <dgm:t>
        <a:bodyPr/>
        <a:lstStyle/>
        <a:p>
          <a:endParaRPr lang="en-US"/>
        </a:p>
      </dgm:t>
    </dgm:pt>
    <dgm:pt modelId="{6F1AF5D2-7CD0-4442-9CBE-977D7AE7F2EF}" type="parTrans" cxnId="{A8A734B9-97FC-40C9-A09C-637EE7F806F5}">
      <dgm:prSet/>
      <dgm:spPr/>
      <dgm:t>
        <a:bodyPr/>
        <a:lstStyle/>
        <a:p>
          <a:endParaRPr lang="en-US"/>
        </a:p>
      </dgm:t>
    </dgm:pt>
    <dgm:pt modelId="{8BED5B73-8800-4A4C-A793-282152C18167}">
      <dgm:prSet/>
      <dgm:spPr/>
      <dgm:t>
        <a:bodyPr/>
        <a:lstStyle/>
        <a:p>
          <a:r>
            <a:rPr lang="en-US" b="0" i="1" u="none" dirty="0" smtClean="0"/>
            <a:t>i.e. </a:t>
          </a:r>
          <a:r>
            <a:rPr lang="en-US" b="1" i="1" u="sng" dirty="0" smtClean="0"/>
            <a:t>Higher Rate available</a:t>
          </a:r>
          <a:r>
            <a:rPr lang="en-US" b="0" i="1" u="none" dirty="0" smtClean="0"/>
            <a:t> even if the Car is not used in the business of running it on hire by the person claiming depreciation, but instead by the person who has taken it on lease from him</a:t>
          </a:r>
          <a:endParaRPr lang="en-US" b="0" i="1" u="none" dirty="0"/>
        </a:p>
      </dgm:t>
    </dgm:pt>
    <dgm:pt modelId="{78C8BB19-7790-4996-A533-A705E13136D5}" type="parTrans" cxnId="{92694CF3-EAA2-4428-81F4-EAAEF8172BEC}">
      <dgm:prSet/>
      <dgm:spPr/>
      <dgm:t>
        <a:bodyPr/>
        <a:lstStyle/>
        <a:p>
          <a:endParaRPr lang="en-US"/>
        </a:p>
      </dgm:t>
    </dgm:pt>
    <dgm:pt modelId="{9F31E620-7F51-4F99-950C-070EDAF21733}" type="sibTrans" cxnId="{92694CF3-EAA2-4428-81F4-EAAEF8172BEC}">
      <dgm:prSet/>
      <dgm:spPr/>
      <dgm:t>
        <a:bodyPr/>
        <a:lstStyle/>
        <a:p>
          <a:endParaRPr lang="en-US"/>
        </a:p>
      </dgm:t>
    </dgm:pt>
    <dgm:pt modelId="{1514ED6A-FE57-49E6-8544-D7A4A3577DEE}" type="pres">
      <dgm:prSet presAssocID="{BA87A55D-B437-4899-84C5-78C10D91C930}" presName="Name0" presStyleCnt="0">
        <dgm:presLayoutVars>
          <dgm:dir/>
          <dgm:animLvl val="lvl"/>
          <dgm:resizeHandles val="exact"/>
        </dgm:presLayoutVars>
      </dgm:prSet>
      <dgm:spPr/>
      <dgm:t>
        <a:bodyPr/>
        <a:lstStyle/>
        <a:p>
          <a:endParaRPr lang="en-US"/>
        </a:p>
      </dgm:t>
    </dgm:pt>
    <dgm:pt modelId="{84A9102E-10C4-49FD-974A-15CB03C4ABD1}" type="pres">
      <dgm:prSet presAssocID="{E3FF7329-E434-4A87-9799-D8242EC403C6}" presName="composite" presStyleCnt="0"/>
      <dgm:spPr/>
      <dgm:t>
        <a:bodyPr/>
        <a:lstStyle/>
        <a:p>
          <a:endParaRPr lang="en-US"/>
        </a:p>
      </dgm:t>
    </dgm:pt>
    <dgm:pt modelId="{2FCF1B8E-67BF-4741-A479-B3752FF127FB}" type="pres">
      <dgm:prSet presAssocID="{E3FF7329-E434-4A87-9799-D8242EC403C6}" presName="parTx" presStyleLbl="alignNode1" presStyleIdx="0" presStyleCnt="2">
        <dgm:presLayoutVars>
          <dgm:chMax val="0"/>
          <dgm:chPref val="0"/>
          <dgm:bulletEnabled val="1"/>
        </dgm:presLayoutVars>
      </dgm:prSet>
      <dgm:spPr/>
      <dgm:t>
        <a:bodyPr/>
        <a:lstStyle/>
        <a:p>
          <a:endParaRPr lang="en-US"/>
        </a:p>
      </dgm:t>
    </dgm:pt>
    <dgm:pt modelId="{ADACC9BC-1A2E-41C9-864B-1F3BD15AB6CB}" type="pres">
      <dgm:prSet presAssocID="{E3FF7329-E434-4A87-9799-D8242EC403C6}" presName="desTx" presStyleLbl="alignAccFollowNode1" presStyleIdx="0" presStyleCnt="2">
        <dgm:presLayoutVars>
          <dgm:bulletEnabled val="1"/>
        </dgm:presLayoutVars>
      </dgm:prSet>
      <dgm:spPr/>
      <dgm:t>
        <a:bodyPr/>
        <a:lstStyle/>
        <a:p>
          <a:endParaRPr lang="en-US"/>
        </a:p>
      </dgm:t>
    </dgm:pt>
    <dgm:pt modelId="{3B393501-5FA3-4EAA-95AC-74FC70711BE8}" type="pres">
      <dgm:prSet presAssocID="{D686A8B7-2551-438E-ADCC-A7F4EC640E27}" presName="space" presStyleCnt="0"/>
      <dgm:spPr/>
      <dgm:t>
        <a:bodyPr/>
        <a:lstStyle/>
        <a:p>
          <a:endParaRPr lang="en-US"/>
        </a:p>
      </dgm:t>
    </dgm:pt>
    <dgm:pt modelId="{430F848C-93B0-48A1-9D93-CF62853A70EB}" type="pres">
      <dgm:prSet presAssocID="{5E862696-5C6C-4635-8B7B-B0D517284593}" presName="composite" presStyleCnt="0"/>
      <dgm:spPr/>
      <dgm:t>
        <a:bodyPr/>
        <a:lstStyle/>
        <a:p>
          <a:endParaRPr lang="en-US"/>
        </a:p>
      </dgm:t>
    </dgm:pt>
    <dgm:pt modelId="{94B531FC-6E53-4ACA-91BD-616778D0FDCD}" type="pres">
      <dgm:prSet presAssocID="{5E862696-5C6C-4635-8B7B-B0D517284593}" presName="parTx" presStyleLbl="alignNode1" presStyleIdx="1" presStyleCnt="2">
        <dgm:presLayoutVars>
          <dgm:chMax val="0"/>
          <dgm:chPref val="0"/>
          <dgm:bulletEnabled val="1"/>
        </dgm:presLayoutVars>
      </dgm:prSet>
      <dgm:spPr/>
      <dgm:t>
        <a:bodyPr/>
        <a:lstStyle/>
        <a:p>
          <a:endParaRPr lang="en-US"/>
        </a:p>
      </dgm:t>
    </dgm:pt>
    <dgm:pt modelId="{E341440A-5444-48DE-B771-E07D1BF3401E}" type="pres">
      <dgm:prSet presAssocID="{5E862696-5C6C-4635-8B7B-B0D517284593}" presName="desTx" presStyleLbl="alignAccFollowNode1" presStyleIdx="1" presStyleCnt="2">
        <dgm:presLayoutVars>
          <dgm:bulletEnabled val="1"/>
        </dgm:presLayoutVars>
      </dgm:prSet>
      <dgm:spPr/>
      <dgm:t>
        <a:bodyPr/>
        <a:lstStyle/>
        <a:p>
          <a:endParaRPr lang="en-US"/>
        </a:p>
      </dgm:t>
    </dgm:pt>
  </dgm:ptLst>
  <dgm:cxnLst>
    <dgm:cxn modelId="{CA70645C-EFC1-4C61-B2E7-CCC983568782}" type="presOf" srcId="{90647D23-6F7D-464D-9D8B-01A72EDAB5D5}" destId="{ADACC9BC-1A2E-41C9-864B-1F3BD15AB6CB}" srcOrd="0" destOrd="0" presId="urn:microsoft.com/office/officeart/2005/8/layout/hList1"/>
    <dgm:cxn modelId="{1B8CEF1F-382D-4284-9FEA-268C9BD14BB5}" srcId="{BA87A55D-B437-4899-84C5-78C10D91C930}" destId="{5E862696-5C6C-4635-8B7B-B0D517284593}" srcOrd="1" destOrd="0" parTransId="{C6CB9090-103A-40E5-BA90-84C31F447BA9}" sibTransId="{FD74285D-00FB-45DA-AA8C-0B64B8CA6ADA}"/>
    <dgm:cxn modelId="{A5F8AA90-1161-4482-BC9E-CF0DA56BF901}" type="presOf" srcId="{E3FF7329-E434-4A87-9799-D8242EC403C6}" destId="{2FCF1B8E-67BF-4741-A479-B3752FF127FB}" srcOrd="0" destOrd="0" presId="urn:microsoft.com/office/officeart/2005/8/layout/hList1"/>
    <dgm:cxn modelId="{07C72D63-BA2D-40F2-8934-B0ADDDF4350D}" type="presOf" srcId="{BA87A55D-B437-4899-84C5-78C10D91C930}" destId="{1514ED6A-FE57-49E6-8544-D7A4A3577DEE}" srcOrd="0" destOrd="0" presId="urn:microsoft.com/office/officeart/2005/8/layout/hList1"/>
    <dgm:cxn modelId="{A8A734B9-97FC-40C9-A09C-637EE7F806F5}" srcId="{5E862696-5C6C-4635-8B7B-B0D517284593}" destId="{A6EA134A-52FE-47F9-945C-BE0D09834311}" srcOrd="0" destOrd="0" parTransId="{6F1AF5D2-7CD0-4442-9CBE-977D7AE7F2EF}" sibTransId="{6A2E8DCD-B7D6-45B7-9DCB-3EFB8E052521}"/>
    <dgm:cxn modelId="{986A094F-F17D-4518-B80E-A059EB921F4A}" type="presOf" srcId="{8BED5B73-8800-4A4C-A793-282152C18167}" destId="{E341440A-5444-48DE-B771-E07D1BF3401E}" srcOrd="0" destOrd="1" presId="urn:microsoft.com/office/officeart/2005/8/layout/hList1"/>
    <dgm:cxn modelId="{3A3C0958-DE68-4DC9-9A10-80428F0A52AD}" type="presOf" srcId="{A6EA134A-52FE-47F9-945C-BE0D09834311}" destId="{E341440A-5444-48DE-B771-E07D1BF3401E}" srcOrd="0" destOrd="0" presId="urn:microsoft.com/office/officeart/2005/8/layout/hList1"/>
    <dgm:cxn modelId="{52562D2C-F82C-4A00-A7FB-F6CBE9B2370E}" type="presOf" srcId="{5E862696-5C6C-4635-8B7B-B0D517284593}" destId="{94B531FC-6E53-4ACA-91BD-616778D0FDCD}" srcOrd="0" destOrd="0" presId="urn:microsoft.com/office/officeart/2005/8/layout/hList1"/>
    <dgm:cxn modelId="{AE8B39B1-CD28-4DA2-8B17-5B34CC61895C}" srcId="{BA87A55D-B437-4899-84C5-78C10D91C930}" destId="{E3FF7329-E434-4A87-9799-D8242EC403C6}" srcOrd="0" destOrd="0" parTransId="{ED526BC0-D41A-452D-86C7-52AE325E7FD6}" sibTransId="{D686A8B7-2551-438E-ADCC-A7F4EC640E27}"/>
    <dgm:cxn modelId="{D74AB35F-D0DC-4E4D-AFF0-E4D03B64075B}" srcId="{E3FF7329-E434-4A87-9799-D8242EC403C6}" destId="{90647D23-6F7D-464D-9D8B-01A72EDAB5D5}" srcOrd="0" destOrd="0" parTransId="{E4DEA57A-B5EE-4303-AE1A-610393290D6E}" sibTransId="{42511AFC-ADD6-4EAB-8D55-0119B16C4D9E}"/>
    <dgm:cxn modelId="{92694CF3-EAA2-4428-81F4-EAAEF8172BEC}" srcId="{5E862696-5C6C-4635-8B7B-B0D517284593}" destId="{8BED5B73-8800-4A4C-A793-282152C18167}" srcOrd="1" destOrd="0" parTransId="{78C8BB19-7790-4996-A533-A705E13136D5}" sibTransId="{9F31E620-7F51-4F99-950C-070EDAF21733}"/>
    <dgm:cxn modelId="{234E665F-7100-4848-800E-A8782A9FAC5A}" type="presParOf" srcId="{1514ED6A-FE57-49E6-8544-D7A4A3577DEE}" destId="{84A9102E-10C4-49FD-974A-15CB03C4ABD1}" srcOrd="0" destOrd="0" presId="urn:microsoft.com/office/officeart/2005/8/layout/hList1"/>
    <dgm:cxn modelId="{DF487869-79CA-4101-A7FD-662B86352472}" type="presParOf" srcId="{84A9102E-10C4-49FD-974A-15CB03C4ABD1}" destId="{2FCF1B8E-67BF-4741-A479-B3752FF127FB}" srcOrd="0" destOrd="0" presId="urn:microsoft.com/office/officeart/2005/8/layout/hList1"/>
    <dgm:cxn modelId="{E2D57157-E961-4053-B9E5-5D1B9BDBB465}" type="presParOf" srcId="{84A9102E-10C4-49FD-974A-15CB03C4ABD1}" destId="{ADACC9BC-1A2E-41C9-864B-1F3BD15AB6CB}" srcOrd="1" destOrd="0" presId="urn:microsoft.com/office/officeart/2005/8/layout/hList1"/>
    <dgm:cxn modelId="{79F7AE24-8CB7-45FC-A43F-F7E7994DE43B}" type="presParOf" srcId="{1514ED6A-FE57-49E6-8544-D7A4A3577DEE}" destId="{3B393501-5FA3-4EAA-95AC-74FC70711BE8}" srcOrd="1" destOrd="0" presId="urn:microsoft.com/office/officeart/2005/8/layout/hList1"/>
    <dgm:cxn modelId="{9F849A3D-4624-4F0E-BA61-38F9D9923651}" type="presParOf" srcId="{1514ED6A-FE57-49E6-8544-D7A4A3577DEE}" destId="{430F848C-93B0-48A1-9D93-CF62853A70EB}" srcOrd="2" destOrd="0" presId="urn:microsoft.com/office/officeart/2005/8/layout/hList1"/>
    <dgm:cxn modelId="{4DA889AD-7CE4-4E9F-8E11-CC72CBC4876F}" type="presParOf" srcId="{430F848C-93B0-48A1-9D93-CF62853A70EB}" destId="{94B531FC-6E53-4ACA-91BD-616778D0FDCD}" srcOrd="0" destOrd="0" presId="urn:microsoft.com/office/officeart/2005/8/layout/hList1"/>
    <dgm:cxn modelId="{AB16D56E-5F27-419E-966C-CE62124047C9}" type="presParOf" srcId="{430F848C-93B0-48A1-9D93-CF62853A70EB}" destId="{E341440A-5444-48DE-B771-E07D1BF3401E}" srcOrd="1" destOrd="0" presId="urn:microsoft.com/office/officeart/2005/8/layout/hList1"/>
  </dgm:cxnLst>
  <dgm:bg/>
  <dgm:whole/>
</dgm:dataModel>
</file>

<file path=ppt/diagrams/data9.xml><?xml version="1.0" encoding="utf-8"?>
<dgm:dataModel xmlns:dgm="http://schemas.openxmlformats.org/drawingml/2006/diagram" xmlns:a="http://schemas.openxmlformats.org/drawingml/2006/main">
  <dgm:ptLst>
    <dgm:pt modelId="{63AAE0E9-CEA0-417F-A67D-AE54BB129A34}" type="doc">
      <dgm:prSet loTypeId="urn:microsoft.com/office/officeart/2005/8/layout/bProcess3" loCatId="process" qsTypeId="urn:microsoft.com/office/officeart/2005/8/quickstyle/3d2" qsCatId="3D" csTypeId="urn:microsoft.com/office/officeart/2005/8/colors/colorful5" csCatId="colorful"/>
      <dgm:spPr/>
      <dgm:t>
        <a:bodyPr/>
        <a:lstStyle/>
        <a:p>
          <a:endParaRPr lang="en-US"/>
        </a:p>
      </dgm:t>
    </dgm:pt>
    <dgm:pt modelId="{DDD5EA1D-82B1-4B48-AB32-F8A2D73B1671}">
      <dgm:prSet/>
      <dgm:spPr/>
      <dgm:t>
        <a:bodyPr/>
        <a:lstStyle/>
        <a:p>
          <a:pPr rtl="0"/>
          <a:r>
            <a:rPr lang="en-US" dirty="0" smtClean="0"/>
            <a:t>All loss to be reported</a:t>
          </a:r>
          <a:endParaRPr lang="en-US" dirty="0"/>
        </a:p>
      </dgm:t>
    </dgm:pt>
    <dgm:pt modelId="{CBD4C001-5437-4C19-A4D3-0F117E18716A}" type="parTrans" cxnId="{500045C5-BDF2-4B8A-A6D0-2D3ABADDB0D4}">
      <dgm:prSet/>
      <dgm:spPr/>
      <dgm:t>
        <a:bodyPr/>
        <a:lstStyle/>
        <a:p>
          <a:endParaRPr lang="en-US"/>
        </a:p>
      </dgm:t>
    </dgm:pt>
    <dgm:pt modelId="{B4FC5C51-6394-4A30-9BA0-81D811BA5F69}" type="sibTrans" cxnId="{500045C5-BDF2-4B8A-A6D0-2D3ABADDB0D4}">
      <dgm:prSet/>
      <dgm:spPr/>
      <dgm:t>
        <a:bodyPr/>
        <a:lstStyle/>
        <a:p>
          <a:endParaRPr lang="en-US"/>
        </a:p>
      </dgm:t>
    </dgm:pt>
    <dgm:pt modelId="{987B5BF2-1006-4587-BAB8-FEBD8F189E17}">
      <dgm:prSet/>
      <dgm:spPr/>
      <dgm:t>
        <a:bodyPr/>
        <a:lstStyle/>
        <a:p>
          <a:pPr rtl="0"/>
          <a:r>
            <a:rPr lang="en-US" dirty="0" smtClean="0"/>
            <a:t>Income from house property</a:t>
          </a:r>
          <a:endParaRPr lang="en-US" dirty="0"/>
        </a:p>
      </dgm:t>
    </dgm:pt>
    <dgm:pt modelId="{A2062752-B249-439F-912C-DC96B1A77616}" type="parTrans" cxnId="{89FD80C5-4A63-4CB6-BEDC-0C3C643F8707}">
      <dgm:prSet/>
      <dgm:spPr/>
      <dgm:t>
        <a:bodyPr/>
        <a:lstStyle/>
        <a:p>
          <a:endParaRPr lang="en-US"/>
        </a:p>
      </dgm:t>
    </dgm:pt>
    <dgm:pt modelId="{B13A6707-E04F-41C0-A607-3EDAE7C0A183}" type="sibTrans" cxnId="{89FD80C5-4A63-4CB6-BEDC-0C3C643F8707}">
      <dgm:prSet/>
      <dgm:spPr/>
      <dgm:t>
        <a:bodyPr/>
        <a:lstStyle/>
        <a:p>
          <a:endParaRPr lang="en-US"/>
        </a:p>
      </dgm:t>
    </dgm:pt>
    <dgm:pt modelId="{09E39329-41D8-4029-A996-9881E8C95FD2}">
      <dgm:prSet/>
      <dgm:spPr/>
      <dgm:t>
        <a:bodyPr/>
        <a:lstStyle/>
        <a:p>
          <a:pPr rtl="0"/>
          <a:r>
            <a:rPr lang="en-US" dirty="0" smtClean="0"/>
            <a:t>Income from business –</a:t>
          </a:r>
          <a:endParaRPr lang="en-US" dirty="0"/>
        </a:p>
      </dgm:t>
    </dgm:pt>
    <dgm:pt modelId="{E821CDD9-9524-4E5B-9BDC-95FCE30B07B2}" type="parTrans" cxnId="{300A2281-F26C-4705-8924-E165829310E5}">
      <dgm:prSet/>
      <dgm:spPr/>
      <dgm:t>
        <a:bodyPr/>
        <a:lstStyle/>
        <a:p>
          <a:endParaRPr lang="en-US"/>
        </a:p>
      </dgm:t>
    </dgm:pt>
    <dgm:pt modelId="{7044A57D-3AC5-4811-9C73-ABCBB7CB2DC2}" type="sibTrans" cxnId="{300A2281-F26C-4705-8924-E165829310E5}">
      <dgm:prSet/>
      <dgm:spPr/>
      <dgm:t>
        <a:bodyPr/>
        <a:lstStyle/>
        <a:p>
          <a:endParaRPr lang="en-US"/>
        </a:p>
      </dgm:t>
    </dgm:pt>
    <dgm:pt modelId="{4F8E4709-D0C2-415B-BB9B-A5EDB31B1E9F}">
      <dgm:prSet/>
      <dgm:spPr/>
      <dgm:t>
        <a:bodyPr/>
        <a:lstStyle/>
        <a:p>
          <a:pPr rtl="0"/>
          <a:r>
            <a:rPr lang="en-US" dirty="0" smtClean="0"/>
            <a:t>business loss</a:t>
          </a:r>
          <a:endParaRPr lang="en-US" dirty="0"/>
        </a:p>
      </dgm:t>
    </dgm:pt>
    <dgm:pt modelId="{73C76C92-FE2A-4D55-917E-B8AF3EC2A8D5}" type="parTrans" cxnId="{F74C96AC-A377-447D-9814-28DEA14FA785}">
      <dgm:prSet/>
      <dgm:spPr/>
      <dgm:t>
        <a:bodyPr/>
        <a:lstStyle/>
        <a:p>
          <a:endParaRPr lang="en-US"/>
        </a:p>
      </dgm:t>
    </dgm:pt>
    <dgm:pt modelId="{C60CC62F-96A1-41C4-AB9E-A6060CD6D9F7}" type="sibTrans" cxnId="{F74C96AC-A377-447D-9814-28DEA14FA785}">
      <dgm:prSet/>
      <dgm:spPr/>
      <dgm:t>
        <a:bodyPr/>
        <a:lstStyle/>
        <a:p>
          <a:endParaRPr lang="en-US"/>
        </a:p>
      </dgm:t>
    </dgm:pt>
    <dgm:pt modelId="{43F54B3D-71E7-43C5-B9AF-4E7A176AF300}">
      <dgm:prSet/>
      <dgm:spPr/>
      <dgm:t>
        <a:bodyPr/>
        <a:lstStyle/>
        <a:p>
          <a:pPr rtl="0"/>
          <a:r>
            <a:rPr lang="en-US" dirty="0" smtClean="0"/>
            <a:t>speculation loss</a:t>
          </a:r>
          <a:endParaRPr lang="en-US" dirty="0"/>
        </a:p>
      </dgm:t>
    </dgm:pt>
    <dgm:pt modelId="{0130D509-056E-4B7E-936A-BD4C03483838}" type="parTrans" cxnId="{913F30F9-1E88-4A69-ADCA-DF323FAD6025}">
      <dgm:prSet/>
      <dgm:spPr/>
      <dgm:t>
        <a:bodyPr/>
        <a:lstStyle/>
        <a:p>
          <a:endParaRPr lang="en-US"/>
        </a:p>
      </dgm:t>
    </dgm:pt>
    <dgm:pt modelId="{88B048BF-E84E-4223-A77B-1CF6C293DEF3}" type="sibTrans" cxnId="{913F30F9-1E88-4A69-ADCA-DF323FAD6025}">
      <dgm:prSet/>
      <dgm:spPr/>
      <dgm:t>
        <a:bodyPr/>
        <a:lstStyle/>
        <a:p>
          <a:endParaRPr lang="en-US"/>
        </a:p>
      </dgm:t>
    </dgm:pt>
    <dgm:pt modelId="{4D385094-5BC9-4481-9396-14854A52668A}">
      <dgm:prSet/>
      <dgm:spPr/>
      <dgm:t>
        <a:bodyPr/>
        <a:lstStyle/>
        <a:p>
          <a:pPr rtl="0"/>
          <a:r>
            <a:rPr lang="en-US" dirty="0" smtClean="0"/>
            <a:t>unabsorbed depreciation </a:t>
          </a:r>
          <a:endParaRPr lang="en-US" dirty="0"/>
        </a:p>
      </dgm:t>
    </dgm:pt>
    <dgm:pt modelId="{F1E849AC-AB10-451F-8FFC-66D92086AD02}" type="parTrans" cxnId="{9DEE3627-D889-405B-B390-F4B8FB9604AD}">
      <dgm:prSet/>
      <dgm:spPr/>
      <dgm:t>
        <a:bodyPr/>
        <a:lstStyle/>
        <a:p>
          <a:endParaRPr lang="en-US"/>
        </a:p>
      </dgm:t>
    </dgm:pt>
    <dgm:pt modelId="{A9A78BCC-F42E-4B0E-9B5C-F1B1F514688A}" type="sibTrans" cxnId="{9DEE3627-D889-405B-B390-F4B8FB9604AD}">
      <dgm:prSet/>
      <dgm:spPr/>
      <dgm:t>
        <a:bodyPr/>
        <a:lstStyle/>
        <a:p>
          <a:endParaRPr lang="en-US"/>
        </a:p>
      </dgm:t>
    </dgm:pt>
    <dgm:pt modelId="{4E3B10AF-20B8-4AF4-8E7E-7B1246C992D2}">
      <dgm:prSet/>
      <dgm:spPr/>
      <dgm:t>
        <a:bodyPr/>
        <a:lstStyle/>
        <a:p>
          <a:pPr rtl="0"/>
          <a:r>
            <a:rPr lang="en-US" dirty="0" smtClean="0"/>
            <a:t>income from capital gain </a:t>
          </a:r>
          <a:endParaRPr lang="en-US" dirty="0"/>
        </a:p>
      </dgm:t>
    </dgm:pt>
    <dgm:pt modelId="{FD974EBC-62F9-48FB-9802-55221D9B5EB0}" type="parTrans" cxnId="{3A099E13-0C63-45BA-A94C-8B8A1ED6B2FA}">
      <dgm:prSet/>
      <dgm:spPr/>
      <dgm:t>
        <a:bodyPr/>
        <a:lstStyle/>
        <a:p>
          <a:endParaRPr lang="en-US"/>
        </a:p>
      </dgm:t>
    </dgm:pt>
    <dgm:pt modelId="{181E18BD-4C02-42E5-897D-D02355181042}" type="sibTrans" cxnId="{3A099E13-0C63-45BA-A94C-8B8A1ED6B2FA}">
      <dgm:prSet/>
      <dgm:spPr/>
      <dgm:t>
        <a:bodyPr/>
        <a:lstStyle/>
        <a:p>
          <a:endParaRPr lang="en-US"/>
        </a:p>
      </dgm:t>
    </dgm:pt>
    <dgm:pt modelId="{17C176AA-8E6D-4FD8-A8F9-8063EA8BE48C}">
      <dgm:prSet/>
      <dgm:spPr/>
      <dgm:t>
        <a:bodyPr/>
        <a:lstStyle/>
        <a:p>
          <a:pPr rtl="0"/>
          <a:r>
            <a:rPr lang="en-US" dirty="0" smtClean="0"/>
            <a:t>short term capital gain</a:t>
          </a:r>
          <a:endParaRPr lang="en-US" dirty="0"/>
        </a:p>
      </dgm:t>
    </dgm:pt>
    <dgm:pt modelId="{3450E119-5BBD-4DA4-94F7-A23CA227E632}" type="parTrans" cxnId="{9404C572-F074-4698-A6BF-6311BD7B785C}">
      <dgm:prSet/>
      <dgm:spPr/>
      <dgm:t>
        <a:bodyPr/>
        <a:lstStyle/>
        <a:p>
          <a:endParaRPr lang="en-US"/>
        </a:p>
      </dgm:t>
    </dgm:pt>
    <dgm:pt modelId="{A8BFC923-7E77-4579-B2B3-7F007B49DA50}" type="sibTrans" cxnId="{9404C572-F074-4698-A6BF-6311BD7B785C}">
      <dgm:prSet/>
      <dgm:spPr/>
      <dgm:t>
        <a:bodyPr/>
        <a:lstStyle/>
        <a:p>
          <a:endParaRPr lang="en-US"/>
        </a:p>
      </dgm:t>
    </dgm:pt>
    <dgm:pt modelId="{AE92D878-7ADF-4118-9848-C81CBE6D6181}">
      <dgm:prSet/>
      <dgm:spPr/>
      <dgm:t>
        <a:bodyPr/>
        <a:lstStyle/>
        <a:p>
          <a:pPr rtl="0"/>
          <a:r>
            <a:rPr lang="en-US" dirty="0" smtClean="0"/>
            <a:t>long term capital gain </a:t>
          </a:r>
          <a:endParaRPr lang="en-US" dirty="0"/>
        </a:p>
      </dgm:t>
    </dgm:pt>
    <dgm:pt modelId="{E18B7FA5-A5F1-4340-ACFE-948DC0C74A13}" type="parTrans" cxnId="{BCC15236-D71C-4001-B282-EF7B98780ACC}">
      <dgm:prSet/>
      <dgm:spPr/>
      <dgm:t>
        <a:bodyPr/>
        <a:lstStyle/>
        <a:p>
          <a:endParaRPr lang="en-US"/>
        </a:p>
      </dgm:t>
    </dgm:pt>
    <dgm:pt modelId="{0659CCCC-9D7C-4EFC-B4A1-FBB06B56ACAB}" type="sibTrans" cxnId="{BCC15236-D71C-4001-B282-EF7B98780ACC}">
      <dgm:prSet/>
      <dgm:spPr/>
      <dgm:t>
        <a:bodyPr/>
        <a:lstStyle/>
        <a:p>
          <a:endParaRPr lang="en-US"/>
        </a:p>
      </dgm:t>
    </dgm:pt>
    <dgm:pt modelId="{63B8F9F3-44C9-4E21-8456-655F42B0AE13}">
      <dgm:prSet/>
      <dgm:spPr/>
      <dgm:t>
        <a:bodyPr/>
        <a:lstStyle/>
        <a:p>
          <a:pPr rtl="0"/>
          <a:r>
            <a:rPr lang="en-US" dirty="0" smtClean="0"/>
            <a:t>Income from other source :</a:t>
          </a:r>
          <a:endParaRPr lang="en-US" dirty="0"/>
        </a:p>
      </dgm:t>
    </dgm:pt>
    <dgm:pt modelId="{38AF1862-0809-4123-80C4-B310F10D208F}" type="parTrans" cxnId="{53BD7F4C-B301-4098-B383-6A402EA5188D}">
      <dgm:prSet/>
      <dgm:spPr/>
      <dgm:t>
        <a:bodyPr/>
        <a:lstStyle/>
        <a:p>
          <a:endParaRPr lang="en-US"/>
        </a:p>
      </dgm:t>
    </dgm:pt>
    <dgm:pt modelId="{D33247DF-A27F-49C4-8066-D0AFA0CB5F99}" type="sibTrans" cxnId="{53BD7F4C-B301-4098-B383-6A402EA5188D}">
      <dgm:prSet/>
      <dgm:spPr/>
      <dgm:t>
        <a:bodyPr/>
        <a:lstStyle/>
        <a:p>
          <a:endParaRPr lang="en-US"/>
        </a:p>
      </dgm:t>
    </dgm:pt>
    <dgm:pt modelId="{7739A74C-3A1F-42E8-9D3B-538214D894CF}">
      <dgm:prSet/>
      <dgm:spPr/>
      <dgm:t>
        <a:bodyPr/>
        <a:lstStyle/>
        <a:p>
          <a:pPr rtl="0"/>
          <a:r>
            <a:rPr lang="en-US" dirty="0" smtClean="0"/>
            <a:t>Horse maintenance for running in horse races.</a:t>
          </a:r>
          <a:endParaRPr lang="en-US" dirty="0"/>
        </a:p>
      </dgm:t>
    </dgm:pt>
    <dgm:pt modelId="{B14C2C1F-F28D-455C-85E4-660879105BC1}" type="parTrans" cxnId="{782BB9E1-E628-48D1-8651-E7E9356034CC}">
      <dgm:prSet/>
      <dgm:spPr/>
      <dgm:t>
        <a:bodyPr/>
        <a:lstStyle/>
        <a:p>
          <a:endParaRPr lang="en-US"/>
        </a:p>
      </dgm:t>
    </dgm:pt>
    <dgm:pt modelId="{02E6FBB3-FDBD-47FF-8DB7-4A69162501BF}" type="sibTrans" cxnId="{782BB9E1-E628-48D1-8651-E7E9356034CC}">
      <dgm:prSet/>
      <dgm:spPr/>
      <dgm:t>
        <a:bodyPr/>
        <a:lstStyle/>
        <a:p>
          <a:endParaRPr lang="en-US"/>
        </a:p>
      </dgm:t>
    </dgm:pt>
    <dgm:pt modelId="{16AE515E-660F-4CCA-8C62-808BDB34458F}" type="pres">
      <dgm:prSet presAssocID="{63AAE0E9-CEA0-417F-A67D-AE54BB129A34}" presName="Name0" presStyleCnt="0">
        <dgm:presLayoutVars>
          <dgm:dir/>
          <dgm:resizeHandles val="exact"/>
        </dgm:presLayoutVars>
      </dgm:prSet>
      <dgm:spPr/>
      <dgm:t>
        <a:bodyPr/>
        <a:lstStyle/>
        <a:p>
          <a:endParaRPr lang="en-US"/>
        </a:p>
      </dgm:t>
    </dgm:pt>
    <dgm:pt modelId="{43E5D74F-D7B9-450B-AECC-B9B3E627A3A1}" type="pres">
      <dgm:prSet presAssocID="{DDD5EA1D-82B1-4B48-AB32-F8A2D73B1671}" presName="node" presStyleLbl="node1" presStyleIdx="0" presStyleCnt="6">
        <dgm:presLayoutVars>
          <dgm:bulletEnabled val="1"/>
        </dgm:presLayoutVars>
      </dgm:prSet>
      <dgm:spPr/>
      <dgm:t>
        <a:bodyPr/>
        <a:lstStyle/>
        <a:p>
          <a:endParaRPr lang="en-US"/>
        </a:p>
      </dgm:t>
    </dgm:pt>
    <dgm:pt modelId="{CA4A6ED5-5B67-4C31-9C1C-4872E948C8FA}" type="pres">
      <dgm:prSet presAssocID="{B4FC5C51-6394-4A30-9BA0-81D811BA5F69}" presName="sibTrans" presStyleLbl="sibTrans1D1" presStyleIdx="0" presStyleCnt="5"/>
      <dgm:spPr/>
      <dgm:t>
        <a:bodyPr/>
        <a:lstStyle/>
        <a:p>
          <a:endParaRPr lang="en-US"/>
        </a:p>
      </dgm:t>
    </dgm:pt>
    <dgm:pt modelId="{91E2419E-BCA1-43C4-83EF-311C8D31E604}" type="pres">
      <dgm:prSet presAssocID="{B4FC5C51-6394-4A30-9BA0-81D811BA5F69}" presName="connectorText" presStyleLbl="sibTrans1D1" presStyleIdx="0" presStyleCnt="5"/>
      <dgm:spPr/>
      <dgm:t>
        <a:bodyPr/>
        <a:lstStyle/>
        <a:p>
          <a:endParaRPr lang="en-US"/>
        </a:p>
      </dgm:t>
    </dgm:pt>
    <dgm:pt modelId="{DFFF797C-17B4-42D3-91B1-B85105448579}" type="pres">
      <dgm:prSet presAssocID="{987B5BF2-1006-4587-BAB8-FEBD8F189E17}" presName="node" presStyleLbl="node1" presStyleIdx="1" presStyleCnt="6">
        <dgm:presLayoutVars>
          <dgm:bulletEnabled val="1"/>
        </dgm:presLayoutVars>
      </dgm:prSet>
      <dgm:spPr/>
      <dgm:t>
        <a:bodyPr/>
        <a:lstStyle/>
        <a:p>
          <a:endParaRPr lang="en-US"/>
        </a:p>
      </dgm:t>
    </dgm:pt>
    <dgm:pt modelId="{FDDE276C-EF2A-478B-92A6-635DD59F4D4D}" type="pres">
      <dgm:prSet presAssocID="{B13A6707-E04F-41C0-A607-3EDAE7C0A183}" presName="sibTrans" presStyleLbl="sibTrans1D1" presStyleIdx="1" presStyleCnt="5"/>
      <dgm:spPr/>
      <dgm:t>
        <a:bodyPr/>
        <a:lstStyle/>
        <a:p>
          <a:endParaRPr lang="en-US"/>
        </a:p>
      </dgm:t>
    </dgm:pt>
    <dgm:pt modelId="{8A17F782-096B-4E3E-92F5-BE3489224239}" type="pres">
      <dgm:prSet presAssocID="{B13A6707-E04F-41C0-A607-3EDAE7C0A183}" presName="connectorText" presStyleLbl="sibTrans1D1" presStyleIdx="1" presStyleCnt="5"/>
      <dgm:spPr/>
      <dgm:t>
        <a:bodyPr/>
        <a:lstStyle/>
        <a:p>
          <a:endParaRPr lang="en-US"/>
        </a:p>
      </dgm:t>
    </dgm:pt>
    <dgm:pt modelId="{8FB7722B-A714-485A-B6ED-DEFC9F694DF3}" type="pres">
      <dgm:prSet presAssocID="{09E39329-41D8-4029-A996-9881E8C95FD2}" presName="node" presStyleLbl="node1" presStyleIdx="2" presStyleCnt="6">
        <dgm:presLayoutVars>
          <dgm:bulletEnabled val="1"/>
        </dgm:presLayoutVars>
      </dgm:prSet>
      <dgm:spPr/>
      <dgm:t>
        <a:bodyPr/>
        <a:lstStyle/>
        <a:p>
          <a:endParaRPr lang="en-US"/>
        </a:p>
      </dgm:t>
    </dgm:pt>
    <dgm:pt modelId="{A8FAD3AD-2C8D-438D-8E39-38D8BC7482CE}" type="pres">
      <dgm:prSet presAssocID="{7044A57D-3AC5-4811-9C73-ABCBB7CB2DC2}" presName="sibTrans" presStyleLbl="sibTrans1D1" presStyleIdx="2" presStyleCnt="5"/>
      <dgm:spPr/>
      <dgm:t>
        <a:bodyPr/>
        <a:lstStyle/>
        <a:p>
          <a:endParaRPr lang="en-US"/>
        </a:p>
      </dgm:t>
    </dgm:pt>
    <dgm:pt modelId="{00554B83-32DE-4420-97D2-B678072CE73D}" type="pres">
      <dgm:prSet presAssocID="{7044A57D-3AC5-4811-9C73-ABCBB7CB2DC2}" presName="connectorText" presStyleLbl="sibTrans1D1" presStyleIdx="2" presStyleCnt="5"/>
      <dgm:spPr/>
      <dgm:t>
        <a:bodyPr/>
        <a:lstStyle/>
        <a:p>
          <a:endParaRPr lang="en-US"/>
        </a:p>
      </dgm:t>
    </dgm:pt>
    <dgm:pt modelId="{AA805FC3-7D89-4A02-B858-94ED3847EA3A}" type="pres">
      <dgm:prSet presAssocID="{4E3B10AF-20B8-4AF4-8E7E-7B1246C992D2}" presName="node" presStyleLbl="node1" presStyleIdx="3" presStyleCnt="6">
        <dgm:presLayoutVars>
          <dgm:bulletEnabled val="1"/>
        </dgm:presLayoutVars>
      </dgm:prSet>
      <dgm:spPr/>
      <dgm:t>
        <a:bodyPr/>
        <a:lstStyle/>
        <a:p>
          <a:endParaRPr lang="en-US"/>
        </a:p>
      </dgm:t>
    </dgm:pt>
    <dgm:pt modelId="{0089492A-0FF0-414E-AD73-F321B06B63B1}" type="pres">
      <dgm:prSet presAssocID="{181E18BD-4C02-42E5-897D-D02355181042}" presName="sibTrans" presStyleLbl="sibTrans1D1" presStyleIdx="3" presStyleCnt="5"/>
      <dgm:spPr/>
      <dgm:t>
        <a:bodyPr/>
        <a:lstStyle/>
        <a:p>
          <a:endParaRPr lang="en-US"/>
        </a:p>
      </dgm:t>
    </dgm:pt>
    <dgm:pt modelId="{2A6A869D-3D57-4321-8B82-2395F5F2324F}" type="pres">
      <dgm:prSet presAssocID="{181E18BD-4C02-42E5-897D-D02355181042}" presName="connectorText" presStyleLbl="sibTrans1D1" presStyleIdx="3" presStyleCnt="5"/>
      <dgm:spPr/>
      <dgm:t>
        <a:bodyPr/>
        <a:lstStyle/>
        <a:p>
          <a:endParaRPr lang="en-US"/>
        </a:p>
      </dgm:t>
    </dgm:pt>
    <dgm:pt modelId="{52999223-A54D-45C0-B4B0-41C1A155F009}" type="pres">
      <dgm:prSet presAssocID="{63B8F9F3-44C9-4E21-8456-655F42B0AE13}" presName="node" presStyleLbl="node1" presStyleIdx="4" presStyleCnt="6">
        <dgm:presLayoutVars>
          <dgm:bulletEnabled val="1"/>
        </dgm:presLayoutVars>
      </dgm:prSet>
      <dgm:spPr/>
      <dgm:t>
        <a:bodyPr/>
        <a:lstStyle/>
        <a:p>
          <a:endParaRPr lang="en-US"/>
        </a:p>
      </dgm:t>
    </dgm:pt>
    <dgm:pt modelId="{1F4F6E52-E978-4D1A-BAB4-DB18135426C6}" type="pres">
      <dgm:prSet presAssocID="{D33247DF-A27F-49C4-8066-D0AFA0CB5F99}" presName="sibTrans" presStyleLbl="sibTrans1D1" presStyleIdx="4" presStyleCnt="5"/>
      <dgm:spPr/>
      <dgm:t>
        <a:bodyPr/>
        <a:lstStyle/>
        <a:p>
          <a:endParaRPr lang="en-US"/>
        </a:p>
      </dgm:t>
    </dgm:pt>
    <dgm:pt modelId="{296C6929-E0DC-4D89-B08B-424F3620CDED}" type="pres">
      <dgm:prSet presAssocID="{D33247DF-A27F-49C4-8066-D0AFA0CB5F99}" presName="connectorText" presStyleLbl="sibTrans1D1" presStyleIdx="4" presStyleCnt="5"/>
      <dgm:spPr/>
      <dgm:t>
        <a:bodyPr/>
        <a:lstStyle/>
        <a:p>
          <a:endParaRPr lang="en-US"/>
        </a:p>
      </dgm:t>
    </dgm:pt>
    <dgm:pt modelId="{DD6B0C5A-05DF-4C0D-A420-D9A2C1B207D8}" type="pres">
      <dgm:prSet presAssocID="{7739A74C-3A1F-42E8-9D3B-538214D894CF}" presName="node" presStyleLbl="node1" presStyleIdx="5" presStyleCnt="6">
        <dgm:presLayoutVars>
          <dgm:bulletEnabled val="1"/>
        </dgm:presLayoutVars>
      </dgm:prSet>
      <dgm:spPr/>
      <dgm:t>
        <a:bodyPr/>
        <a:lstStyle/>
        <a:p>
          <a:endParaRPr lang="en-US"/>
        </a:p>
      </dgm:t>
    </dgm:pt>
  </dgm:ptLst>
  <dgm:cxnLst>
    <dgm:cxn modelId="{57702FF4-99DE-4A34-923E-DB69EFAAA46E}" type="presOf" srcId="{7739A74C-3A1F-42E8-9D3B-538214D894CF}" destId="{DD6B0C5A-05DF-4C0D-A420-D9A2C1B207D8}" srcOrd="0" destOrd="0" presId="urn:microsoft.com/office/officeart/2005/8/layout/bProcess3"/>
    <dgm:cxn modelId="{B5C3B8FC-9351-4B7F-9273-F74282C367D6}" type="presOf" srcId="{4E3B10AF-20B8-4AF4-8E7E-7B1246C992D2}" destId="{AA805FC3-7D89-4A02-B858-94ED3847EA3A}" srcOrd="0" destOrd="0" presId="urn:microsoft.com/office/officeart/2005/8/layout/bProcess3"/>
    <dgm:cxn modelId="{44BD7C4E-08E3-4BC9-99DA-9835A438CBF2}" type="presOf" srcId="{181E18BD-4C02-42E5-897D-D02355181042}" destId="{2A6A869D-3D57-4321-8B82-2395F5F2324F}" srcOrd="1" destOrd="0" presId="urn:microsoft.com/office/officeart/2005/8/layout/bProcess3"/>
    <dgm:cxn modelId="{911E04C3-5BFC-4184-9591-DA5B5B7EDBDE}" type="presOf" srcId="{17C176AA-8E6D-4FD8-A8F9-8063EA8BE48C}" destId="{AA805FC3-7D89-4A02-B858-94ED3847EA3A}" srcOrd="0" destOrd="1" presId="urn:microsoft.com/office/officeart/2005/8/layout/bProcess3"/>
    <dgm:cxn modelId="{A2D44378-A4DC-49E7-BA8C-3818D170CD8D}" type="presOf" srcId="{D33247DF-A27F-49C4-8066-D0AFA0CB5F99}" destId="{1F4F6E52-E978-4D1A-BAB4-DB18135426C6}" srcOrd="0" destOrd="0" presId="urn:microsoft.com/office/officeart/2005/8/layout/bProcess3"/>
    <dgm:cxn modelId="{4DB49AE8-CDD4-4A4C-B90D-3DC6BC2AE2DC}" type="presOf" srcId="{4D385094-5BC9-4481-9396-14854A52668A}" destId="{8FB7722B-A714-485A-B6ED-DEFC9F694DF3}" srcOrd="0" destOrd="3" presId="urn:microsoft.com/office/officeart/2005/8/layout/bProcess3"/>
    <dgm:cxn modelId="{31AA7D0A-AA1F-4A47-8235-C677D783550B}" type="presOf" srcId="{D33247DF-A27F-49C4-8066-D0AFA0CB5F99}" destId="{296C6929-E0DC-4D89-B08B-424F3620CDED}" srcOrd="1" destOrd="0" presId="urn:microsoft.com/office/officeart/2005/8/layout/bProcess3"/>
    <dgm:cxn modelId="{500045C5-BDF2-4B8A-A6D0-2D3ABADDB0D4}" srcId="{63AAE0E9-CEA0-417F-A67D-AE54BB129A34}" destId="{DDD5EA1D-82B1-4B48-AB32-F8A2D73B1671}" srcOrd="0" destOrd="0" parTransId="{CBD4C001-5437-4C19-A4D3-0F117E18716A}" sibTransId="{B4FC5C51-6394-4A30-9BA0-81D811BA5F69}"/>
    <dgm:cxn modelId="{782BB9E1-E628-48D1-8651-E7E9356034CC}" srcId="{63AAE0E9-CEA0-417F-A67D-AE54BB129A34}" destId="{7739A74C-3A1F-42E8-9D3B-538214D894CF}" srcOrd="5" destOrd="0" parTransId="{B14C2C1F-F28D-455C-85E4-660879105BC1}" sibTransId="{02E6FBB3-FDBD-47FF-8DB7-4A69162501BF}"/>
    <dgm:cxn modelId="{C9D7E405-CD10-4432-93E2-64FE8B060854}" type="presOf" srcId="{DDD5EA1D-82B1-4B48-AB32-F8A2D73B1671}" destId="{43E5D74F-D7B9-450B-AECC-B9B3E627A3A1}" srcOrd="0" destOrd="0" presId="urn:microsoft.com/office/officeart/2005/8/layout/bProcess3"/>
    <dgm:cxn modelId="{92B6915D-CA1E-497C-9CF9-ED03FA9A5C5A}" type="presOf" srcId="{7044A57D-3AC5-4811-9C73-ABCBB7CB2DC2}" destId="{A8FAD3AD-2C8D-438D-8E39-38D8BC7482CE}" srcOrd="0" destOrd="0" presId="urn:microsoft.com/office/officeart/2005/8/layout/bProcess3"/>
    <dgm:cxn modelId="{89FD80C5-4A63-4CB6-BEDC-0C3C643F8707}" srcId="{63AAE0E9-CEA0-417F-A67D-AE54BB129A34}" destId="{987B5BF2-1006-4587-BAB8-FEBD8F189E17}" srcOrd="1" destOrd="0" parTransId="{A2062752-B249-439F-912C-DC96B1A77616}" sibTransId="{B13A6707-E04F-41C0-A607-3EDAE7C0A183}"/>
    <dgm:cxn modelId="{5F51A6CE-0A91-4C2B-8016-19B67008F1F9}" type="presOf" srcId="{09E39329-41D8-4029-A996-9881E8C95FD2}" destId="{8FB7722B-A714-485A-B6ED-DEFC9F694DF3}" srcOrd="0" destOrd="0" presId="urn:microsoft.com/office/officeart/2005/8/layout/bProcess3"/>
    <dgm:cxn modelId="{23E4D7AA-04CC-4AD4-BD6C-86A3F0D28254}" type="presOf" srcId="{63AAE0E9-CEA0-417F-A67D-AE54BB129A34}" destId="{16AE515E-660F-4CCA-8C62-808BDB34458F}" srcOrd="0" destOrd="0" presId="urn:microsoft.com/office/officeart/2005/8/layout/bProcess3"/>
    <dgm:cxn modelId="{3A099E13-0C63-45BA-A94C-8B8A1ED6B2FA}" srcId="{63AAE0E9-CEA0-417F-A67D-AE54BB129A34}" destId="{4E3B10AF-20B8-4AF4-8E7E-7B1246C992D2}" srcOrd="3" destOrd="0" parTransId="{FD974EBC-62F9-48FB-9802-55221D9B5EB0}" sibTransId="{181E18BD-4C02-42E5-897D-D02355181042}"/>
    <dgm:cxn modelId="{43744B65-6CFD-4F31-B1B1-B60C989FC2A2}" type="presOf" srcId="{B4FC5C51-6394-4A30-9BA0-81D811BA5F69}" destId="{CA4A6ED5-5B67-4C31-9C1C-4872E948C8FA}" srcOrd="0" destOrd="0" presId="urn:microsoft.com/office/officeart/2005/8/layout/bProcess3"/>
    <dgm:cxn modelId="{F3C1945C-87DC-42B8-AE9D-13904AAB94C4}" type="presOf" srcId="{B4FC5C51-6394-4A30-9BA0-81D811BA5F69}" destId="{91E2419E-BCA1-43C4-83EF-311C8D31E604}" srcOrd="1" destOrd="0" presId="urn:microsoft.com/office/officeart/2005/8/layout/bProcess3"/>
    <dgm:cxn modelId="{A2AF93F0-5323-4644-89CF-0F7AAFFBB537}" type="presOf" srcId="{B13A6707-E04F-41C0-A607-3EDAE7C0A183}" destId="{FDDE276C-EF2A-478B-92A6-635DD59F4D4D}" srcOrd="0" destOrd="0" presId="urn:microsoft.com/office/officeart/2005/8/layout/bProcess3"/>
    <dgm:cxn modelId="{1BF95558-F921-40A0-9E49-23026762D1F3}" type="presOf" srcId="{7044A57D-3AC5-4811-9C73-ABCBB7CB2DC2}" destId="{00554B83-32DE-4420-97D2-B678072CE73D}" srcOrd="1" destOrd="0" presId="urn:microsoft.com/office/officeart/2005/8/layout/bProcess3"/>
    <dgm:cxn modelId="{C169C3B3-40A2-49CE-B569-4ABD9B4A06D3}" type="presOf" srcId="{181E18BD-4C02-42E5-897D-D02355181042}" destId="{0089492A-0FF0-414E-AD73-F321B06B63B1}" srcOrd="0" destOrd="0" presId="urn:microsoft.com/office/officeart/2005/8/layout/bProcess3"/>
    <dgm:cxn modelId="{F74C96AC-A377-447D-9814-28DEA14FA785}" srcId="{09E39329-41D8-4029-A996-9881E8C95FD2}" destId="{4F8E4709-D0C2-415B-BB9B-A5EDB31B1E9F}" srcOrd="0" destOrd="0" parTransId="{73C76C92-FE2A-4D55-917E-B8AF3EC2A8D5}" sibTransId="{C60CC62F-96A1-41C4-AB9E-A6060CD6D9F7}"/>
    <dgm:cxn modelId="{51FA2416-52EA-4F9F-9F3C-2BD72664CD58}" type="presOf" srcId="{4F8E4709-D0C2-415B-BB9B-A5EDB31B1E9F}" destId="{8FB7722B-A714-485A-B6ED-DEFC9F694DF3}" srcOrd="0" destOrd="1" presId="urn:microsoft.com/office/officeart/2005/8/layout/bProcess3"/>
    <dgm:cxn modelId="{899DCE79-0FE0-475F-988B-7560484A846C}" type="presOf" srcId="{AE92D878-7ADF-4118-9848-C81CBE6D6181}" destId="{AA805FC3-7D89-4A02-B858-94ED3847EA3A}" srcOrd="0" destOrd="2" presId="urn:microsoft.com/office/officeart/2005/8/layout/bProcess3"/>
    <dgm:cxn modelId="{3FF05162-E13D-4286-A020-1B0CDE6C2B46}" type="presOf" srcId="{63B8F9F3-44C9-4E21-8456-655F42B0AE13}" destId="{52999223-A54D-45C0-B4B0-41C1A155F009}" srcOrd="0" destOrd="0" presId="urn:microsoft.com/office/officeart/2005/8/layout/bProcess3"/>
    <dgm:cxn modelId="{E7C412D8-9469-4628-8DE9-216AC94D34D8}" type="presOf" srcId="{987B5BF2-1006-4587-BAB8-FEBD8F189E17}" destId="{DFFF797C-17B4-42D3-91B1-B85105448579}" srcOrd="0" destOrd="0" presId="urn:microsoft.com/office/officeart/2005/8/layout/bProcess3"/>
    <dgm:cxn modelId="{913F30F9-1E88-4A69-ADCA-DF323FAD6025}" srcId="{09E39329-41D8-4029-A996-9881E8C95FD2}" destId="{43F54B3D-71E7-43C5-B9AF-4E7A176AF300}" srcOrd="1" destOrd="0" parTransId="{0130D509-056E-4B7E-936A-BD4C03483838}" sibTransId="{88B048BF-E84E-4223-A77B-1CF6C293DEF3}"/>
    <dgm:cxn modelId="{9404C572-F074-4698-A6BF-6311BD7B785C}" srcId="{4E3B10AF-20B8-4AF4-8E7E-7B1246C992D2}" destId="{17C176AA-8E6D-4FD8-A8F9-8063EA8BE48C}" srcOrd="0" destOrd="0" parTransId="{3450E119-5BBD-4DA4-94F7-A23CA227E632}" sibTransId="{A8BFC923-7E77-4579-B2B3-7F007B49DA50}"/>
    <dgm:cxn modelId="{93FE90D3-E47A-4F08-B3CE-7A6A043A463E}" type="presOf" srcId="{43F54B3D-71E7-43C5-B9AF-4E7A176AF300}" destId="{8FB7722B-A714-485A-B6ED-DEFC9F694DF3}" srcOrd="0" destOrd="2" presId="urn:microsoft.com/office/officeart/2005/8/layout/bProcess3"/>
    <dgm:cxn modelId="{9DEE3627-D889-405B-B390-F4B8FB9604AD}" srcId="{09E39329-41D8-4029-A996-9881E8C95FD2}" destId="{4D385094-5BC9-4481-9396-14854A52668A}" srcOrd="2" destOrd="0" parTransId="{F1E849AC-AB10-451F-8FFC-66D92086AD02}" sibTransId="{A9A78BCC-F42E-4B0E-9B5C-F1B1F514688A}"/>
    <dgm:cxn modelId="{BCC15236-D71C-4001-B282-EF7B98780ACC}" srcId="{4E3B10AF-20B8-4AF4-8E7E-7B1246C992D2}" destId="{AE92D878-7ADF-4118-9848-C81CBE6D6181}" srcOrd="1" destOrd="0" parTransId="{E18B7FA5-A5F1-4340-ACFE-948DC0C74A13}" sibTransId="{0659CCCC-9D7C-4EFC-B4A1-FBB06B56ACAB}"/>
    <dgm:cxn modelId="{53BD7F4C-B301-4098-B383-6A402EA5188D}" srcId="{63AAE0E9-CEA0-417F-A67D-AE54BB129A34}" destId="{63B8F9F3-44C9-4E21-8456-655F42B0AE13}" srcOrd="4" destOrd="0" parTransId="{38AF1862-0809-4123-80C4-B310F10D208F}" sibTransId="{D33247DF-A27F-49C4-8066-D0AFA0CB5F99}"/>
    <dgm:cxn modelId="{564AC07F-0BA5-4EA2-BD41-3912F68DD90C}" type="presOf" srcId="{B13A6707-E04F-41C0-A607-3EDAE7C0A183}" destId="{8A17F782-096B-4E3E-92F5-BE3489224239}" srcOrd="1" destOrd="0" presId="urn:microsoft.com/office/officeart/2005/8/layout/bProcess3"/>
    <dgm:cxn modelId="{300A2281-F26C-4705-8924-E165829310E5}" srcId="{63AAE0E9-CEA0-417F-A67D-AE54BB129A34}" destId="{09E39329-41D8-4029-A996-9881E8C95FD2}" srcOrd="2" destOrd="0" parTransId="{E821CDD9-9524-4E5B-9BDC-95FCE30B07B2}" sibTransId="{7044A57D-3AC5-4811-9C73-ABCBB7CB2DC2}"/>
    <dgm:cxn modelId="{B14DB8CF-4B6F-45BC-B51F-B3E505C08B93}" type="presParOf" srcId="{16AE515E-660F-4CCA-8C62-808BDB34458F}" destId="{43E5D74F-D7B9-450B-AECC-B9B3E627A3A1}" srcOrd="0" destOrd="0" presId="urn:microsoft.com/office/officeart/2005/8/layout/bProcess3"/>
    <dgm:cxn modelId="{D3DD57B8-EDD7-4C5A-AFB9-C97ABCFD62B9}" type="presParOf" srcId="{16AE515E-660F-4CCA-8C62-808BDB34458F}" destId="{CA4A6ED5-5B67-4C31-9C1C-4872E948C8FA}" srcOrd="1" destOrd="0" presId="urn:microsoft.com/office/officeart/2005/8/layout/bProcess3"/>
    <dgm:cxn modelId="{C639C12E-58C0-41F7-875E-D5C225243618}" type="presParOf" srcId="{CA4A6ED5-5B67-4C31-9C1C-4872E948C8FA}" destId="{91E2419E-BCA1-43C4-83EF-311C8D31E604}" srcOrd="0" destOrd="0" presId="urn:microsoft.com/office/officeart/2005/8/layout/bProcess3"/>
    <dgm:cxn modelId="{9983C0E9-AC5D-4848-82E1-2617417CC54E}" type="presParOf" srcId="{16AE515E-660F-4CCA-8C62-808BDB34458F}" destId="{DFFF797C-17B4-42D3-91B1-B85105448579}" srcOrd="2" destOrd="0" presId="urn:microsoft.com/office/officeart/2005/8/layout/bProcess3"/>
    <dgm:cxn modelId="{BD869941-5013-4734-8983-ED9172EF8E6C}" type="presParOf" srcId="{16AE515E-660F-4CCA-8C62-808BDB34458F}" destId="{FDDE276C-EF2A-478B-92A6-635DD59F4D4D}" srcOrd="3" destOrd="0" presId="urn:microsoft.com/office/officeart/2005/8/layout/bProcess3"/>
    <dgm:cxn modelId="{A68A399C-7565-46BC-8BA8-02EE2C363742}" type="presParOf" srcId="{FDDE276C-EF2A-478B-92A6-635DD59F4D4D}" destId="{8A17F782-096B-4E3E-92F5-BE3489224239}" srcOrd="0" destOrd="0" presId="urn:microsoft.com/office/officeart/2005/8/layout/bProcess3"/>
    <dgm:cxn modelId="{C3443582-FB26-43B1-A822-B13DE2F08712}" type="presParOf" srcId="{16AE515E-660F-4CCA-8C62-808BDB34458F}" destId="{8FB7722B-A714-485A-B6ED-DEFC9F694DF3}" srcOrd="4" destOrd="0" presId="urn:microsoft.com/office/officeart/2005/8/layout/bProcess3"/>
    <dgm:cxn modelId="{876F4D79-7FA8-4870-8EE3-69641B65EE76}" type="presParOf" srcId="{16AE515E-660F-4CCA-8C62-808BDB34458F}" destId="{A8FAD3AD-2C8D-438D-8E39-38D8BC7482CE}" srcOrd="5" destOrd="0" presId="urn:microsoft.com/office/officeart/2005/8/layout/bProcess3"/>
    <dgm:cxn modelId="{163B019F-78BE-46E1-A326-CC6A9B8AF77A}" type="presParOf" srcId="{A8FAD3AD-2C8D-438D-8E39-38D8BC7482CE}" destId="{00554B83-32DE-4420-97D2-B678072CE73D}" srcOrd="0" destOrd="0" presId="urn:microsoft.com/office/officeart/2005/8/layout/bProcess3"/>
    <dgm:cxn modelId="{D18F93B1-5615-48A7-A406-E2CFF6F67B1A}" type="presParOf" srcId="{16AE515E-660F-4CCA-8C62-808BDB34458F}" destId="{AA805FC3-7D89-4A02-B858-94ED3847EA3A}" srcOrd="6" destOrd="0" presId="urn:microsoft.com/office/officeart/2005/8/layout/bProcess3"/>
    <dgm:cxn modelId="{6E6970D8-EC25-4683-B442-93F9E8ECF9FF}" type="presParOf" srcId="{16AE515E-660F-4CCA-8C62-808BDB34458F}" destId="{0089492A-0FF0-414E-AD73-F321B06B63B1}" srcOrd="7" destOrd="0" presId="urn:microsoft.com/office/officeart/2005/8/layout/bProcess3"/>
    <dgm:cxn modelId="{190917AD-0AF9-49B0-B876-DB5CC4D26968}" type="presParOf" srcId="{0089492A-0FF0-414E-AD73-F321B06B63B1}" destId="{2A6A869D-3D57-4321-8B82-2395F5F2324F}" srcOrd="0" destOrd="0" presId="urn:microsoft.com/office/officeart/2005/8/layout/bProcess3"/>
    <dgm:cxn modelId="{8FD2A648-836A-4A25-A92F-9D1B9FC50ED1}" type="presParOf" srcId="{16AE515E-660F-4CCA-8C62-808BDB34458F}" destId="{52999223-A54D-45C0-B4B0-41C1A155F009}" srcOrd="8" destOrd="0" presId="urn:microsoft.com/office/officeart/2005/8/layout/bProcess3"/>
    <dgm:cxn modelId="{7EE0C77D-709B-4FE8-A4F2-B765C4F2D795}" type="presParOf" srcId="{16AE515E-660F-4CCA-8C62-808BDB34458F}" destId="{1F4F6E52-E978-4D1A-BAB4-DB18135426C6}" srcOrd="9" destOrd="0" presId="urn:microsoft.com/office/officeart/2005/8/layout/bProcess3"/>
    <dgm:cxn modelId="{15728FBB-2BC1-46C4-AC46-6B26BFA1FABC}" type="presParOf" srcId="{1F4F6E52-E978-4D1A-BAB4-DB18135426C6}" destId="{296C6929-E0DC-4D89-B08B-424F3620CDED}" srcOrd="0" destOrd="0" presId="urn:microsoft.com/office/officeart/2005/8/layout/bProcess3"/>
    <dgm:cxn modelId="{5C20166C-C3F0-4DD0-B9E3-B78C077E6D77}" type="presParOf" srcId="{16AE515E-660F-4CCA-8C62-808BDB34458F}" destId="{DD6B0C5A-05DF-4C0D-A420-D9A2C1B207D8}" srcOrd="10" destOrd="0" presId="urn:microsoft.com/office/officeart/2005/8/layout/bProcess3"/>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511572"/>
          </a:xfrm>
          <a:prstGeom prst="rect">
            <a:avLst/>
          </a:prstGeom>
        </p:spPr>
        <p:txBody>
          <a:bodyPr vert="horz" lIns="99048" tIns="49524" rIns="99048" bIns="49524" rtlCol="0"/>
          <a:lstStyle>
            <a:lvl1pPr algn="l">
              <a:defRPr sz="1300"/>
            </a:lvl1pPr>
          </a:lstStyle>
          <a:p>
            <a:endParaRPr lang="en-US"/>
          </a:p>
        </p:txBody>
      </p:sp>
      <p:sp>
        <p:nvSpPr>
          <p:cNvPr id="3" name="Date Placeholder 2"/>
          <p:cNvSpPr>
            <a:spLocks noGrp="1"/>
          </p:cNvSpPr>
          <p:nvPr>
            <p:ph type="dt" idx="1"/>
          </p:nvPr>
        </p:nvSpPr>
        <p:spPr>
          <a:xfrm>
            <a:off x="4023092" y="0"/>
            <a:ext cx="3077739" cy="511572"/>
          </a:xfrm>
          <a:prstGeom prst="rect">
            <a:avLst/>
          </a:prstGeom>
        </p:spPr>
        <p:txBody>
          <a:bodyPr vert="horz" lIns="99048" tIns="49524" rIns="99048" bIns="49524" rtlCol="0"/>
          <a:lstStyle>
            <a:lvl1pPr algn="r">
              <a:defRPr sz="1300"/>
            </a:lvl1pPr>
          </a:lstStyle>
          <a:p>
            <a:fld id="{F09AFE9A-3783-4369-8568-D666D9147F72}" type="datetimeFigureOut">
              <a:rPr lang="en-US" smtClean="0"/>
              <a:pPr/>
              <a:t>8/3/2009</a:t>
            </a:fld>
            <a:endParaRPr lang="en-US"/>
          </a:p>
        </p:txBody>
      </p:sp>
      <p:sp>
        <p:nvSpPr>
          <p:cNvPr id="4" name="Slide Image Placeholder 3"/>
          <p:cNvSpPr>
            <a:spLocks noGrp="1" noRot="1" noChangeAspect="1"/>
          </p:cNvSpPr>
          <p:nvPr>
            <p:ph type="sldImg" idx="2"/>
          </p:nvPr>
        </p:nvSpPr>
        <p:spPr>
          <a:xfrm>
            <a:off x="993775" y="766763"/>
            <a:ext cx="5114925" cy="3836987"/>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10248" y="4859933"/>
            <a:ext cx="5681980" cy="4604147"/>
          </a:xfrm>
          <a:prstGeom prst="rect">
            <a:avLst/>
          </a:prstGeom>
        </p:spPr>
        <p:txBody>
          <a:bodyPr vert="horz" lIns="99048" tIns="49524" rIns="99048" bIns="495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18090"/>
            <a:ext cx="3077739" cy="511572"/>
          </a:xfrm>
          <a:prstGeom prst="rect">
            <a:avLst/>
          </a:prstGeom>
        </p:spPr>
        <p:txBody>
          <a:bodyPr vert="horz" lIns="99048" tIns="49524" rIns="99048" bIns="49524" rtlCol="0" anchor="b"/>
          <a:lstStyle>
            <a:lvl1pPr algn="l">
              <a:defRPr sz="1300"/>
            </a:lvl1pPr>
          </a:lstStyle>
          <a:p>
            <a:endParaRPr lang="en-US"/>
          </a:p>
        </p:txBody>
      </p:sp>
      <p:sp>
        <p:nvSpPr>
          <p:cNvPr id="7" name="Slide Number Placeholder 6"/>
          <p:cNvSpPr>
            <a:spLocks noGrp="1"/>
          </p:cNvSpPr>
          <p:nvPr>
            <p:ph type="sldNum" sz="quarter" idx="5"/>
          </p:nvPr>
        </p:nvSpPr>
        <p:spPr>
          <a:xfrm>
            <a:off x="4023092" y="9718090"/>
            <a:ext cx="3077739" cy="511572"/>
          </a:xfrm>
          <a:prstGeom prst="rect">
            <a:avLst/>
          </a:prstGeom>
        </p:spPr>
        <p:txBody>
          <a:bodyPr vert="horz" lIns="99048" tIns="49524" rIns="99048" bIns="49524" rtlCol="0" anchor="b"/>
          <a:lstStyle>
            <a:lvl1pPr algn="r">
              <a:defRPr sz="1300"/>
            </a:lvl1pPr>
          </a:lstStyle>
          <a:p>
            <a:fld id="{F2797920-6EDA-4F45-87DF-9949BD4762A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797920-6EDA-4F45-87DF-9949BD4762A7}"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797920-6EDA-4F45-87DF-9949BD4762A7}" type="slidenum">
              <a:rPr lang="en-US" smtClean="0"/>
              <a:pPr/>
              <a:t>31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797920-6EDA-4F45-87DF-9949BD4762A7}" type="slidenum">
              <a:rPr lang="en-US" smtClean="0"/>
              <a:pPr/>
              <a:t>32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797920-6EDA-4F45-87DF-9949BD4762A7}"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797920-6EDA-4F45-87DF-9949BD4762A7}" type="slidenum">
              <a:rPr lang="en-US" smtClean="0"/>
              <a:pPr/>
              <a:t>24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797920-6EDA-4F45-87DF-9949BD4762A7}" type="slidenum">
              <a:rPr lang="en-US" smtClean="0"/>
              <a:pPr/>
              <a:t>25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797920-6EDA-4F45-87DF-9949BD4762A7}" type="slidenum">
              <a:rPr lang="en-US" smtClean="0"/>
              <a:pPr/>
              <a:t>26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797920-6EDA-4F45-87DF-9949BD4762A7}" type="slidenum">
              <a:rPr lang="en-US" smtClean="0"/>
              <a:pPr/>
              <a:t>27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797920-6EDA-4F45-87DF-9949BD4762A7}" type="slidenum">
              <a:rPr lang="en-US" smtClean="0"/>
              <a:pPr/>
              <a:t>28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797920-6EDA-4F45-87DF-9949BD4762A7}" type="slidenum">
              <a:rPr lang="en-US" smtClean="0"/>
              <a:pPr/>
              <a:t>29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797920-6EDA-4F45-87DF-9949BD4762A7}"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p>
        </p:txBody>
      </p:sp>
      <p:sp>
        <p:nvSpPr>
          <p:cNvPr id="6" name="Rectangle 4"/>
          <p:cNvSpPr>
            <a:spLocks noGrp="1" noChangeArrowheads="1"/>
          </p:cNvSpPr>
          <p:nvPr>
            <p:ph type="sldNum" sz="quarter" idx="12"/>
          </p:nvPr>
        </p:nvSpPr>
        <p:spPr>
          <a:ln/>
        </p:spPr>
        <p:txBody>
          <a:bodyPr/>
          <a:lstStyle>
            <a:lvl1pPr>
              <a:defRPr/>
            </a:lvl1pPr>
          </a:lstStyle>
          <a:p>
            <a:pPr>
              <a:defRPr/>
            </a:pPr>
            <a:fld id="{969D48B1-52FA-425F-B91F-C21466BD286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p>
        </p:txBody>
      </p:sp>
      <p:sp>
        <p:nvSpPr>
          <p:cNvPr id="6" name="Rectangle 4"/>
          <p:cNvSpPr>
            <a:spLocks noGrp="1" noChangeArrowheads="1"/>
          </p:cNvSpPr>
          <p:nvPr>
            <p:ph type="sldNum" sz="quarter" idx="12"/>
          </p:nvPr>
        </p:nvSpPr>
        <p:spPr>
          <a:ln/>
        </p:spPr>
        <p:txBody>
          <a:bodyPr/>
          <a:lstStyle>
            <a:lvl1pPr>
              <a:defRPr/>
            </a:lvl1pPr>
          </a:lstStyle>
          <a:p>
            <a:pPr>
              <a:defRPr/>
            </a:pPr>
            <a:fld id="{E30E3BB3-FB2E-4FB6-83A0-8761F1E1003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74638"/>
            <a:ext cx="2114550" cy="5668962"/>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191250" cy="5668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p>
        </p:txBody>
      </p:sp>
      <p:sp>
        <p:nvSpPr>
          <p:cNvPr id="6" name="Rectangle 4"/>
          <p:cNvSpPr>
            <a:spLocks noGrp="1" noChangeArrowheads="1"/>
          </p:cNvSpPr>
          <p:nvPr>
            <p:ph type="sldNum" sz="quarter" idx="12"/>
          </p:nvPr>
        </p:nvSpPr>
        <p:spPr>
          <a:ln/>
        </p:spPr>
        <p:txBody>
          <a:bodyPr/>
          <a:lstStyle>
            <a:lvl1pPr>
              <a:defRPr/>
            </a:lvl1pPr>
          </a:lstStyle>
          <a:p>
            <a:pPr>
              <a:defRPr/>
            </a:pPr>
            <a:fld id="{67BFF341-8F4A-4F78-9D22-36BC5062D62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CF7AF889-7931-420B-B8C9-BE51F2A7FD7B}"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p>
        </p:txBody>
      </p:sp>
      <p:sp>
        <p:nvSpPr>
          <p:cNvPr id="6" name="Rectangle 4"/>
          <p:cNvSpPr>
            <a:spLocks noGrp="1" noChangeArrowheads="1"/>
          </p:cNvSpPr>
          <p:nvPr>
            <p:ph type="sldNum" sz="quarter" idx="12"/>
          </p:nvPr>
        </p:nvSpPr>
        <p:spPr>
          <a:ln/>
        </p:spPr>
        <p:txBody>
          <a:bodyPr/>
          <a:lstStyle>
            <a:lvl1pPr>
              <a:defRPr/>
            </a:lvl1pPr>
          </a:lstStyle>
          <a:p>
            <a:pPr>
              <a:defRPr/>
            </a:pPr>
            <a:fld id="{EE45C0EA-A80C-4ABF-918F-348FC5AB3DB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endParaRPr lang="en-US"/>
          </a:p>
        </p:txBody>
      </p:sp>
      <p:sp>
        <p:nvSpPr>
          <p:cNvPr id="6" name="Rectangle 4"/>
          <p:cNvSpPr>
            <a:spLocks noGrp="1" noChangeArrowheads="1"/>
          </p:cNvSpPr>
          <p:nvPr>
            <p:ph type="sldNum" sz="quarter" idx="12"/>
          </p:nvPr>
        </p:nvSpPr>
        <p:spPr>
          <a:ln/>
        </p:spPr>
        <p:txBody>
          <a:bodyPr/>
          <a:lstStyle>
            <a:lvl1pPr>
              <a:defRPr/>
            </a:lvl1pPr>
          </a:lstStyle>
          <a:p>
            <a:pPr>
              <a:defRPr/>
            </a:pPr>
            <a:fld id="{30D49A87-364A-4887-80AC-BB61E3CCCEC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11430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8288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endParaRPr lang="en-US"/>
          </a:p>
        </p:txBody>
      </p:sp>
      <p:sp>
        <p:nvSpPr>
          <p:cNvPr id="7" name="Rectangle 4"/>
          <p:cNvSpPr>
            <a:spLocks noGrp="1" noChangeArrowheads="1"/>
          </p:cNvSpPr>
          <p:nvPr>
            <p:ph type="sldNum" sz="quarter" idx="12"/>
          </p:nvPr>
        </p:nvSpPr>
        <p:spPr>
          <a:ln/>
        </p:spPr>
        <p:txBody>
          <a:bodyPr/>
          <a:lstStyle>
            <a:lvl1pPr>
              <a:defRPr/>
            </a:lvl1pPr>
          </a:lstStyle>
          <a:p>
            <a:pPr>
              <a:defRPr/>
            </a:pPr>
            <a:fld id="{E86F6CFC-1478-4357-BA35-FA8DCEF3C8A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ftr" sz="quarter" idx="11"/>
          </p:nvPr>
        </p:nvSpPr>
        <p:spPr>
          <a:ln/>
        </p:spPr>
        <p:txBody>
          <a:bodyPr/>
          <a:lstStyle>
            <a:lvl1pPr>
              <a:defRPr/>
            </a:lvl1pPr>
          </a:lstStyle>
          <a:p>
            <a:pPr>
              <a:defRPr/>
            </a:pPr>
            <a:endParaRPr lang="en-US"/>
          </a:p>
        </p:txBody>
      </p:sp>
      <p:sp>
        <p:nvSpPr>
          <p:cNvPr id="9" name="Rectangle 4"/>
          <p:cNvSpPr>
            <a:spLocks noGrp="1" noChangeArrowheads="1"/>
          </p:cNvSpPr>
          <p:nvPr>
            <p:ph type="sldNum" sz="quarter" idx="12"/>
          </p:nvPr>
        </p:nvSpPr>
        <p:spPr>
          <a:ln/>
        </p:spPr>
        <p:txBody>
          <a:bodyPr/>
          <a:lstStyle>
            <a:lvl1pPr>
              <a:defRPr/>
            </a:lvl1pPr>
          </a:lstStyle>
          <a:p>
            <a:pPr>
              <a:defRPr/>
            </a:pPr>
            <a:fld id="{251437A8-9B8F-4357-B9F8-489FF9F6978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ftr" sz="quarter" idx="11"/>
          </p:nvPr>
        </p:nvSpPr>
        <p:spPr>
          <a:ln/>
        </p:spPr>
        <p:txBody>
          <a:bodyPr/>
          <a:lstStyle>
            <a:lvl1pPr>
              <a:defRPr/>
            </a:lvl1pPr>
          </a:lstStyle>
          <a:p>
            <a:pPr>
              <a:defRPr/>
            </a:pPr>
            <a:endParaRPr lang="en-US"/>
          </a:p>
        </p:txBody>
      </p:sp>
      <p:sp>
        <p:nvSpPr>
          <p:cNvPr id="5" name="Rectangle 4"/>
          <p:cNvSpPr>
            <a:spLocks noGrp="1" noChangeArrowheads="1"/>
          </p:cNvSpPr>
          <p:nvPr>
            <p:ph type="sldNum" sz="quarter" idx="12"/>
          </p:nvPr>
        </p:nvSpPr>
        <p:spPr>
          <a:ln/>
        </p:spPr>
        <p:txBody>
          <a:bodyPr/>
          <a:lstStyle>
            <a:lvl1pPr>
              <a:defRPr/>
            </a:lvl1pPr>
          </a:lstStyle>
          <a:p>
            <a:pPr>
              <a:defRPr/>
            </a:pPr>
            <a:fld id="{C3A04479-44B6-4FB2-8177-9132BEF66F6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ftr" sz="quarter" idx="11"/>
          </p:nvPr>
        </p:nvSpPr>
        <p:spPr>
          <a:ln/>
        </p:spPr>
        <p:txBody>
          <a:bodyPr/>
          <a:lstStyle>
            <a:lvl1pPr>
              <a:defRPr/>
            </a:lvl1pPr>
          </a:lstStyle>
          <a:p>
            <a:pPr>
              <a:defRPr/>
            </a:pPr>
            <a:endParaRPr lang="en-US"/>
          </a:p>
        </p:txBody>
      </p:sp>
      <p:sp>
        <p:nvSpPr>
          <p:cNvPr id="4" name="Rectangle 4"/>
          <p:cNvSpPr>
            <a:spLocks noGrp="1" noChangeArrowheads="1"/>
          </p:cNvSpPr>
          <p:nvPr>
            <p:ph type="sldNum" sz="quarter" idx="12"/>
          </p:nvPr>
        </p:nvSpPr>
        <p:spPr>
          <a:ln/>
        </p:spPr>
        <p:txBody>
          <a:bodyPr/>
          <a:lstStyle>
            <a:lvl1pPr>
              <a:defRPr/>
            </a:lvl1pPr>
          </a:lstStyle>
          <a:p>
            <a:pPr>
              <a:defRPr/>
            </a:pPr>
            <a:fld id="{23E7FB62-8833-4CDB-B975-42139C0E398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endParaRPr lang="en-US"/>
          </a:p>
        </p:txBody>
      </p:sp>
      <p:sp>
        <p:nvSpPr>
          <p:cNvPr id="7" name="Rectangle 4"/>
          <p:cNvSpPr>
            <a:spLocks noGrp="1" noChangeArrowheads="1"/>
          </p:cNvSpPr>
          <p:nvPr>
            <p:ph type="sldNum" sz="quarter" idx="12"/>
          </p:nvPr>
        </p:nvSpPr>
        <p:spPr>
          <a:ln/>
        </p:spPr>
        <p:txBody>
          <a:bodyPr/>
          <a:lstStyle>
            <a:lvl1pPr>
              <a:defRPr/>
            </a:lvl1pPr>
          </a:lstStyle>
          <a:p>
            <a:pPr>
              <a:defRPr/>
            </a:pPr>
            <a:fld id="{587673FB-0666-473F-8230-69BC14ED5FC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endParaRPr lang="en-US"/>
          </a:p>
        </p:txBody>
      </p:sp>
      <p:sp>
        <p:nvSpPr>
          <p:cNvPr id="7" name="Rectangle 4"/>
          <p:cNvSpPr>
            <a:spLocks noGrp="1" noChangeArrowheads="1"/>
          </p:cNvSpPr>
          <p:nvPr>
            <p:ph type="sldNum" sz="quarter" idx="12"/>
          </p:nvPr>
        </p:nvSpPr>
        <p:spPr>
          <a:ln/>
        </p:spPr>
        <p:txBody>
          <a:bodyPr/>
          <a:lstStyle>
            <a:lvl1pPr>
              <a:defRPr/>
            </a:lvl1pPr>
          </a:lstStyle>
          <a:p>
            <a:pPr>
              <a:defRPr/>
            </a:pPr>
            <a:fld id="{4E692F0E-0D31-4AC5-82AB-C4D04C9B520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b="0" i="0">
                <a:latin typeface="+mj-lt"/>
              </a:defRPr>
            </a:lvl1pPr>
          </a:lstStyle>
          <a:p>
            <a:pPr>
              <a:defRPr/>
            </a:pPr>
            <a:endParaRPr lang="en-US"/>
          </a:p>
        </p:txBody>
      </p:sp>
      <p:sp>
        <p:nvSpPr>
          <p:cNvPr id="1027" name="Rectangle 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b="0" i="0">
                <a:solidFill>
                  <a:srgbClr val="200959"/>
                </a:solidFill>
                <a:latin typeface="+mj-lt"/>
              </a:defRPr>
            </a:lvl1pPr>
          </a:lstStyle>
          <a:p>
            <a:pPr>
              <a:defRPr/>
            </a:pPr>
            <a:endParaRPr lang="en-US"/>
          </a:p>
        </p:txBody>
      </p:sp>
      <p:sp>
        <p:nvSpPr>
          <p:cNvPr id="1028" name="Rectangle 4"/>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b="0" i="0">
                <a:latin typeface="+mj-lt"/>
              </a:defRPr>
            </a:lvl1pPr>
          </a:lstStyle>
          <a:p>
            <a:pPr>
              <a:defRPr/>
            </a:pPr>
            <a:fld id="{FA38EA7F-4ADA-4736-9890-CC69E6E4F024}" type="slidenum">
              <a:rPr lang="en-US"/>
              <a:pPr>
                <a:defRPr/>
              </a:pPr>
              <a:t>‹#›</a:t>
            </a:fld>
            <a:endParaRPr lang="en-US"/>
          </a:p>
        </p:txBody>
      </p:sp>
      <p:grpSp>
        <p:nvGrpSpPr>
          <p:cNvPr id="4" name="Group 12"/>
          <p:cNvGrpSpPr>
            <a:grpSpLocks/>
          </p:cNvGrpSpPr>
          <p:nvPr/>
        </p:nvGrpSpPr>
        <p:grpSpPr bwMode="auto">
          <a:xfrm>
            <a:off x="236538" y="0"/>
            <a:ext cx="8896350" cy="6845300"/>
            <a:chOff x="149" y="0"/>
            <a:chExt cx="5604" cy="4312"/>
          </a:xfrm>
        </p:grpSpPr>
        <p:sp>
          <p:nvSpPr>
            <p:cNvPr id="2" name="Rectangle 5"/>
            <p:cNvSpPr>
              <a:spLocks noChangeArrowheads="1"/>
            </p:cNvSpPr>
            <p:nvPr/>
          </p:nvSpPr>
          <p:spPr bwMode="auto">
            <a:xfrm>
              <a:off x="149" y="0"/>
              <a:ext cx="150" cy="4312"/>
            </a:xfrm>
            <a:prstGeom prst="rect">
              <a:avLst/>
            </a:prstGeom>
            <a:gradFill rotWithShape="0">
              <a:gsLst>
                <a:gs pos="0">
                  <a:srgbClr val="ACACAC">
                    <a:gamma/>
                    <a:shade val="29804"/>
                    <a:invGamma/>
                  </a:srgbClr>
                </a:gs>
                <a:gs pos="100000">
                  <a:srgbClr val="ACACAC"/>
                </a:gs>
              </a:gsLst>
              <a:lin ang="5400000" scaled="1"/>
            </a:gradFill>
            <a:ln w="9525">
              <a:noFill/>
              <a:miter lim="800000"/>
              <a:headEnd/>
              <a:tailEnd/>
            </a:ln>
            <a:effectLst/>
          </p:spPr>
          <p:txBody>
            <a:bodyPr wrap="none" anchor="ctr"/>
            <a:lstStyle/>
            <a:p>
              <a:pPr>
                <a:defRPr/>
              </a:pPr>
              <a:endParaRPr lang="en-US">
                <a:latin typeface="Arial" charset="0"/>
              </a:endParaRPr>
            </a:p>
          </p:txBody>
        </p:sp>
        <p:sp>
          <p:nvSpPr>
            <p:cNvPr id="1030" name="Rectangle 6"/>
            <p:cNvSpPr>
              <a:spLocks noChangeArrowheads="1"/>
            </p:cNvSpPr>
            <p:nvPr/>
          </p:nvSpPr>
          <p:spPr bwMode="auto">
            <a:xfrm>
              <a:off x="277" y="0"/>
              <a:ext cx="235" cy="2940"/>
            </a:xfrm>
            <a:prstGeom prst="rect">
              <a:avLst/>
            </a:prstGeom>
            <a:gradFill rotWithShape="0">
              <a:gsLst>
                <a:gs pos="0">
                  <a:srgbClr val="ACACAC">
                    <a:gamma/>
                    <a:shade val="29804"/>
                    <a:invGamma/>
                  </a:srgbClr>
                </a:gs>
                <a:gs pos="100000">
                  <a:srgbClr val="ACACAC"/>
                </a:gs>
              </a:gsLst>
              <a:lin ang="5400000" scaled="1"/>
            </a:gradFill>
            <a:ln w="9525">
              <a:noFill/>
              <a:miter lim="800000"/>
              <a:headEnd/>
              <a:tailEnd/>
            </a:ln>
            <a:effectLst/>
          </p:spPr>
          <p:txBody>
            <a:bodyPr wrap="none" anchor="ctr"/>
            <a:lstStyle/>
            <a:p>
              <a:pPr>
                <a:defRPr/>
              </a:pPr>
              <a:endParaRPr lang="en-US">
                <a:latin typeface="Arial" charset="0"/>
              </a:endParaRPr>
            </a:p>
          </p:txBody>
        </p:sp>
        <p:sp>
          <p:nvSpPr>
            <p:cNvPr id="3" name="Rectangle 7"/>
            <p:cNvSpPr>
              <a:spLocks noChangeArrowheads="1"/>
            </p:cNvSpPr>
            <p:nvPr/>
          </p:nvSpPr>
          <p:spPr bwMode="auto">
            <a:xfrm>
              <a:off x="203" y="0"/>
              <a:ext cx="682" cy="2112"/>
            </a:xfrm>
            <a:prstGeom prst="rect">
              <a:avLst/>
            </a:prstGeom>
            <a:gradFill rotWithShape="0">
              <a:gsLst>
                <a:gs pos="0">
                  <a:srgbClr val="ACACAC">
                    <a:gamma/>
                    <a:shade val="29804"/>
                    <a:invGamma/>
                  </a:srgbClr>
                </a:gs>
                <a:gs pos="100000">
                  <a:srgbClr val="ACACAC"/>
                </a:gs>
              </a:gsLst>
              <a:lin ang="5400000" scaled="1"/>
            </a:gradFill>
            <a:ln w="9525">
              <a:noFill/>
              <a:miter lim="800000"/>
              <a:headEnd/>
              <a:tailEnd/>
            </a:ln>
            <a:effectLst/>
          </p:spPr>
          <p:txBody>
            <a:bodyPr wrap="none" anchor="ctr"/>
            <a:lstStyle/>
            <a:p>
              <a:pPr>
                <a:defRPr/>
              </a:pPr>
              <a:endParaRPr lang="en-US">
                <a:latin typeface="Arial" charset="0"/>
              </a:endParaRPr>
            </a:p>
          </p:txBody>
        </p:sp>
        <p:sp>
          <p:nvSpPr>
            <p:cNvPr id="1032" name="Rectangle 8"/>
            <p:cNvSpPr>
              <a:spLocks noChangeArrowheads="1"/>
            </p:cNvSpPr>
            <p:nvPr/>
          </p:nvSpPr>
          <p:spPr bwMode="auto">
            <a:xfrm>
              <a:off x="256" y="0"/>
              <a:ext cx="192" cy="2448"/>
            </a:xfrm>
            <a:prstGeom prst="rect">
              <a:avLst/>
            </a:prstGeom>
            <a:gradFill rotWithShape="0">
              <a:gsLst>
                <a:gs pos="0">
                  <a:srgbClr val="114FFB">
                    <a:gamma/>
                    <a:shade val="29804"/>
                    <a:invGamma/>
                  </a:srgbClr>
                </a:gs>
                <a:gs pos="100000">
                  <a:srgbClr val="114FFB"/>
                </a:gs>
              </a:gsLst>
              <a:lin ang="5400000" scaled="1"/>
            </a:gradFill>
            <a:ln w="9525">
              <a:noFill/>
              <a:miter lim="800000"/>
              <a:headEnd/>
              <a:tailEnd/>
            </a:ln>
            <a:effectLst/>
          </p:spPr>
          <p:txBody>
            <a:bodyPr wrap="none" anchor="ctr"/>
            <a:lstStyle/>
            <a:p>
              <a:pPr>
                <a:defRPr/>
              </a:pPr>
              <a:endParaRPr lang="en-US">
                <a:latin typeface="Arial" charset="0"/>
              </a:endParaRPr>
            </a:p>
          </p:txBody>
        </p:sp>
        <p:sp>
          <p:nvSpPr>
            <p:cNvPr id="1033" name="Rectangle 9"/>
            <p:cNvSpPr>
              <a:spLocks noChangeArrowheads="1"/>
            </p:cNvSpPr>
            <p:nvPr/>
          </p:nvSpPr>
          <p:spPr bwMode="auto">
            <a:xfrm>
              <a:off x="373" y="924"/>
              <a:ext cx="331" cy="768"/>
            </a:xfrm>
            <a:prstGeom prst="rect">
              <a:avLst/>
            </a:prstGeom>
            <a:gradFill rotWithShape="0">
              <a:gsLst>
                <a:gs pos="0">
                  <a:srgbClr val="FC0128">
                    <a:gamma/>
                    <a:shade val="29804"/>
                    <a:invGamma/>
                  </a:srgbClr>
                </a:gs>
                <a:gs pos="100000">
                  <a:srgbClr val="FC0128"/>
                </a:gs>
              </a:gsLst>
              <a:lin ang="5400000" scaled="1"/>
            </a:gradFill>
            <a:ln w="9525">
              <a:noFill/>
              <a:miter lim="800000"/>
              <a:headEnd/>
              <a:tailEnd/>
            </a:ln>
            <a:effectLst/>
          </p:spPr>
          <p:txBody>
            <a:bodyPr wrap="none" anchor="ctr"/>
            <a:lstStyle/>
            <a:p>
              <a:pPr>
                <a:defRPr/>
              </a:pPr>
              <a:endParaRPr lang="en-US">
                <a:latin typeface="Arial" charset="0"/>
              </a:endParaRPr>
            </a:p>
          </p:txBody>
        </p:sp>
        <p:sp>
          <p:nvSpPr>
            <p:cNvPr id="1034" name="Rectangle 10"/>
            <p:cNvSpPr>
              <a:spLocks noChangeArrowheads="1"/>
            </p:cNvSpPr>
            <p:nvPr/>
          </p:nvSpPr>
          <p:spPr bwMode="auto">
            <a:xfrm>
              <a:off x="320" y="888"/>
              <a:ext cx="5433" cy="84"/>
            </a:xfrm>
            <a:prstGeom prst="rect">
              <a:avLst/>
            </a:prstGeom>
            <a:gradFill rotWithShape="0">
              <a:gsLst>
                <a:gs pos="0">
                  <a:srgbClr val="ACACAC">
                    <a:gamma/>
                    <a:shade val="29804"/>
                    <a:invGamma/>
                  </a:srgbClr>
                </a:gs>
                <a:gs pos="100000">
                  <a:srgbClr val="ACACAC"/>
                </a:gs>
              </a:gsLst>
              <a:lin ang="5400000" scaled="1"/>
            </a:gradFill>
            <a:ln w="9525">
              <a:noFill/>
              <a:miter lim="800000"/>
              <a:headEnd/>
              <a:tailEnd/>
            </a:ln>
            <a:effectLst/>
          </p:spPr>
          <p:txBody>
            <a:bodyPr wrap="none" anchor="ctr"/>
            <a:lstStyle/>
            <a:p>
              <a:pPr>
                <a:defRPr/>
              </a:pPr>
              <a:endParaRPr lang="en-US">
                <a:latin typeface="Arial" charset="0"/>
              </a:endParaRPr>
            </a:p>
          </p:txBody>
        </p:sp>
        <p:sp>
          <p:nvSpPr>
            <p:cNvPr id="1035" name="Line 11"/>
            <p:cNvSpPr>
              <a:spLocks noChangeShapeType="1"/>
            </p:cNvSpPr>
            <p:nvPr/>
          </p:nvSpPr>
          <p:spPr bwMode="auto">
            <a:xfrm>
              <a:off x="149" y="888"/>
              <a:ext cx="5604" cy="0"/>
            </a:xfrm>
            <a:prstGeom prst="line">
              <a:avLst/>
            </a:prstGeom>
            <a:noFill/>
            <a:ln w="12700">
              <a:solidFill>
                <a:schemeClr val="accent1"/>
              </a:solidFill>
              <a:round/>
              <a:headEnd type="none" w="sm" len="sm"/>
              <a:tailEnd type="none" w="sm" len="sm"/>
            </a:ln>
            <a:effectLst/>
          </p:spPr>
          <p:txBody>
            <a:bodyPr wrap="none" anchor="ctr"/>
            <a:lstStyle/>
            <a:p>
              <a:pPr>
                <a:defRPr/>
              </a:pPr>
              <a:endParaRPr lang="en-US">
                <a:latin typeface="Arial" charset="0"/>
              </a:endParaRPr>
            </a:p>
          </p:txBody>
        </p:sp>
      </p:grpSp>
      <p:sp>
        <p:nvSpPr>
          <p:cNvPr id="1038" name="Rectangle 14"/>
          <p:cNvSpPr>
            <a:spLocks noGrp="1" noChangeArrowheads="1"/>
          </p:cNvSpPr>
          <p:nvPr>
            <p:ph type="body" idx="1"/>
          </p:nvPr>
        </p:nvSpPr>
        <p:spPr bwMode="auto">
          <a:xfrm>
            <a:off x="1143000" y="18288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aphicFrame>
        <p:nvGraphicFramePr>
          <p:cNvPr id="54274" name="Object 2"/>
          <p:cNvGraphicFramePr>
            <a:graphicFrameLocks noChangeAspect="1"/>
          </p:cNvGraphicFramePr>
          <p:nvPr/>
        </p:nvGraphicFramePr>
        <p:xfrm>
          <a:off x="8067675" y="9525"/>
          <a:ext cx="1076325" cy="1209675"/>
        </p:xfrm>
        <a:graphic>
          <a:graphicData uri="http://schemas.openxmlformats.org/presentationml/2006/ole">
            <p:oleObj spid="_x0000_s54274" r:id="rId16" imgW="5706272" imgH="6609524" progId="">
              <p:embed/>
            </p:oleObj>
          </a:graphicData>
        </a:graphic>
      </p:graphicFrame>
    </p:spTree>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mj-lt"/>
          <a:ea typeface="+mj-ea"/>
          <a:cs typeface="+mj-cs"/>
        </a:defRPr>
      </a:lvl1pPr>
      <a:lvl2pPr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Times New Roman" pitchFamily="18" charset="0"/>
        </a:defRPr>
      </a:lvl2pPr>
      <a:lvl3pPr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Times New Roman" pitchFamily="18" charset="0"/>
        </a:defRPr>
      </a:lvl3pPr>
      <a:lvl4pPr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Times New Roman" pitchFamily="18" charset="0"/>
        </a:defRPr>
      </a:lvl4pPr>
      <a:lvl5pPr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Times New Roman" pitchFamily="18" charset="0"/>
        </a:defRPr>
      </a:lvl5pPr>
      <a:lvl6pPr marL="457200"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Times New Roman" pitchFamily="18" charset="0"/>
        </a:defRPr>
      </a:lvl6pPr>
      <a:lvl7pPr marL="914400"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Times New Roman" pitchFamily="18" charset="0"/>
        </a:defRPr>
      </a:lvl7pPr>
      <a:lvl8pPr marL="1371600"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Times New Roman" pitchFamily="18" charset="0"/>
        </a:defRPr>
      </a:lvl8pPr>
      <a:lvl9pPr marL="1828800" algn="r" rtl="0" eaLnBrk="1" fontAlgn="base" hangingPunct="1">
        <a:spcBef>
          <a:spcPct val="0"/>
        </a:spcBef>
        <a:spcAft>
          <a:spcPct val="0"/>
        </a:spcAft>
        <a:defRPr sz="4400" i="1">
          <a:solidFill>
            <a:srgbClr val="200959"/>
          </a:solidFill>
          <a:effectLst>
            <a:outerShdw blurRad="38100" dist="38100" dir="2700000" algn="tl">
              <a:srgbClr val="C0C0C0"/>
            </a:outerShdw>
          </a:effectLst>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75000"/>
        <a:buFont typeface="Monotype Sorts" pitchFamily="2" charset="2"/>
        <a:buChar char="n"/>
        <a:defRPr sz="3200" i="1">
          <a:solidFill>
            <a:schemeClr val="tx1"/>
          </a:solidFill>
          <a:effectLst>
            <a:outerShdw blurRad="38100" dist="38100" dir="2700000" algn="tl">
              <a:srgbClr val="C0C0C0"/>
            </a:outerShdw>
          </a:effectLst>
          <a:latin typeface="+mn-lt"/>
          <a:ea typeface="+mn-ea"/>
          <a:cs typeface="+mn-cs"/>
        </a:defRPr>
      </a:lvl1pPr>
      <a:lvl2pPr marL="742950" indent="-285750" algn="l" rtl="0" eaLnBrk="1" fontAlgn="base" hangingPunct="1">
        <a:spcBef>
          <a:spcPct val="20000"/>
        </a:spcBef>
        <a:spcAft>
          <a:spcPct val="0"/>
        </a:spcAft>
        <a:buClr>
          <a:schemeClr val="tx2"/>
        </a:buClr>
        <a:buSzPct val="100000"/>
        <a:buChar char="•"/>
        <a:defRPr sz="2800" i="1">
          <a:solidFill>
            <a:schemeClr val="tx1"/>
          </a:solidFill>
          <a:effectLst>
            <a:outerShdw blurRad="38100" dist="38100" dir="2700000" algn="tl">
              <a:srgbClr val="C0C0C0"/>
            </a:outerShdw>
          </a:effectLst>
          <a:latin typeface="+mn-lt"/>
        </a:defRPr>
      </a:lvl2pPr>
      <a:lvl3pPr marL="1143000" indent="-228600" algn="l" rtl="0" eaLnBrk="1" fontAlgn="base" hangingPunct="1">
        <a:spcBef>
          <a:spcPct val="20000"/>
        </a:spcBef>
        <a:spcAft>
          <a:spcPct val="0"/>
        </a:spcAft>
        <a:buClr>
          <a:schemeClr val="tx2"/>
        </a:buClr>
        <a:buSzPct val="100000"/>
        <a:buChar char="–"/>
        <a:defRPr sz="2400" i="1">
          <a:solidFill>
            <a:schemeClr val="tx1"/>
          </a:solidFill>
          <a:effectLst>
            <a:outerShdw blurRad="38100" dist="38100" dir="2700000" algn="tl">
              <a:srgbClr val="C0C0C0"/>
            </a:outerShdw>
          </a:effectLst>
          <a:latin typeface="+mn-lt"/>
        </a:defRPr>
      </a:lvl3pPr>
      <a:lvl4pPr marL="1600200" indent="-228600" algn="l" rtl="0" eaLnBrk="1" fontAlgn="base" hangingPunct="1">
        <a:spcBef>
          <a:spcPct val="20000"/>
        </a:spcBef>
        <a:spcAft>
          <a:spcPct val="0"/>
        </a:spcAft>
        <a:buClr>
          <a:schemeClr val="tx2"/>
        </a:buClr>
        <a:buSzPct val="100000"/>
        <a:buChar char="•"/>
        <a:defRPr sz="2000" i="1">
          <a:solidFill>
            <a:schemeClr val="tx1"/>
          </a:solidFill>
          <a:effectLst>
            <a:outerShdw blurRad="38100" dist="38100" dir="2700000" algn="tl">
              <a:srgbClr val="C0C0C0"/>
            </a:outerShdw>
          </a:effectLst>
          <a:latin typeface="+mn-lt"/>
        </a:defRPr>
      </a:lvl4pPr>
      <a:lvl5pPr marL="2057400" indent="-228600" algn="l" rtl="0" eaLnBrk="1" fontAlgn="base" hangingPunct="1">
        <a:spcBef>
          <a:spcPct val="20000"/>
        </a:spcBef>
        <a:spcAft>
          <a:spcPct val="0"/>
        </a:spcAft>
        <a:buClr>
          <a:schemeClr val="tx2"/>
        </a:buClr>
        <a:buSzPct val="100000"/>
        <a:buChar char="–"/>
        <a:defRPr sz="2000" i="1">
          <a:solidFill>
            <a:schemeClr val="tx1"/>
          </a:solidFill>
          <a:effectLst>
            <a:outerShdw blurRad="38100" dist="38100" dir="2700000" algn="tl">
              <a:srgbClr val="C0C0C0"/>
            </a:outerShdw>
          </a:effectLst>
          <a:latin typeface="+mn-lt"/>
        </a:defRPr>
      </a:lvl5pPr>
      <a:lvl6pPr marL="2514600" indent="-228600" algn="l" rtl="0" eaLnBrk="1" fontAlgn="base" hangingPunct="1">
        <a:spcBef>
          <a:spcPct val="20000"/>
        </a:spcBef>
        <a:spcAft>
          <a:spcPct val="0"/>
        </a:spcAft>
        <a:buClr>
          <a:schemeClr val="tx2"/>
        </a:buClr>
        <a:buSzPct val="100000"/>
        <a:buChar char="–"/>
        <a:defRPr sz="2000" i="1">
          <a:solidFill>
            <a:schemeClr val="tx1"/>
          </a:solidFill>
          <a:effectLst>
            <a:outerShdw blurRad="38100" dist="38100" dir="2700000" algn="tl">
              <a:srgbClr val="C0C0C0"/>
            </a:outerShdw>
          </a:effectLst>
          <a:latin typeface="+mn-lt"/>
        </a:defRPr>
      </a:lvl6pPr>
      <a:lvl7pPr marL="2971800" indent="-228600" algn="l" rtl="0" eaLnBrk="1" fontAlgn="base" hangingPunct="1">
        <a:spcBef>
          <a:spcPct val="20000"/>
        </a:spcBef>
        <a:spcAft>
          <a:spcPct val="0"/>
        </a:spcAft>
        <a:buClr>
          <a:schemeClr val="tx2"/>
        </a:buClr>
        <a:buSzPct val="100000"/>
        <a:buChar char="–"/>
        <a:defRPr sz="2000" i="1">
          <a:solidFill>
            <a:schemeClr val="tx1"/>
          </a:solidFill>
          <a:effectLst>
            <a:outerShdw blurRad="38100" dist="38100" dir="2700000" algn="tl">
              <a:srgbClr val="C0C0C0"/>
            </a:outerShdw>
          </a:effectLst>
          <a:latin typeface="+mn-lt"/>
        </a:defRPr>
      </a:lvl7pPr>
      <a:lvl8pPr marL="3429000" indent="-228600" algn="l" rtl="0" eaLnBrk="1" fontAlgn="base" hangingPunct="1">
        <a:spcBef>
          <a:spcPct val="20000"/>
        </a:spcBef>
        <a:spcAft>
          <a:spcPct val="0"/>
        </a:spcAft>
        <a:buClr>
          <a:schemeClr val="tx2"/>
        </a:buClr>
        <a:buSzPct val="100000"/>
        <a:buChar char="–"/>
        <a:defRPr sz="2000" i="1">
          <a:solidFill>
            <a:schemeClr val="tx1"/>
          </a:solidFill>
          <a:effectLst>
            <a:outerShdw blurRad="38100" dist="38100" dir="2700000" algn="tl">
              <a:srgbClr val="C0C0C0"/>
            </a:outerShdw>
          </a:effectLst>
          <a:latin typeface="+mn-lt"/>
        </a:defRPr>
      </a:lvl8pPr>
      <a:lvl9pPr marL="3886200" indent="-228600" algn="l" rtl="0" eaLnBrk="1" fontAlgn="base" hangingPunct="1">
        <a:spcBef>
          <a:spcPct val="20000"/>
        </a:spcBef>
        <a:spcAft>
          <a:spcPct val="0"/>
        </a:spcAft>
        <a:buClr>
          <a:schemeClr val="tx2"/>
        </a:buClr>
        <a:buSzPct val="100000"/>
        <a:buChar char="–"/>
        <a:defRPr sz="2000" i="1">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vaibhav1986@g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7.xml"/><Relationship Id="rId13" Type="http://schemas.openxmlformats.org/officeDocument/2006/relationships/diagramColors" Target="../diagrams/colors8.xml"/><Relationship Id="rId3" Type="http://schemas.openxmlformats.org/officeDocument/2006/relationships/diagramLayout" Target="../diagrams/layout6.xml"/><Relationship Id="rId7" Type="http://schemas.openxmlformats.org/officeDocument/2006/relationships/diagramLayout" Target="../diagrams/layout7.xml"/><Relationship Id="rId12" Type="http://schemas.openxmlformats.org/officeDocument/2006/relationships/diagramQuickStyle" Target="../diagrams/quickStyle8.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diagramData" Target="../diagrams/data7.xml"/><Relationship Id="rId11" Type="http://schemas.openxmlformats.org/officeDocument/2006/relationships/diagramLayout" Target="../diagrams/layout8.xml"/><Relationship Id="rId5" Type="http://schemas.openxmlformats.org/officeDocument/2006/relationships/diagramColors" Target="../diagrams/colors6.xml"/><Relationship Id="rId10" Type="http://schemas.openxmlformats.org/officeDocument/2006/relationships/diagramData" Target="../diagrams/data8.xml"/><Relationship Id="rId4" Type="http://schemas.openxmlformats.org/officeDocument/2006/relationships/diagramQuickStyle" Target="../diagrams/quickStyle6.xml"/><Relationship Id="rId9" Type="http://schemas.openxmlformats.org/officeDocument/2006/relationships/diagramColors" Target="../diagrams/colors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diagramLayout" Target="../diagrams/layout15.xml"/><Relationship Id="rId7" Type="http://schemas.openxmlformats.org/officeDocument/2006/relationships/diagramLayout" Target="../diagrams/layout16.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openxmlformats.org/officeDocument/2006/relationships/diagramData" Target="../diagrams/data16.xml"/><Relationship Id="rId5" Type="http://schemas.openxmlformats.org/officeDocument/2006/relationships/diagramColors" Target="../diagrams/colors15.xml"/><Relationship Id="rId4" Type="http://schemas.openxmlformats.org/officeDocument/2006/relationships/diagramQuickStyle" Target="../diagrams/quickStyle15.xml"/><Relationship Id="rId9" Type="http://schemas.openxmlformats.org/officeDocument/2006/relationships/diagramColors" Target="../diagrams/colors16.xml"/></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diagramLayout" Target="../diagrams/layout17.xml"/><Relationship Id="rId7" Type="http://schemas.openxmlformats.org/officeDocument/2006/relationships/diagramLayout" Target="../diagrams/layout18.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openxmlformats.org/officeDocument/2006/relationships/diagramData" Target="../diagrams/data18.xml"/><Relationship Id="rId5" Type="http://schemas.openxmlformats.org/officeDocument/2006/relationships/diagramColors" Target="../diagrams/colors17.xml"/><Relationship Id="rId4" Type="http://schemas.openxmlformats.org/officeDocument/2006/relationships/diagramQuickStyle" Target="../diagrams/quickStyle17.xml"/><Relationship Id="rId9" Type="http://schemas.openxmlformats.org/officeDocument/2006/relationships/diagramColors" Target="../diagrams/colors1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20.xml"/><Relationship Id="rId13" Type="http://schemas.openxmlformats.org/officeDocument/2006/relationships/diagramColors" Target="../diagrams/colors21.xml"/><Relationship Id="rId3" Type="http://schemas.openxmlformats.org/officeDocument/2006/relationships/diagramLayout" Target="../diagrams/layout19.xml"/><Relationship Id="rId7" Type="http://schemas.openxmlformats.org/officeDocument/2006/relationships/diagramLayout" Target="../diagrams/layout20.xml"/><Relationship Id="rId12" Type="http://schemas.openxmlformats.org/officeDocument/2006/relationships/diagramQuickStyle" Target="../diagrams/quickStyle21.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openxmlformats.org/officeDocument/2006/relationships/diagramData" Target="../diagrams/data20.xml"/><Relationship Id="rId11" Type="http://schemas.openxmlformats.org/officeDocument/2006/relationships/diagramLayout" Target="../diagrams/layout21.xml"/><Relationship Id="rId5" Type="http://schemas.openxmlformats.org/officeDocument/2006/relationships/diagramColors" Target="../diagrams/colors19.xml"/><Relationship Id="rId10" Type="http://schemas.openxmlformats.org/officeDocument/2006/relationships/diagramData" Target="../diagrams/data21.xml"/><Relationship Id="rId4" Type="http://schemas.openxmlformats.org/officeDocument/2006/relationships/diagramQuickStyle" Target="../diagrams/quickStyle19.xml"/><Relationship Id="rId9" Type="http://schemas.openxmlformats.org/officeDocument/2006/relationships/diagramColors" Target="../diagrams/colors20.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23.xml"/><Relationship Id="rId13" Type="http://schemas.openxmlformats.org/officeDocument/2006/relationships/diagramColors" Target="../diagrams/colors24.xml"/><Relationship Id="rId3" Type="http://schemas.openxmlformats.org/officeDocument/2006/relationships/diagramLayout" Target="../diagrams/layout22.xml"/><Relationship Id="rId7" Type="http://schemas.openxmlformats.org/officeDocument/2006/relationships/diagramLayout" Target="../diagrams/layout23.xml"/><Relationship Id="rId12" Type="http://schemas.openxmlformats.org/officeDocument/2006/relationships/diagramQuickStyle" Target="../diagrams/quickStyle24.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openxmlformats.org/officeDocument/2006/relationships/diagramData" Target="../diagrams/data23.xml"/><Relationship Id="rId11" Type="http://schemas.openxmlformats.org/officeDocument/2006/relationships/diagramLayout" Target="../diagrams/layout24.xml"/><Relationship Id="rId5" Type="http://schemas.openxmlformats.org/officeDocument/2006/relationships/diagramColors" Target="../diagrams/colors22.xml"/><Relationship Id="rId10" Type="http://schemas.openxmlformats.org/officeDocument/2006/relationships/diagramData" Target="../diagrams/data24.xml"/><Relationship Id="rId4" Type="http://schemas.openxmlformats.org/officeDocument/2006/relationships/diagramQuickStyle" Target="../diagrams/quickStyle22.xml"/><Relationship Id="rId9" Type="http://schemas.openxmlformats.org/officeDocument/2006/relationships/diagramColors" Target="../diagrams/colors2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bp2.blogger.com/_zYbrK7Wlr0c/SBAy6Xevq5I/AAAAAAAAAEE/L6OiIAlYT0M/s1600-h/judge-handing-down-verdict-~-bxp64659.jpg"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8.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0.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clipartof.com/use_policy"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acclaimimages.com/cgi-bin/photobase/comps.pl?do=get_comp&amp;image_number=0346-0704-1902-5224"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5.xml.rels><?xml version="1.0" encoding="UTF-8" standalone="yes"?>
<Relationships xmlns="http://schemas.openxmlformats.org/package/2006/relationships"><Relationship Id="rId8" Type="http://schemas.openxmlformats.org/officeDocument/2006/relationships/diagramQuickStyle" Target="../diagrams/quickStyle36.xml"/><Relationship Id="rId3" Type="http://schemas.openxmlformats.org/officeDocument/2006/relationships/diagramLayout" Target="../diagrams/layout35.xml"/><Relationship Id="rId7" Type="http://schemas.openxmlformats.org/officeDocument/2006/relationships/diagramLayout" Target="../diagrams/layout36.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openxmlformats.org/officeDocument/2006/relationships/diagramData" Target="../diagrams/data36.xml"/><Relationship Id="rId5" Type="http://schemas.openxmlformats.org/officeDocument/2006/relationships/diagramColors" Target="../diagrams/colors35.xml"/><Relationship Id="rId4" Type="http://schemas.openxmlformats.org/officeDocument/2006/relationships/diagramQuickStyle" Target="../diagrams/quickStyle35.xml"/><Relationship Id="rId9" Type="http://schemas.openxmlformats.org/officeDocument/2006/relationships/diagramColors" Target="../diagrams/colors3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7.xml"/><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38.xml.rels><?xml version="1.0" encoding="UTF-8" standalone="yes"?>
<Relationships xmlns="http://schemas.openxmlformats.org/package/2006/relationships"><Relationship Id="rId8" Type="http://schemas.openxmlformats.org/officeDocument/2006/relationships/diagramQuickStyle" Target="../diagrams/quickStyle40.xml"/><Relationship Id="rId13" Type="http://schemas.openxmlformats.org/officeDocument/2006/relationships/diagramColors" Target="../diagrams/colors41.xml"/><Relationship Id="rId3" Type="http://schemas.openxmlformats.org/officeDocument/2006/relationships/diagramLayout" Target="../diagrams/layout39.xml"/><Relationship Id="rId7" Type="http://schemas.openxmlformats.org/officeDocument/2006/relationships/diagramLayout" Target="../diagrams/layout40.xml"/><Relationship Id="rId12" Type="http://schemas.openxmlformats.org/officeDocument/2006/relationships/diagramQuickStyle" Target="../diagrams/quickStyle41.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openxmlformats.org/officeDocument/2006/relationships/diagramData" Target="../diagrams/data40.xml"/><Relationship Id="rId11" Type="http://schemas.openxmlformats.org/officeDocument/2006/relationships/diagramLayout" Target="../diagrams/layout41.xml"/><Relationship Id="rId5" Type="http://schemas.openxmlformats.org/officeDocument/2006/relationships/diagramColors" Target="../diagrams/colors39.xml"/><Relationship Id="rId10" Type="http://schemas.openxmlformats.org/officeDocument/2006/relationships/diagramData" Target="../diagrams/data41.xml"/><Relationship Id="rId4" Type="http://schemas.openxmlformats.org/officeDocument/2006/relationships/diagramQuickStyle" Target="../diagrams/quickStyle39.xml"/><Relationship Id="rId9" Type="http://schemas.openxmlformats.org/officeDocument/2006/relationships/diagramColors" Target="../diagrams/colors40.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6.jpeg"/><Relationship Id="rId7" Type="http://schemas.openxmlformats.org/officeDocument/2006/relationships/diagramColors" Target="../diagrams/colors42.xml"/><Relationship Id="rId2" Type="http://schemas.openxmlformats.org/officeDocument/2006/relationships/slideLayout" Target="../slideLayouts/slideLayout9.xml"/><Relationship Id="rId1" Type="http://schemas.openxmlformats.org/officeDocument/2006/relationships/vmlDrawing" Target="../drawings/vmlDrawing4.vml"/><Relationship Id="rId6" Type="http://schemas.openxmlformats.org/officeDocument/2006/relationships/diagramQuickStyle" Target="../diagrams/quickStyle42.xml"/><Relationship Id="rId5" Type="http://schemas.openxmlformats.org/officeDocument/2006/relationships/diagramLayout" Target="../diagrams/layout42.xml"/><Relationship Id="rId10" Type="http://schemas.openxmlformats.org/officeDocument/2006/relationships/oleObject" Target="../embeddings/oleObject5.bin"/><Relationship Id="rId4" Type="http://schemas.openxmlformats.org/officeDocument/2006/relationships/diagramData" Target="../diagrams/data42.xml"/><Relationship Id="rId9" Type="http://schemas.openxmlformats.org/officeDocument/2006/relationships/hyperlink" Target="mailto:vaibhav1986@gmail.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95600"/>
            <a:ext cx="8458200" cy="609600"/>
          </a:xfrm>
        </p:spPr>
        <p:txBody>
          <a:bodyPr/>
          <a:lstStyle/>
          <a:p>
            <a:pPr algn="ctr"/>
            <a:r>
              <a:rPr lang="en-US" sz="3600" b="1" dirty="0" smtClean="0"/>
              <a:t>ISSUES ON TAX AUDIT WITH T.D.S.</a:t>
            </a:r>
            <a:endParaRPr lang="en-US" sz="3600" b="1" dirty="0"/>
          </a:p>
        </p:txBody>
      </p:sp>
      <p:sp>
        <p:nvSpPr>
          <p:cNvPr id="3" name="Subtitle 2"/>
          <p:cNvSpPr>
            <a:spLocks noGrp="1"/>
          </p:cNvSpPr>
          <p:nvPr>
            <p:ph type="subTitle" idx="1"/>
          </p:nvPr>
        </p:nvSpPr>
        <p:spPr>
          <a:xfrm>
            <a:off x="1371600" y="3657600"/>
            <a:ext cx="6400800" cy="2971800"/>
          </a:xfrm>
          <a:ln>
            <a:solidFill>
              <a:schemeClr val="accent2"/>
            </a:solidFill>
          </a:ln>
        </p:spPr>
        <p:style>
          <a:lnRef idx="2">
            <a:schemeClr val="accent2"/>
          </a:lnRef>
          <a:fillRef idx="1">
            <a:schemeClr val="lt1"/>
          </a:fillRef>
          <a:effectRef idx="0">
            <a:schemeClr val="accent2"/>
          </a:effectRef>
          <a:fontRef idx="minor">
            <a:schemeClr val="dk1"/>
          </a:fontRef>
        </p:style>
        <p:txBody>
          <a:bodyPr/>
          <a:lstStyle/>
          <a:p>
            <a:r>
              <a:rPr lang="en-US" dirty="0" smtClean="0"/>
              <a:t>Vaibhav Jain</a:t>
            </a:r>
          </a:p>
          <a:p>
            <a:r>
              <a:rPr lang="en-US" dirty="0" smtClean="0"/>
              <a:t>M: +91 98 681 44380</a:t>
            </a:r>
          </a:p>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hlinkClick r:id="rId3"/>
              </a:rPr>
              <a:t>vaibhav1986@gmail.com</a:t>
            </a:r>
            <a:endPar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r>
              <a:rPr lang="en-US" dirty="0" smtClean="0"/>
              <a:t>New Delhi, India</a:t>
            </a:r>
          </a:p>
          <a:p>
            <a:r>
              <a:rPr lang="en-US" dirty="0" smtClean="0"/>
              <a:t>NRO 0147335</a:t>
            </a:r>
            <a:endParaRPr lang="en-US" dirty="0"/>
          </a:p>
        </p:txBody>
      </p:sp>
      <p:sp>
        <p:nvSpPr>
          <p:cNvPr id="38914" name="Rectangle 2" descr="Sphere"/>
          <p:cNvSpPr>
            <a:spLocks noChangeArrowheads="1"/>
          </p:cNvSpPr>
          <p:nvPr/>
        </p:nvSpPr>
        <p:spPr bwMode="auto">
          <a:xfrm>
            <a:off x="0" y="0"/>
            <a:ext cx="9144000" cy="0"/>
          </a:xfrm>
          <a:prstGeom prst="rect">
            <a:avLst/>
          </a:prstGeom>
          <a:noFill/>
          <a:ln w="28575" cap="flat" cmpd="sng" algn="ctr">
            <a:no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7" name="Picture 16" descr="j0439600"/>
          <p:cNvPicPr>
            <a:picLocks noChangeAspect="1" noChangeArrowheads="1"/>
          </p:cNvPicPr>
          <p:nvPr/>
        </p:nvPicPr>
        <p:blipFill>
          <a:blip r:embed="rId4"/>
          <a:srcRect/>
          <a:stretch>
            <a:fillRect/>
          </a:stretch>
        </p:blipFill>
        <p:spPr bwMode="auto">
          <a:xfrm>
            <a:off x="2538964" y="323246"/>
            <a:ext cx="4547636" cy="264855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3000" fill="hold"/>
                                        <p:tgtEl>
                                          <p:spTgt spid="7"/>
                                        </p:tgtEl>
                                        <p:attrNameLst>
                                          <p:attrName>ppt_w</p:attrName>
                                        </p:attrNameLst>
                                      </p:cBhvr>
                                      <p:tavLst>
                                        <p:tav tm="0">
                                          <p:val>
                                            <p:fltVal val="0"/>
                                          </p:val>
                                        </p:tav>
                                        <p:tav tm="100000">
                                          <p:val>
                                            <p:strVal val="#ppt_w"/>
                                          </p:val>
                                        </p:tav>
                                      </p:tavLst>
                                    </p:anim>
                                    <p:anim calcmode="lin" valueType="num">
                                      <p:cBhvr>
                                        <p:cTn id="8" dur="3000" fill="hold"/>
                                        <p:tgtEl>
                                          <p:spTgt spid="7"/>
                                        </p:tgtEl>
                                        <p:attrNameLst>
                                          <p:attrName>ppt_h</p:attrName>
                                        </p:attrNameLst>
                                      </p:cBhvr>
                                      <p:tavLst>
                                        <p:tav tm="0">
                                          <p:val>
                                            <p:fltVal val="0"/>
                                          </p:val>
                                        </p:tav>
                                        <p:tav tm="100000">
                                          <p:val>
                                            <p:strVal val="#ppt_h"/>
                                          </p:val>
                                        </p:tav>
                                      </p:tavLst>
                                    </p:anim>
                                    <p:anim calcmode="lin" valueType="num">
                                      <p:cBhvr>
                                        <p:cTn id="9" dur="3000" fill="hold"/>
                                        <p:tgtEl>
                                          <p:spTgt spid="7"/>
                                        </p:tgtEl>
                                        <p:attrNameLst>
                                          <p:attrName>style.rotation</p:attrName>
                                        </p:attrNameLst>
                                      </p:cBhvr>
                                      <p:tavLst>
                                        <p:tav tm="0">
                                          <p:val>
                                            <p:fltVal val="360"/>
                                          </p:val>
                                        </p:tav>
                                        <p:tav tm="100000">
                                          <p:val>
                                            <p:fltVal val="0"/>
                                          </p:val>
                                        </p:tav>
                                      </p:tavLst>
                                    </p:anim>
                                    <p:animEffect transition="in" filter="fade">
                                      <p:cBhvr>
                                        <p:cTn id="10"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304800"/>
            <a:ext cx="8229600" cy="762000"/>
          </a:xfrm>
        </p:spPr>
        <p:txBody>
          <a:bodyPr/>
          <a:lstStyle/>
          <a:p>
            <a:pPr algn="ctr"/>
            <a:r>
              <a:rPr lang="en-US" dirty="0" smtClean="0"/>
              <a:t>Depreciation (Section 32)</a:t>
            </a:r>
            <a:br>
              <a:rPr lang="en-US" dirty="0" smtClean="0"/>
            </a:br>
            <a:endParaRPr lang="en-US" dirty="0"/>
          </a:p>
        </p:txBody>
      </p:sp>
      <p:graphicFrame>
        <p:nvGraphicFramePr>
          <p:cNvPr id="5" name="Diagram 4"/>
          <p:cNvGraphicFramePr/>
          <p:nvPr/>
        </p:nvGraphicFramePr>
        <p:xfrm>
          <a:off x="457200" y="1524000"/>
          <a:ext cx="8382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81000" y="304800"/>
            <a:ext cx="8229600" cy="762000"/>
          </a:xfrm>
        </p:spPr>
        <p:txBody>
          <a:bodyPr/>
          <a:lstStyle/>
          <a:p>
            <a:pPr algn="ctr"/>
            <a:r>
              <a:rPr lang="en-US" dirty="0" smtClean="0"/>
              <a:t>Issues relating to Section 32</a:t>
            </a:r>
            <a:endParaRPr lang="en-US" dirty="0"/>
          </a:p>
        </p:txBody>
      </p:sp>
      <p:graphicFrame>
        <p:nvGraphicFramePr>
          <p:cNvPr id="6" name="Content Placeholder 3"/>
          <p:cNvGraphicFramePr>
            <a:graphicFrameLocks noGrp="1"/>
          </p:cNvGraphicFramePr>
          <p:nvPr>
            <p:ph idx="1"/>
          </p:nvPr>
        </p:nvGraphicFramePr>
        <p:xfrm>
          <a:off x="762000" y="1676400"/>
          <a:ext cx="8153400" cy="167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3"/>
          <p:cNvGraphicFramePr>
            <a:graphicFrameLocks/>
          </p:cNvGraphicFramePr>
          <p:nvPr/>
        </p:nvGraphicFramePr>
        <p:xfrm>
          <a:off x="762000" y="3352800"/>
          <a:ext cx="8153400" cy="1676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5" name="Content Placeholder 3"/>
          <p:cNvGraphicFramePr>
            <a:graphicFrameLocks/>
          </p:cNvGraphicFramePr>
          <p:nvPr/>
        </p:nvGraphicFramePr>
        <p:xfrm>
          <a:off x="609600" y="5105400"/>
          <a:ext cx="8382000" cy="17526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95400"/>
          </a:xfrm>
        </p:spPr>
        <p:txBody>
          <a:bodyPr/>
          <a:lstStyle/>
          <a:p>
            <a:pPr algn="ctr"/>
            <a:r>
              <a:rPr lang="en-US" sz="5400" dirty="0" smtClean="0"/>
              <a:t>Brought Forward Loss &amp; Depreciation</a:t>
            </a:r>
            <a:endParaRPr lang="en-US" sz="5400" dirty="0"/>
          </a:p>
        </p:txBody>
      </p:sp>
      <p:graphicFrame>
        <p:nvGraphicFramePr>
          <p:cNvPr id="6" name="Diagram 5"/>
          <p:cNvGraphicFramePr/>
          <p:nvPr/>
        </p:nvGraphicFramePr>
        <p:xfrm>
          <a:off x="228600" y="1676400"/>
          <a:ext cx="89154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pPr lvl="0" algn="ctr"/>
            <a:r>
              <a:rPr lang="en-US" dirty="0" smtClean="0"/>
              <a:t>Payment Of ESI/ EPF &amp; Others U/S 43B</a:t>
            </a:r>
            <a:br>
              <a:rPr lang="en-US" dirty="0" smtClean="0"/>
            </a:br>
            <a:endParaRPr lang="en-US" dirty="0"/>
          </a:p>
        </p:txBody>
      </p:sp>
      <p:graphicFrame>
        <p:nvGraphicFramePr>
          <p:cNvPr id="4" name="Content Placeholder 3"/>
          <p:cNvGraphicFramePr>
            <a:graphicFrameLocks noGrp="1"/>
          </p:cNvGraphicFramePr>
          <p:nvPr>
            <p:ph idx="1"/>
          </p:nvPr>
        </p:nvGraphicFramePr>
        <p:xfrm>
          <a:off x="990600" y="1752600"/>
          <a:ext cx="79248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pPr lvl="0" algn="ctr"/>
            <a:r>
              <a:rPr lang="en-US" dirty="0" smtClean="0"/>
              <a:t>Other Issues in 43B</a:t>
            </a:r>
            <a:br>
              <a:rPr lang="en-US" dirty="0" smtClean="0"/>
            </a:br>
            <a:endParaRPr lang="en-US" dirty="0"/>
          </a:p>
        </p:txBody>
      </p:sp>
      <p:graphicFrame>
        <p:nvGraphicFramePr>
          <p:cNvPr id="6" name="Content Placeholder 5"/>
          <p:cNvGraphicFramePr>
            <a:graphicFrameLocks noGrp="1"/>
          </p:cNvGraphicFramePr>
          <p:nvPr>
            <p:ph idx="1"/>
          </p:nvPr>
        </p:nvGraphicFramePr>
        <p:xfrm>
          <a:off x="1143000" y="1752600"/>
          <a:ext cx="7772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Section 40A (2)</a:t>
            </a:r>
            <a:endParaRPr lang="en-US" dirty="0"/>
          </a:p>
        </p:txBody>
      </p:sp>
      <p:graphicFrame>
        <p:nvGraphicFramePr>
          <p:cNvPr id="4" name="Content Placeholder 3"/>
          <p:cNvGraphicFramePr>
            <a:graphicFrameLocks noGrp="1"/>
          </p:cNvGraphicFramePr>
          <p:nvPr>
            <p:ph idx="1"/>
          </p:nvPr>
        </p:nvGraphicFramePr>
        <p:xfrm>
          <a:off x="152400" y="1524000"/>
          <a:ext cx="89154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Section 40A (3)</a:t>
            </a:r>
            <a:endParaRPr lang="en-US" dirty="0"/>
          </a:p>
        </p:txBody>
      </p:sp>
      <p:graphicFrame>
        <p:nvGraphicFramePr>
          <p:cNvPr id="4" name="Content Placeholder 3"/>
          <p:cNvGraphicFramePr>
            <a:graphicFrameLocks noGrp="1"/>
          </p:cNvGraphicFramePr>
          <p:nvPr>
            <p:ph idx="1"/>
          </p:nvPr>
        </p:nvGraphicFramePr>
        <p:xfrm>
          <a:off x="152400" y="1524000"/>
          <a:ext cx="89154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332037"/>
          <a:ext cx="8229600" cy="4068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p:cNvSpPr>
            <a:spLocks noGrp="1"/>
          </p:cNvSpPr>
          <p:nvPr>
            <p:ph type="title"/>
          </p:nvPr>
        </p:nvSpPr>
        <p:spPr>
          <a:xfrm>
            <a:off x="457200" y="274638"/>
            <a:ext cx="8229600" cy="1143000"/>
          </a:xfrm>
        </p:spPr>
        <p:txBody>
          <a:bodyPr/>
          <a:lstStyle/>
          <a:p>
            <a:pPr algn="ctr"/>
            <a:r>
              <a:rPr lang="en-US" sz="3200" dirty="0" smtClean="0"/>
              <a:t>Proviso to 40A(3))  Vs. Income (40A(3)(a))</a:t>
            </a:r>
            <a:endParaRPr lang="en-US" sz="4000" dirty="0"/>
          </a:p>
        </p:txBody>
      </p:sp>
      <p:grpSp>
        <p:nvGrpSpPr>
          <p:cNvPr id="5" name="Group 4"/>
          <p:cNvGrpSpPr/>
          <p:nvPr/>
        </p:nvGrpSpPr>
        <p:grpSpPr>
          <a:xfrm>
            <a:off x="114300" y="1513651"/>
            <a:ext cx="8915400" cy="696149"/>
            <a:chOff x="0" y="4105500"/>
            <a:chExt cx="8915400" cy="696149"/>
          </a:xfrm>
          <a:scene3d>
            <a:camera prst="orthographicFront"/>
            <a:lightRig rig="threePt" dir="t">
              <a:rot lat="0" lon="0" rev="7500000"/>
            </a:lightRig>
          </a:scene3d>
        </p:grpSpPr>
        <p:sp>
          <p:nvSpPr>
            <p:cNvPr id="6" name="Rounded Rectangle 5"/>
            <p:cNvSpPr/>
            <p:nvPr/>
          </p:nvSpPr>
          <p:spPr>
            <a:xfrm>
              <a:off x="0" y="4105500"/>
              <a:ext cx="8915400" cy="696149"/>
            </a:xfrm>
            <a:prstGeom prst="roundRect">
              <a:avLst/>
            </a:prstGeom>
            <a:sp3d prstMaterial="plastic">
              <a:bevelT w="127000" h="25400" prst="relaxedInset"/>
            </a:sp3d>
          </p:spPr>
          <p:style>
            <a:lnRef idx="0">
              <a:schemeClr val="lt1">
                <a:hueOff val="0"/>
                <a:satOff val="0"/>
                <a:lumOff val="0"/>
                <a:alphaOff val="0"/>
              </a:schemeClr>
            </a:lnRef>
            <a:fillRef idx="3">
              <a:schemeClr val="accent5">
                <a:hueOff val="-8076722"/>
                <a:satOff val="-7017"/>
                <a:lumOff val="-35687"/>
                <a:alphaOff val="0"/>
              </a:schemeClr>
            </a:fillRef>
            <a:effectRef idx="2">
              <a:schemeClr val="accent5">
                <a:hueOff val="-8076722"/>
                <a:satOff val="-7017"/>
                <a:lumOff val="-35687"/>
                <a:alphaOff val="0"/>
              </a:schemeClr>
            </a:effectRef>
            <a:fontRef idx="minor">
              <a:schemeClr val="lt1"/>
            </a:fontRef>
          </p:style>
        </p:sp>
        <p:sp>
          <p:nvSpPr>
            <p:cNvPr id="7" name="Rounded Rectangle 4"/>
            <p:cNvSpPr/>
            <p:nvPr/>
          </p:nvSpPr>
          <p:spPr>
            <a:xfrm>
              <a:off x="33983" y="4139483"/>
              <a:ext cx="8847434" cy="6281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en-US" sz="1700" b="0" kern="1200" dirty="0" smtClean="0">
                  <a:latin typeface="Bookman Old Style" pitchFamily="18" charset="0"/>
                </a:rPr>
                <a:t>DISALLOWANCE OF EXPENSE TO BE IN THE YEAR OF INCURRENCE OF EXPENDITURE – Held in “Vijay Kumar </a:t>
              </a:r>
              <a:r>
                <a:rPr lang="en-US" sz="1700" b="0" kern="1200" dirty="0" err="1" smtClean="0">
                  <a:latin typeface="Bookman Old Style" pitchFamily="18" charset="0"/>
                </a:rPr>
                <a:t>Ajit</a:t>
              </a:r>
              <a:r>
                <a:rPr lang="en-US" sz="1700" b="0" kern="1200" dirty="0" smtClean="0">
                  <a:latin typeface="Bookman Old Style" pitchFamily="18" charset="0"/>
                </a:rPr>
                <a:t> Kumar” </a:t>
              </a:r>
              <a:r>
                <a:rPr lang="en-US" sz="1700" b="0" kern="1200" dirty="0" smtClean="0">
                  <a:ln>
                    <a:solidFill>
                      <a:schemeClr val="bg2">
                        <a:lumMod val="50000"/>
                        <a:lumOff val="50000"/>
                      </a:schemeClr>
                    </a:solidFill>
                  </a:ln>
                  <a:solidFill>
                    <a:schemeClr val="tx1"/>
                  </a:solidFill>
                  <a:effectLst>
                    <a:glow rad="228600">
                      <a:schemeClr val="accent1">
                        <a:satMod val="175000"/>
                        <a:alpha val="40000"/>
                      </a:schemeClr>
                    </a:glow>
                  </a:effectLst>
                  <a:latin typeface="Bookman Old Style" pitchFamily="18" charset="0"/>
                  <a:sym typeface="Wingdings" pitchFamily="2" charset="2"/>
                </a:rPr>
                <a:t> </a:t>
              </a:r>
              <a:r>
                <a:rPr lang="en-US" sz="1700" b="1" kern="1200" dirty="0" smtClean="0">
                  <a:ln>
                    <a:solidFill>
                      <a:schemeClr val="bg2">
                        <a:lumMod val="50000"/>
                        <a:lumOff val="50000"/>
                      </a:schemeClr>
                    </a:solidFill>
                  </a:ln>
                  <a:solidFill>
                    <a:schemeClr val="tx1"/>
                  </a:solidFill>
                  <a:effectLst>
                    <a:glow rad="228600">
                      <a:schemeClr val="accent1">
                        <a:satMod val="175000"/>
                        <a:alpha val="40000"/>
                      </a:schemeClr>
                    </a:glow>
                  </a:effectLst>
                  <a:latin typeface="Bookman Old Style" pitchFamily="18" charset="0"/>
                  <a:sym typeface="Wingdings" pitchFamily="2" charset="2"/>
                </a:rPr>
                <a:t>Discussed </a:t>
              </a:r>
              <a:r>
                <a:rPr lang="en-US" sz="1700" b="1" kern="1200" dirty="0" smtClean="0">
                  <a:ln>
                    <a:solidFill>
                      <a:schemeClr val="bg2">
                        <a:lumMod val="50000"/>
                        <a:lumOff val="50000"/>
                      </a:schemeClr>
                    </a:solidFill>
                  </a:ln>
                  <a:solidFill>
                    <a:schemeClr val="tx1"/>
                  </a:solidFill>
                  <a:effectLst>
                    <a:glow rad="228600">
                      <a:schemeClr val="accent1">
                        <a:satMod val="175000"/>
                        <a:alpha val="40000"/>
                      </a:schemeClr>
                    </a:glow>
                  </a:effectLst>
                  <a:latin typeface="Bookman Old Style" pitchFamily="18" charset="0"/>
                  <a:sym typeface="Wingdings" pitchFamily="2" charset="2"/>
                </a:rPr>
                <a:t>Below</a:t>
              </a:r>
              <a:endParaRPr lang="en-US" sz="1700" b="1" kern="1200" dirty="0" smtClean="0">
                <a:ln>
                  <a:solidFill>
                    <a:schemeClr val="bg2">
                      <a:lumMod val="50000"/>
                      <a:lumOff val="50000"/>
                    </a:schemeClr>
                  </a:solidFill>
                </a:ln>
                <a:solidFill>
                  <a:schemeClr val="tx1"/>
                </a:solidFill>
                <a:effectLst>
                  <a:glow rad="228600">
                    <a:schemeClr val="accent1">
                      <a:satMod val="175000"/>
                      <a:alpha val="40000"/>
                    </a:schemeClr>
                  </a:glow>
                </a:effectLst>
                <a:latin typeface="Bookman Old Style" pitchFamily="18" charset="0"/>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Section 40A (3) and Rule 6DD</a:t>
            </a:r>
            <a:endParaRPr lang="en-US" dirty="0"/>
          </a:p>
        </p:txBody>
      </p:sp>
      <p:graphicFrame>
        <p:nvGraphicFramePr>
          <p:cNvPr id="6" name="Content Placeholder 5"/>
          <p:cNvGraphicFramePr>
            <a:graphicFrameLocks noGrp="1"/>
          </p:cNvGraphicFramePr>
          <p:nvPr>
            <p:ph idx="1"/>
          </p:nvPr>
        </p:nvGraphicFramePr>
        <p:xfrm>
          <a:off x="1295400" y="1752600"/>
          <a:ext cx="7696200" cy="251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4648200" y="2819400"/>
            <a:ext cx="685800" cy="461665"/>
          </a:xfrm>
          <a:prstGeom prst="rect">
            <a:avLst/>
          </a:prstGeom>
          <a:noFill/>
        </p:spPr>
        <p:txBody>
          <a:bodyPr wrap="square" rtlCol="0">
            <a:spAutoFit/>
          </a:bodyPr>
          <a:lstStyle/>
          <a:p>
            <a:r>
              <a:rPr lang="en-US" sz="2400" dirty="0" smtClean="0">
                <a:solidFill>
                  <a:schemeClr val="accent1"/>
                </a:solidFill>
                <a:effectLst>
                  <a:outerShdw blurRad="38100" dist="38100" dir="2700000" algn="tl">
                    <a:srgbClr val="000000">
                      <a:alpha val="43137"/>
                    </a:srgbClr>
                  </a:outerShdw>
                </a:effectLst>
              </a:rPr>
              <a:t>Vs</a:t>
            </a:r>
            <a:endParaRPr lang="en-US" sz="2400" dirty="0">
              <a:solidFill>
                <a:schemeClr val="accent1"/>
              </a:solidFill>
              <a:effectLst>
                <a:outerShdw blurRad="38100" dist="38100" dir="2700000" algn="tl">
                  <a:srgbClr val="000000">
                    <a:alpha val="43137"/>
                  </a:srgbClr>
                </a:outerShdw>
              </a:effectLst>
            </a:endParaRPr>
          </a:p>
        </p:txBody>
      </p:sp>
      <p:graphicFrame>
        <p:nvGraphicFramePr>
          <p:cNvPr id="15" name="Diagram 14"/>
          <p:cNvGraphicFramePr/>
          <p:nvPr/>
        </p:nvGraphicFramePr>
        <p:xfrm>
          <a:off x="381000" y="4343400"/>
          <a:ext cx="8534400" cy="1905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11" name="Straight Connector 10"/>
          <p:cNvCxnSpPr/>
          <p:nvPr/>
        </p:nvCxnSpPr>
        <p:spPr bwMode="auto">
          <a:xfrm rot="16200000" flipH="1">
            <a:off x="2743200" y="1905000"/>
            <a:ext cx="2133600" cy="1981200"/>
          </a:xfrm>
          <a:prstGeom prst="line">
            <a:avLst/>
          </a:prstGeom>
          <a:pattFill prst="sphere">
            <a:fgClr>
              <a:srgbClr val="0099FF"/>
            </a:fgClr>
            <a:bgClr>
              <a:schemeClr val="bg1"/>
            </a:bgClr>
          </a:pattFill>
          <a:ln w="28575" cap="flat" cmpd="sng" algn="ctr">
            <a:solidFill>
              <a:schemeClr val="accent2"/>
            </a:solidFill>
            <a:prstDash val="solid"/>
            <a:round/>
            <a:headEnd type="none" w="med" len="med"/>
            <a:tailEnd type="none" w="med" len="med"/>
          </a:ln>
          <a:effectLst/>
        </p:spPr>
      </p:cxnSp>
      <p:cxnSp>
        <p:nvCxnSpPr>
          <p:cNvPr id="12" name="Straight Connector 11"/>
          <p:cNvCxnSpPr/>
          <p:nvPr/>
        </p:nvCxnSpPr>
        <p:spPr bwMode="auto">
          <a:xfrm rot="10800000" flipV="1">
            <a:off x="2590800" y="1905000"/>
            <a:ext cx="2438400" cy="1981200"/>
          </a:xfrm>
          <a:prstGeom prst="line">
            <a:avLst/>
          </a:prstGeom>
          <a:pattFill prst="sphere">
            <a:fgClr>
              <a:srgbClr val="0099FF"/>
            </a:fgClr>
            <a:bgClr>
              <a:schemeClr val="bg1"/>
            </a:bgClr>
          </a:pattFill>
          <a:ln w="28575" cap="flat" cmpd="sng" algn="ctr">
            <a:solidFill>
              <a:schemeClr val="accent2"/>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New Rule 6DD</a:t>
            </a:r>
            <a:br>
              <a:rPr lang="en-US" dirty="0" smtClean="0"/>
            </a:br>
            <a:r>
              <a:rPr lang="en-US" sz="1600" dirty="0" smtClean="0"/>
              <a:t>Amended by Income Tax Eight Amendment Rules, 2007 w.e.f. A.Y. 2008-09</a:t>
            </a:r>
            <a:endParaRPr lang="en-US" dirty="0"/>
          </a:p>
        </p:txBody>
      </p:sp>
      <p:graphicFrame>
        <p:nvGraphicFramePr>
          <p:cNvPr id="13" name="Diagram 12"/>
          <p:cNvGraphicFramePr/>
          <p:nvPr/>
        </p:nvGraphicFramePr>
        <p:xfrm>
          <a:off x="2286000" y="1676400"/>
          <a:ext cx="5410200" cy="2743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Diagram 13"/>
          <p:cNvGraphicFramePr/>
          <p:nvPr/>
        </p:nvGraphicFramePr>
        <p:xfrm>
          <a:off x="381000" y="4648200"/>
          <a:ext cx="8534400" cy="1905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1470025"/>
          </a:xfrm>
        </p:spPr>
        <p:txBody>
          <a:bodyPr/>
          <a:lstStyle/>
          <a:p>
            <a:pPr algn="ctr"/>
            <a:r>
              <a:rPr lang="en-US" sz="4800" b="1" dirty="0" smtClean="0"/>
              <a:t>CONTENTS</a:t>
            </a:r>
            <a:endParaRPr lang="en-US" sz="4800" b="1" dirty="0"/>
          </a:p>
        </p:txBody>
      </p:sp>
      <p:sp>
        <p:nvSpPr>
          <p:cNvPr id="38914" name="Rectangle 2" descr="Sphere"/>
          <p:cNvSpPr>
            <a:spLocks noChangeArrowheads="1"/>
          </p:cNvSpPr>
          <p:nvPr/>
        </p:nvSpPr>
        <p:spPr bwMode="auto">
          <a:xfrm>
            <a:off x="0" y="0"/>
            <a:ext cx="9144000" cy="0"/>
          </a:xfrm>
          <a:prstGeom prst="rect">
            <a:avLst/>
          </a:prstGeom>
          <a:noFill/>
          <a:ln w="28575" cap="flat" cmpd="sng" algn="ctr">
            <a:no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7" name="Diagram 6"/>
          <p:cNvGraphicFramePr/>
          <p:nvPr/>
        </p:nvGraphicFramePr>
        <p:xfrm>
          <a:off x="609600" y="1295400"/>
          <a:ext cx="8153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Section 269SS / 269T</a:t>
            </a:r>
            <a:endParaRPr lang="en-US" dirty="0"/>
          </a:p>
        </p:txBody>
      </p:sp>
      <p:graphicFrame>
        <p:nvGraphicFramePr>
          <p:cNvPr id="6" name="Content Placeholder 5"/>
          <p:cNvGraphicFramePr>
            <a:graphicFrameLocks noGrp="1"/>
          </p:cNvGraphicFramePr>
          <p:nvPr>
            <p:ph idx="1"/>
          </p:nvPr>
        </p:nvGraphicFramePr>
        <p:xfrm>
          <a:off x="1143000" y="1828800"/>
          <a:ext cx="7772400"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nvGraphicFramePr>
        <p:xfrm>
          <a:off x="1905000" y="1066800"/>
          <a:ext cx="5562600" cy="41773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8" name="Diagram 7"/>
          <p:cNvGraphicFramePr/>
          <p:nvPr/>
        </p:nvGraphicFramePr>
        <p:xfrm>
          <a:off x="1066800" y="4800600"/>
          <a:ext cx="7772400" cy="18288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457200" y="1447800"/>
          <a:ext cx="83820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p:cNvSpPr>
            <a:spLocks noGrp="1"/>
          </p:cNvSpPr>
          <p:nvPr>
            <p:ph type="title"/>
          </p:nvPr>
        </p:nvSpPr>
        <p:spPr>
          <a:xfrm>
            <a:off x="457200" y="274638"/>
            <a:ext cx="8229600" cy="1143000"/>
          </a:xfrm>
        </p:spPr>
        <p:txBody>
          <a:bodyPr/>
          <a:lstStyle/>
          <a:p>
            <a:pPr algn="ctr"/>
            <a:r>
              <a:rPr lang="en-US" dirty="0" smtClean="0"/>
              <a:t>Other Issues</a:t>
            </a:r>
            <a:endParaRPr lang="en-US" dirty="0"/>
          </a:p>
        </p:txBody>
      </p:sp>
      <p:graphicFrame>
        <p:nvGraphicFramePr>
          <p:cNvPr id="8" name="Diagram 7"/>
          <p:cNvGraphicFramePr/>
          <p:nvPr/>
        </p:nvGraphicFramePr>
        <p:xfrm>
          <a:off x="533400" y="2438400"/>
          <a:ext cx="8229600" cy="2438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2" name="Diagram 11"/>
          <p:cNvGraphicFramePr/>
          <p:nvPr/>
        </p:nvGraphicFramePr>
        <p:xfrm>
          <a:off x="762000" y="4953000"/>
          <a:ext cx="8229600" cy="18288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1470025"/>
          </a:xfrm>
        </p:spPr>
        <p:txBody>
          <a:bodyPr/>
          <a:lstStyle/>
          <a:p>
            <a:pPr algn="ctr"/>
            <a:r>
              <a:rPr lang="en-US" sz="2800" dirty="0" smtClean="0"/>
              <a:t>Amendments as proposed by </a:t>
            </a:r>
            <a:br>
              <a:rPr lang="en-US" sz="2800" dirty="0" smtClean="0"/>
            </a:br>
            <a:r>
              <a:rPr lang="en-US" sz="2800" dirty="0" smtClean="0"/>
              <a:t>Finance Bill (No. 2) 2009</a:t>
            </a:r>
            <a:br>
              <a:rPr lang="en-US" sz="2800" dirty="0" smtClean="0"/>
            </a:br>
            <a:r>
              <a:rPr lang="en-US" sz="2800" dirty="0" smtClean="0"/>
              <a:t>IN TDS</a:t>
            </a:r>
            <a:endParaRPr lang="en-US" sz="2800" b="1" dirty="0"/>
          </a:p>
        </p:txBody>
      </p:sp>
      <p:sp>
        <p:nvSpPr>
          <p:cNvPr id="3" name="Subtitle 2"/>
          <p:cNvSpPr>
            <a:spLocks noGrp="1"/>
          </p:cNvSpPr>
          <p:nvPr>
            <p:ph type="subTitle" idx="1"/>
          </p:nvPr>
        </p:nvSpPr>
        <p:spPr>
          <a:xfrm>
            <a:off x="1524000" y="6019800"/>
            <a:ext cx="7010400" cy="533400"/>
          </a:xfrm>
          <a:ln>
            <a:solidFill>
              <a:schemeClr val="accent2"/>
            </a:solidFill>
          </a:ln>
        </p:spPr>
        <p:style>
          <a:lnRef idx="2">
            <a:schemeClr val="accent2"/>
          </a:lnRef>
          <a:fillRef idx="1">
            <a:schemeClr val="lt1"/>
          </a:fillRef>
          <a:effectRef idx="0">
            <a:schemeClr val="accent2"/>
          </a:effectRef>
          <a:fontRef idx="minor">
            <a:schemeClr val="dk1"/>
          </a:fontRef>
        </p:style>
        <p:txBody>
          <a:bodyPr/>
          <a:lstStyle/>
          <a:p>
            <a:r>
              <a:rPr lang="en-US" dirty="0" smtClean="0"/>
              <a:t>SECTION 3</a:t>
            </a:r>
          </a:p>
        </p:txBody>
      </p:sp>
      <p:sp>
        <p:nvSpPr>
          <p:cNvPr id="38914" name="Rectangle 2" descr="Sphere"/>
          <p:cNvSpPr>
            <a:spLocks noChangeArrowheads="1"/>
          </p:cNvSpPr>
          <p:nvPr/>
        </p:nvSpPr>
        <p:spPr bwMode="auto">
          <a:xfrm>
            <a:off x="0" y="0"/>
            <a:ext cx="9144000" cy="0"/>
          </a:xfrm>
          <a:prstGeom prst="rect">
            <a:avLst/>
          </a:prstGeom>
          <a:noFill/>
          <a:ln w="28575" cap="flat" cmpd="sng" algn="ctr">
            <a:no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 name="Picture 2" descr="http://bp2.blogger.com/_zYbrK7Wlr0c/SBAy6Xevq5I/AAAAAAAAAEE/L6OiIAlYT0M/s320/judge-handing-down-verdict-~-bxp64659.jpg">
            <a:hlinkClick r:id="rId2"/>
          </p:cNvPr>
          <p:cNvPicPr>
            <a:picLocks noChangeAspect="1" noChangeArrowheads="1"/>
          </p:cNvPicPr>
          <p:nvPr/>
        </p:nvPicPr>
        <p:blipFill>
          <a:blip r:embed="rId3"/>
          <a:srcRect/>
          <a:stretch>
            <a:fillRect/>
          </a:stretch>
        </p:blipFill>
        <p:spPr bwMode="auto">
          <a:xfrm>
            <a:off x="1524000" y="1676400"/>
            <a:ext cx="70104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l"/>
            <a:r>
              <a:rPr lang="en-US" dirty="0" smtClean="0"/>
              <a:t>Amendments…</a:t>
            </a:r>
            <a:endParaRPr lang="en-US" dirty="0"/>
          </a:p>
        </p:txBody>
      </p:sp>
      <p:graphicFrame>
        <p:nvGraphicFramePr>
          <p:cNvPr id="11" name="Diagram 10"/>
          <p:cNvGraphicFramePr/>
          <p:nvPr/>
        </p:nvGraphicFramePr>
        <p:xfrm>
          <a:off x="609600" y="1600200"/>
          <a:ext cx="7848600" cy="47839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l"/>
            <a:r>
              <a:rPr lang="en-US" b="1" dirty="0" smtClean="0"/>
              <a:t>194-I: Rental </a:t>
            </a:r>
            <a:r>
              <a:rPr lang="en-US" b="1" u="sng" dirty="0" smtClean="0"/>
              <a:t>Payments</a:t>
            </a:r>
            <a:endParaRPr lang="en-US" dirty="0"/>
          </a:p>
        </p:txBody>
      </p:sp>
      <p:graphicFrame>
        <p:nvGraphicFramePr>
          <p:cNvPr id="4" name="Diagram 3"/>
          <p:cNvGraphicFramePr/>
          <p:nvPr/>
        </p:nvGraphicFramePr>
        <p:xfrm>
          <a:off x="838200" y="1676400"/>
          <a:ext cx="7620000" cy="325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l"/>
            <a:r>
              <a:rPr lang="en-US" b="1" dirty="0" smtClean="0"/>
              <a:t>194-C: Payment to Contractors</a:t>
            </a:r>
            <a:endParaRPr lang="en-US" dirty="0"/>
          </a:p>
        </p:txBody>
      </p:sp>
      <p:graphicFrame>
        <p:nvGraphicFramePr>
          <p:cNvPr id="4" name="Diagram 3"/>
          <p:cNvGraphicFramePr/>
          <p:nvPr/>
        </p:nvGraphicFramePr>
        <p:xfrm>
          <a:off x="838200" y="1676400"/>
          <a:ext cx="7620000" cy="325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l"/>
            <a:r>
              <a:rPr lang="en-US" b="1" dirty="0" smtClean="0"/>
              <a:t>Surcharge and Cess</a:t>
            </a:r>
            <a:endParaRPr lang="en-US" dirty="0"/>
          </a:p>
        </p:txBody>
      </p:sp>
      <p:graphicFrame>
        <p:nvGraphicFramePr>
          <p:cNvPr id="5" name="Diagram 4"/>
          <p:cNvGraphicFramePr/>
          <p:nvPr/>
        </p:nvGraphicFramePr>
        <p:xfrm>
          <a:off x="1524000" y="1473200"/>
          <a:ext cx="6934200" cy="469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l"/>
            <a:r>
              <a:rPr lang="en-US" b="1" dirty="0" smtClean="0"/>
              <a:t>Payment to Transporters</a:t>
            </a:r>
            <a:endParaRPr lang="en-US" dirty="0"/>
          </a:p>
        </p:txBody>
      </p:sp>
      <p:graphicFrame>
        <p:nvGraphicFramePr>
          <p:cNvPr id="5" name="Diagram 4"/>
          <p:cNvGraphicFramePr/>
          <p:nvPr/>
        </p:nvGraphicFramePr>
        <p:xfrm>
          <a:off x="1524000" y="1397000"/>
          <a:ext cx="6934200" cy="469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76200"/>
            <a:ext cx="8229600" cy="1143000"/>
          </a:xfrm>
        </p:spPr>
        <p:txBody>
          <a:bodyPr/>
          <a:lstStyle/>
          <a:p>
            <a:pPr algn="ctr"/>
            <a:r>
              <a:rPr lang="en-US" b="1" dirty="0" smtClean="0"/>
              <a:t>Compulsory PAN</a:t>
            </a:r>
            <a:br>
              <a:rPr lang="en-US" b="1" dirty="0" smtClean="0"/>
            </a:br>
            <a:r>
              <a:rPr lang="en-US" b="1" dirty="0" smtClean="0"/>
              <a:t>(Section 206AA)</a:t>
            </a:r>
            <a:endParaRPr lang="en-US" dirty="0"/>
          </a:p>
        </p:txBody>
      </p:sp>
      <p:graphicFrame>
        <p:nvGraphicFramePr>
          <p:cNvPr id="5" name="Diagram 4"/>
          <p:cNvGraphicFramePr/>
          <p:nvPr/>
        </p:nvGraphicFramePr>
        <p:xfrm>
          <a:off x="457200" y="1524000"/>
          <a:ext cx="84582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0"/>
            <a:ext cx="8686800" cy="1143000"/>
          </a:xfrm>
        </p:spPr>
        <p:txBody>
          <a:bodyPr/>
          <a:lstStyle/>
          <a:p>
            <a:pPr algn="ctr"/>
            <a:r>
              <a:rPr lang="en-US" b="1" dirty="0" smtClean="0"/>
              <a:t>TDS reconciliation</a:t>
            </a:r>
            <a:br>
              <a:rPr lang="en-US" b="1" dirty="0" smtClean="0"/>
            </a:br>
            <a:r>
              <a:rPr lang="en-US" b="1" dirty="0" smtClean="0"/>
              <a:t>(Section 200A)</a:t>
            </a:r>
            <a:endParaRPr lang="en-US" dirty="0"/>
          </a:p>
        </p:txBody>
      </p:sp>
      <p:graphicFrame>
        <p:nvGraphicFramePr>
          <p:cNvPr id="5" name="Diagram 4"/>
          <p:cNvGraphicFramePr/>
          <p:nvPr/>
        </p:nvGraphicFramePr>
        <p:xfrm>
          <a:off x="914400" y="15240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1470025"/>
          </a:xfrm>
        </p:spPr>
        <p:txBody>
          <a:bodyPr/>
          <a:lstStyle/>
          <a:p>
            <a:pPr algn="ctr"/>
            <a:r>
              <a:rPr lang="en-US" b="1" dirty="0" smtClean="0"/>
              <a:t>Basic Components of</a:t>
            </a:r>
            <a:br>
              <a:rPr lang="en-US" b="1" dirty="0" smtClean="0"/>
            </a:br>
            <a:r>
              <a:rPr lang="en-US" b="1" dirty="0" smtClean="0"/>
              <a:t>Form 3CD</a:t>
            </a:r>
            <a:endParaRPr lang="en-US" b="1" dirty="0"/>
          </a:p>
        </p:txBody>
      </p:sp>
      <p:sp>
        <p:nvSpPr>
          <p:cNvPr id="3" name="Subtitle 2"/>
          <p:cNvSpPr>
            <a:spLocks noGrp="1"/>
          </p:cNvSpPr>
          <p:nvPr>
            <p:ph type="subTitle" idx="1"/>
          </p:nvPr>
        </p:nvSpPr>
        <p:spPr>
          <a:xfrm>
            <a:off x="1524000" y="6019800"/>
            <a:ext cx="7010400" cy="533400"/>
          </a:xfrm>
          <a:ln>
            <a:solidFill>
              <a:schemeClr val="accent2"/>
            </a:solidFill>
          </a:ln>
        </p:spPr>
        <p:style>
          <a:lnRef idx="2">
            <a:schemeClr val="accent2"/>
          </a:lnRef>
          <a:fillRef idx="1">
            <a:schemeClr val="lt1"/>
          </a:fillRef>
          <a:effectRef idx="0">
            <a:schemeClr val="accent2"/>
          </a:effectRef>
          <a:fontRef idx="minor">
            <a:schemeClr val="dk1"/>
          </a:fontRef>
        </p:style>
        <p:txBody>
          <a:bodyPr/>
          <a:lstStyle/>
          <a:p>
            <a:r>
              <a:rPr lang="en-US" dirty="0" smtClean="0"/>
              <a:t>SECTION 1</a:t>
            </a:r>
          </a:p>
        </p:txBody>
      </p:sp>
      <p:sp>
        <p:nvSpPr>
          <p:cNvPr id="38914" name="Rectangle 2" descr="Sphere"/>
          <p:cNvSpPr>
            <a:spLocks noChangeArrowheads="1"/>
          </p:cNvSpPr>
          <p:nvPr/>
        </p:nvSpPr>
        <p:spPr bwMode="auto">
          <a:xfrm>
            <a:off x="0" y="0"/>
            <a:ext cx="9144000" cy="0"/>
          </a:xfrm>
          <a:prstGeom prst="rect">
            <a:avLst/>
          </a:prstGeom>
          <a:noFill/>
          <a:ln w="28575" cap="flat" cmpd="sng" algn="ctr">
            <a:no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7" name="Picture 6" descr="Brass Scales Weighing The American Dollar Sign And The Eruo Sign, Balanced Evenly">
            <a:hlinkClick r:id="rId2"/>
          </p:cNvPr>
          <p:cNvPicPr>
            <a:picLocks noChangeAspect="1" noChangeArrowheads="1"/>
          </p:cNvPicPr>
          <p:nvPr/>
        </p:nvPicPr>
        <p:blipFill>
          <a:blip r:embed="rId3"/>
          <a:srcRect/>
          <a:stretch>
            <a:fillRect/>
          </a:stretch>
        </p:blipFill>
        <p:spPr bwMode="auto">
          <a:xfrm>
            <a:off x="1524000" y="1600199"/>
            <a:ext cx="7010400" cy="42672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b="1" dirty="0" smtClean="0"/>
              <a:t>TDS returns</a:t>
            </a:r>
            <a:endParaRPr lang="en-US" dirty="0"/>
          </a:p>
        </p:txBody>
      </p:sp>
      <p:graphicFrame>
        <p:nvGraphicFramePr>
          <p:cNvPr id="5" name="Diagram 4"/>
          <p:cNvGraphicFramePr/>
          <p:nvPr/>
        </p:nvGraphicFramePr>
        <p:xfrm>
          <a:off x="914400" y="1397000"/>
          <a:ext cx="75438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76200"/>
            <a:ext cx="8229600" cy="1143000"/>
          </a:xfrm>
        </p:spPr>
        <p:txBody>
          <a:bodyPr/>
          <a:lstStyle/>
          <a:p>
            <a:pPr algn="ctr"/>
            <a:r>
              <a:rPr lang="en-US" b="1" dirty="0" smtClean="0"/>
              <a:t>Computerized processing</a:t>
            </a:r>
            <a:br>
              <a:rPr lang="en-US" b="1" dirty="0" smtClean="0"/>
            </a:br>
            <a:r>
              <a:rPr lang="en-US" b="1" dirty="0" smtClean="0"/>
              <a:t>of  TDS returns</a:t>
            </a:r>
            <a:endParaRPr lang="en-US" dirty="0"/>
          </a:p>
        </p:txBody>
      </p:sp>
      <p:graphicFrame>
        <p:nvGraphicFramePr>
          <p:cNvPr id="5" name="Diagram 4"/>
          <p:cNvGraphicFramePr/>
          <p:nvPr/>
        </p:nvGraphicFramePr>
        <p:xfrm>
          <a:off x="838200" y="1295400"/>
          <a:ext cx="7696200" cy="546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srcRect/>
          <a:stretch>
            <a:fillRect/>
          </a:stretch>
        </p:blipFill>
        <p:spPr bwMode="auto">
          <a:xfrm>
            <a:off x="0" y="697230"/>
            <a:ext cx="9144000" cy="6160770"/>
          </a:xfrm>
          <a:prstGeom prst="rect">
            <a:avLst/>
          </a:prstGeom>
          <a:noFill/>
          <a:ln w="9525">
            <a:noFill/>
            <a:miter lim="800000"/>
            <a:headEnd/>
            <a:tailEnd/>
          </a:ln>
          <a:effectLst/>
        </p:spPr>
      </p:pic>
      <p:graphicFrame>
        <p:nvGraphicFramePr>
          <p:cNvPr id="69633" name="Object 1"/>
          <p:cNvGraphicFramePr>
            <a:graphicFrameLocks noChangeAspect="1"/>
          </p:cNvGraphicFramePr>
          <p:nvPr/>
        </p:nvGraphicFramePr>
        <p:xfrm>
          <a:off x="8067675" y="9525"/>
          <a:ext cx="1076325" cy="752475"/>
        </p:xfrm>
        <a:graphic>
          <a:graphicData uri="http://schemas.openxmlformats.org/presentationml/2006/ole">
            <p:oleObj spid="_x0000_s95234" r:id="rId5" imgW="5706272" imgH="6609524" progId="">
              <p:embed/>
            </p:oleObj>
          </a:graphicData>
        </a:graphic>
      </p:graphicFrame>
      <p:sp>
        <p:nvSpPr>
          <p:cNvPr id="4" name="Title 6"/>
          <p:cNvSpPr>
            <a:spLocks noGrp="1"/>
          </p:cNvSpPr>
          <p:nvPr>
            <p:ph type="title"/>
          </p:nvPr>
        </p:nvSpPr>
        <p:spPr>
          <a:xfrm>
            <a:off x="457200" y="76200"/>
            <a:ext cx="8229600" cy="533400"/>
          </a:xfrm>
        </p:spPr>
        <p:txBody>
          <a:bodyPr/>
          <a:lstStyle/>
          <a:p>
            <a:pPr algn="ctr"/>
            <a:r>
              <a:rPr lang="en-US" sz="1600" b="1" dirty="0" smtClean="0"/>
              <a:t>New Rates of TDS</a:t>
            </a:r>
            <a:br>
              <a:rPr lang="en-US" sz="1600" b="1" dirty="0" smtClean="0"/>
            </a:br>
            <a:r>
              <a:rPr lang="en-US" sz="1600" dirty="0" smtClean="0"/>
              <a:t>as </a:t>
            </a:r>
            <a:r>
              <a:rPr lang="en-US" sz="1600" b="1" dirty="0" smtClean="0"/>
              <a:t>Proposed by Finance Bill (No.2), 2009</a:t>
            </a:r>
            <a:endParaRPr lang="en-US" sz="1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6019800"/>
            <a:ext cx="7010400" cy="533400"/>
          </a:xfrm>
          <a:ln>
            <a:solidFill>
              <a:schemeClr val="accent2"/>
            </a:solidFill>
          </a:ln>
        </p:spPr>
        <p:style>
          <a:lnRef idx="2">
            <a:schemeClr val="accent2"/>
          </a:lnRef>
          <a:fillRef idx="1">
            <a:schemeClr val="lt1"/>
          </a:fillRef>
          <a:effectRef idx="0">
            <a:schemeClr val="accent2"/>
          </a:effectRef>
          <a:fontRef idx="minor">
            <a:schemeClr val="dk1"/>
          </a:fontRef>
        </p:style>
        <p:txBody>
          <a:bodyPr/>
          <a:lstStyle/>
          <a:p>
            <a:r>
              <a:rPr lang="en-US" dirty="0" smtClean="0"/>
              <a:t>SECTION 4</a:t>
            </a:r>
          </a:p>
          <a:p>
            <a:endParaRPr lang="en-US" dirty="0"/>
          </a:p>
        </p:txBody>
      </p:sp>
      <p:sp>
        <p:nvSpPr>
          <p:cNvPr id="38914" name="Rectangle 2" descr="Sphere"/>
          <p:cNvSpPr>
            <a:spLocks noChangeArrowheads="1"/>
          </p:cNvSpPr>
          <p:nvPr/>
        </p:nvSpPr>
        <p:spPr bwMode="auto">
          <a:xfrm>
            <a:off x="0" y="0"/>
            <a:ext cx="9144000" cy="0"/>
          </a:xfrm>
          <a:prstGeom prst="rect">
            <a:avLst/>
          </a:prstGeom>
          <a:noFill/>
          <a:ln w="28575" cap="flat" cmpd="sng" algn="ctr">
            <a:no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8" name="Title 1"/>
          <p:cNvSpPr txBox="1">
            <a:spLocks/>
          </p:cNvSpPr>
          <p:nvPr/>
        </p:nvSpPr>
        <p:spPr>
          <a:xfrm>
            <a:off x="685800" y="-98425"/>
            <a:ext cx="7772400" cy="1470025"/>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800" b="1" i="1" u="none" strike="noStrike" kern="0" cap="none" spc="0" normalizeH="0" baseline="0" noProof="0" smtClean="0">
                <a:ln>
                  <a:noFill/>
                </a:ln>
                <a:solidFill>
                  <a:srgbClr val="200959"/>
                </a:solidFill>
                <a:effectLst>
                  <a:outerShdw blurRad="38100" dist="38100" dir="2700000" algn="tl">
                    <a:srgbClr val="C0C0C0"/>
                  </a:outerShdw>
                </a:effectLst>
                <a:uLnTx/>
                <a:uFillTx/>
                <a:latin typeface="+mj-lt"/>
                <a:ea typeface="+mj-ea"/>
                <a:cs typeface="+mj-cs"/>
              </a:rPr>
              <a:t>TDS ISSUES AND REPORTING IN 3 CD</a:t>
            </a:r>
            <a:endParaRPr kumimoji="0" lang="en-US" sz="4800" b="1" i="1" u="none" strike="noStrike" kern="0" cap="none" spc="0" normalizeH="0" baseline="0" noProof="0" dirty="0">
              <a:ln>
                <a:noFill/>
              </a:ln>
              <a:solidFill>
                <a:srgbClr val="200959"/>
              </a:solidFill>
              <a:effectLst>
                <a:outerShdw blurRad="38100" dist="38100" dir="2700000" algn="tl">
                  <a:srgbClr val="C0C0C0"/>
                </a:outerShdw>
              </a:effectLst>
              <a:uLnTx/>
              <a:uFillTx/>
              <a:latin typeface="+mj-lt"/>
              <a:ea typeface="+mj-ea"/>
              <a:cs typeface="+mj-cs"/>
            </a:endParaRPr>
          </a:p>
        </p:txBody>
      </p:sp>
      <p:pic>
        <p:nvPicPr>
          <p:cNvPr id="9" name="Picture 4" descr="Stock Photo of Financial Statement With Calculator and Silver Pen.">
            <a:hlinkClick r:id="rId2"/>
          </p:cNvPr>
          <p:cNvPicPr>
            <a:picLocks noChangeAspect="1" noChangeArrowheads="1"/>
          </p:cNvPicPr>
          <p:nvPr/>
        </p:nvPicPr>
        <p:blipFill>
          <a:blip r:embed="rId3"/>
          <a:srcRect/>
          <a:stretch>
            <a:fillRect/>
          </a:stretch>
        </p:blipFill>
        <p:spPr bwMode="auto">
          <a:xfrm>
            <a:off x="1524000" y="1524000"/>
            <a:ext cx="7010400" cy="43659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CONTENTS</a:t>
            </a:r>
            <a:endParaRPr lang="en-US" dirty="0"/>
          </a:p>
        </p:txBody>
      </p:sp>
      <p:graphicFrame>
        <p:nvGraphicFramePr>
          <p:cNvPr id="4" name="Content Placeholder 3"/>
          <p:cNvGraphicFramePr>
            <a:graphicFrameLocks noGrp="1"/>
          </p:cNvGraphicFramePr>
          <p:nvPr>
            <p:ph idx="1"/>
          </p:nvPr>
        </p:nvGraphicFramePr>
        <p:xfrm>
          <a:off x="1143000" y="1828800"/>
          <a:ext cx="77724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Disallowance of Expenditure</a:t>
            </a:r>
            <a:endParaRPr lang="en-US" dirty="0"/>
          </a:p>
        </p:txBody>
      </p:sp>
      <p:graphicFrame>
        <p:nvGraphicFramePr>
          <p:cNvPr id="8" name="Diagram 7"/>
          <p:cNvGraphicFramePr/>
          <p:nvPr/>
        </p:nvGraphicFramePr>
        <p:xfrm>
          <a:off x="1447800" y="1676400"/>
          <a:ext cx="7315200" cy="646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p:cNvGraphicFramePr/>
          <p:nvPr/>
        </p:nvGraphicFramePr>
        <p:xfrm>
          <a:off x="457200" y="2209800"/>
          <a:ext cx="8534400" cy="4495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CASE STUDY 1</a:t>
            </a:r>
            <a:endParaRPr lang="en-US" dirty="0"/>
          </a:p>
        </p:txBody>
      </p:sp>
      <p:pic>
        <p:nvPicPr>
          <p:cNvPr id="55298" name="Picture 2" descr="Sphere"/>
          <p:cNvPicPr>
            <a:picLocks noChangeAspect="1" noChangeArrowheads="1"/>
          </p:cNvPicPr>
          <p:nvPr/>
        </p:nvPicPr>
        <p:blipFill>
          <a:blip r:embed="rId2"/>
          <a:srcRect/>
          <a:stretch>
            <a:fillRect/>
          </a:stretch>
        </p:blipFill>
        <p:spPr bwMode="auto">
          <a:xfrm>
            <a:off x="533400" y="1600200"/>
            <a:ext cx="8451247" cy="3921252"/>
          </a:xfrm>
          <a:prstGeom prst="rect">
            <a:avLst/>
          </a:prstGeom>
          <a:noFill/>
          <a:ln w="28575" cap="flat" cmpd="sng" algn="ctr">
            <a:noFill/>
            <a:prstDash val="solid"/>
            <a:miter lim="800000"/>
            <a:headEnd/>
            <a:tailEnd/>
          </a:ln>
          <a:effectLst/>
        </p:spPr>
      </p:pic>
      <p:graphicFrame>
        <p:nvGraphicFramePr>
          <p:cNvPr id="9" name="Diagram 8"/>
          <p:cNvGraphicFramePr/>
          <p:nvPr/>
        </p:nvGraphicFramePr>
        <p:xfrm>
          <a:off x="533400" y="5638800"/>
          <a:ext cx="8305800" cy="923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CASE STUDY 2</a:t>
            </a:r>
            <a:endParaRPr lang="en-US" dirty="0"/>
          </a:p>
        </p:txBody>
      </p:sp>
      <p:graphicFrame>
        <p:nvGraphicFramePr>
          <p:cNvPr id="9" name="Diagram 8"/>
          <p:cNvGraphicFramePr/>
          <p:nvPr/>
        </p:nvGraphicFramePr>
        <p:xfrm>
          <a:off x="533400" y="5638800"/>
          <a:ext cx="8305800" cy="923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6322" name="Picture 2" descr="Sphere"/>
          <p:cNvPicPr>
            <a:picLocks noChangeAspect="1" noChangeArrowheads="1"/>
          </p:cNvPicPr>
          <p:nvPr/>
        </p:nvPicPr>
        <p:blipFill>
          <a:blip r:embed="rId6"/>
          <a:srcRect/>
          <a:stretch>
            <a:fillRect/>
          </a:stretch>
        </p:blipFill>
        <p:spPr bwMode="auto">
          <a:xfrm>
            <a:off x="366712" y="1295400"/>
            <a:ext cx="8701088" cy="4020503"/>
          </a:xfrm>
          <a:prstGeom prst="rect">
            <a:avLst/>
          </a:prstGeom>
          <a:noFill/>
          <a:ln w="28575" cap="flat" cmpd="sng" algn="ctr">
            <a:noFill/>
            <a:prstDash val="solid"/>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REPORTING IN FORM 3CD</a:t>
            </a:r>
            <a:endParaRPr lang="en-US" dirty="0"/>
          </a:p>
        </p:txBody>
      </p:sp>
      <p:graphicFrame>
        <p:nvGraphicFramePr>
          <p:cNvPr id="9" name="Diagram 8"/>
          <p:cNvGraphicFramePr/>
          <p:nvPr/>
        </p:nvGraphicFramePr>
        <p:xfrm>
          <a:off x="533400" y="5638800"/>
          <a:ext cx="8305800" cy="9233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533400" y="1676400"/>
          <a:ext cx="8686800" cy="5080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8" name="Diagram 7"/>
          <p:cNvGraphicFramePr/>
          <p:nvPr/>
        </p:nvGraphicFramePr>
        <p:xfrm>
          <a:off x="2895600" y="2895600"/>
          <a:ext cx="3886200" cy="24384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Picture1"/>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Rectangle 80"/>
          <p:cNvSpPr>
            <a:spLocks noChangeArrowheads="1"/>
          </p:cNvSpPr>
          <p:nvPr/>
        </p:nvSpPr>
        <p:spPr bwMode="blackWhite">
          <a:xfrm>
            <a:off x="2595562" y="296863"/>
            <a:ext cx="6091238" cy="5509200"/>
          </a:xfrm>
          <a:prstGeom prst="rect">
            <a:avLst/>
          </a:prstGeom>
          <a:noFill/>
          <a:ln w="9525">
            <a:noFill/>
            <a:miter lim="800000"/>
            <a:headEnd/>
            <a:tailEnd/>
          </a:ln>
          <a:effectLst/>
        </p:spPr>
        <p:txBody>
          <a:bodyPr lIns="63500" tIns="0" rIns="64800" bIns="0">
            <a:spAutoFit/>
          </a:bodyPr>
          <a:lstStyle/>
          <a:p>
            <a:endParaRPr lang="en-US" dirty="0" smtClean="0">
              <a:solidFill>
                <a:schemeClr val="bg2"/>
              </a:solidFill>
            </a:endParaRPr>
          </a:p>
          <a:p>
            <a:pPr algn="ctr"/>
            <a:r>
              <a:rPr lang="en-US" sz="4000" dirty="0" smtClean="0">
                <a:solidFill>
                  <a:schemeClr val="bg2"/>
                </a:solidFill>
              </a:rPr>
              <a:t>Questions ??</a:t>
            </a:r>
          </a:p>
          <a:p>
            <a:pPr algn="ctr"/>
            <a:endParaRPr lang="en-US" sz="4000" dirty="0" smtClean="0">
              <a:solidFill>
                <a:schemeClr val="bg2"/>
              </a:solidFill>
            </a:endParaRPr>
          </a:p>
          <a:p>
            <a:pPr algn="ctr"/>
            <a:r>
              <a:rPr lang="en-US" sz="4000" dirty="0" smtClean="0">
                <a:solidFill>
                  <a:schemeClr val="bg2"/>
                </a:solidFill>
              </a:rPr>
              <a:t>Suggestions ??</a:t>
            </a:r>
          </a:p>
          <a:p>
            <a:pPr algn="ctr"/>
            <a:endParaRPr lang="en-US" sz="4000" dirty="0" smtClean="0">
              <a:solidFill>
                <a:schemeClr val="bg2"/>
              </a:solidFill>
            </a:endParaRPr>
          </a:p>
          <a:p>
            <a:pPr algn="ctr"/>
            <a:r>
              <a:rPr lang="en-US" sz="4000" dirty="0" smtClean="0">
                <a:solidFill>
                  <a:schemeClr val="bg2"/>
                </a:solidFill>
              </a:rPr>
              <a:t>Comments ??</a:t>
            </a:r>
          </a:p>
          <a:p>
            <a:pPr algn="ctr"/>
            <a:endParaRPr lang="en-US" sz="4000" dirty="0" smtClean="0">
              <a:solidFill>
                <a:schemeClr val="bg2"/>
              </a:solidFill>
            </a:endParaRPr>
          </a:p>
          <a:p>
            <a:pPr algn="ctr"/>
            <a:endParaRPr lang="en-US" sz="4000" dirty="0" smtClean="0">
              <a:solidFill>
                <a:schemeClr val="bg2"/>
              </a:solidFill>
            </a:endParaRPr>
          </a:p>
          <a:p>
            <a:pPr algn="ctr"/>
            <a:r>
              <a:rPr lang="en-US" sz="2400" dirty="0" smtClean="0">
                <a:solidFill>
                  <a:schemeClr val="bg2"/>
                </a:solidFill>
              </a:rPr>
              <a:t>Monday</a:t>
            </a:r>
          </a:p>
          <a:p>
            <a:pPr algn="ctr"/>
            <a:r>
              <a:rPr lang="en-US" sz="3600" dirty="0" smtClean="0">
                <a:solidFill>
                  <a:schemeClr val="bg2"/>
                </a:solidFill>
              </a:rPr>
              <a:t>August 3, 2009</a:t>
            </a:r>
            <a:endParaRPr lang="en-US" sz="3600" dirty="0">
              <a:solidFill>
                <a:schemeClr val="bg2"/>
              </a:solidFill>
            </a:endParaRPr>
          </a:p>
        </p:txBody>
      </p:sp>
      <p:graphicFrame>
        <p:nvGraphicFramePr>
          <p:cNvPr id="157698" name="Object 2"/>
          <p:cNvGraphicFramePr>
            <a:graphicFrameLocks noChangeAspect="1"/>
          </p:cNvGraphicFramePr>
          <p:nvPr/>
        </p:nvGraphicFramePr>
        <p:xfrm>
          <a:off x="8067675" y="9525"/>
          <a:ext cx="1076325" cy="1209675"/>
        </p:xfrm>
        <a:graphic>
          <a:graphicData uri="http://schemas.openxmlformats.org/presentationml/2006/ole">
            <p:oleObj spid="_x0000_s157698" r:id="rId4" imgW="5706272" imgH="6609524" progId="">
              <p:embed/>
            </p:oleObj>
          </a:graphicData>
        </a:graphic>
      </p:graphicFrame>
      <p:graphicFrame>
        <p:nvGraphicFramePr>
          <p:cNvPr id="157699" name="Object 3"/>
          <p:cNvGraphicFramePr>
            <a:graphicFrameLocks noChangeAspect="1"/>
          </p:cNvGraphicFramePr>
          <p:nvPr/>
        </p:nvGraphicFramePr>
        <p:xfrm>
          <a:off x="1939925" y="895350"/>
          <a:ext cx="1641475" cy="4438650"/>
        </p:xfrm>
        <a:graphic>
          <a:graphicData uri="http://schemas.openxmlformats.org/presentationml/2006/ole">
            <p:oleObj spid="_x0000_s157699" name="Clip" r:id="rId5" imgW="2149200" imgH="5813280" progId="">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l"/>
            <a:r>
              <a:rPr lang="en-US" sz="4000" dirty="0"/>
              <a:t>Form no 3CD information can be divided into five segments</a:t>
            </a:r>
          </a:p>
        </p:txBody>
      </p:sp>
      <p:graphicFrame>
        <p:nvGraphicFramePr>
          <p:cNvPr id="6" name="Diagram 5"/>
          <p:cNvGraphicFramePr/>
          <p:nvPr/>
        </p:nvGraphicFramePr>
        <p:xfrm>
          <a:off x="381000" y="1905000"/>
          <a:ext cx="82296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8" descr="WR11_06GAR030_h"/>
          <p:cNvPicPr>
            <a:picLocks noChangeAspect="1" noChangeArrowheads="1"/>
          </p:cNvPicPr>
          <p:nvPr/>
        </p:nvPicPr>
        <p:blipFill>
          <a:blip r:embed="rId3"/>
          <a:srcRect/>
          <a:stretch>
            <a:fillRect/>
          </a:stretch>
        </p:blipFill>
        <p:spPr bwMode="auto">
          <a:xfrm>
            <a:off x="-1" y="0"/>
            <a:ext cx="9155109" cy="6858000"/>
          </a:xfrm>
          <a:prstGeom prst="rect">
            <a:avLst/>
          </a:prstGeom>
          <a:noFill/>
        </p:spPr>
      </p:pic>
      <p:graphicFrame>
        <p:nvGraphicFramePr>
          <p:cNvPr id="9" name="Diagram 8"/>
          <p:cNvGraphicFramePr/>
          <p:nvPr/>
        </p:nvGraphicFramePr>
        <p:xfrm>
          <a:off x="2514600" y="4876800"/>
          <a:ext cx="4078288" cy="4905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Placeholder 4" descr="http://spazetechnologies.com:8080/SpazeTechnologies/images/clients_img.jpg"/>
          <p:cNvPicPr>
            <a:picLocks noGrp="1" noChangeAspect="1" noChangeArrowheads="1"/>
          </p:cNvPicPr>
          <p:nvPr>
            <p:ph type="pic" idx="1"/>
          </p:nvPr>
        </p:nvPicPr>
        <p:blipFill>
          <a:blip r:embed="rId8"/>
          <a:srcRect l="5634" r="5634"/>
          <a:stretch>
            <a:fillRect/>
          </a:stretch>
        </p:blipFill>
        <p:spPr bwMode="auto">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ubtitle 2"/>
          <p:cNvSpPr>
            <a:spLocks noGrp="1"/>
          </p:cNvSpPr>
          <p:nvPr>
            <p:ph type="body" sz="half" idx="2"/>
          </p:nvPr>
        </p:nvSpPr>
        <p:spPr>
          <a:xfrm>
            <a:off x="914400" y="5486400"/>
            <a:ext cx="8001000" cy="1109662"/>
          </a:xfrm>
          <a:ln>
            <a:solidFill>
              <a:schemeClr val="accent2"/>
            </a:solidFill>
          </a:ln>
        </p:spPr>
        <p:style>
          <a:lnRef idx="2">
            <a:schemeClr val="accent2"/>
          </a:lnRef>
          <a:fillRef idx="1">
            <a:schemeClr val="lt1"/>
          </a:fillRef>
          <a:effectRef idx="0">
            <a:schemeClr val="accent2"/>
          </a:effectRef>
          <a:fontRef idx="minor">
            <a:schemeClr val="dk1"/>
          </a:fontRef>
        </p:style>
        <p:txBody>
          <a:bodyPr/>
          <a:lstStyle/>
          <a:p>
            <a:r>
              <a:rPr lang="en-US" sz="2400" dirty="0" smtClean="0"/>
              <a:t>M: +91 98 681 44380	</a:t>
            </a:r>
            <a:r>
              <a:rPr lang="en-US"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hlinkClick r:id="rId9"/>
              </a:rPr>
              <a:t>vaibhav1986@gmail.com</a:t>
            </a:r>
            <a:endParaRPr lang="en-US"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endParaRPr>
          </a:p>
          <a:p>
            <a:r>
              <a:rPr lang="en-US" sz="2400" dirty="0" smtClean="0"/>
              <a:t>New Delhi, India		NRO 0147335</a:t>
            </a:r>
            <a:endParaRPr lang="en-US" sz="2400" dirty="0"/>
          </a:p>
        </p:txBody>
      </p:sp>
      <p:sp>
        <p:nvSpPr>
          <p:cNvPr id="7" name="Rectangle 6"/>
          <p:cNvSpPr/>
          <p:nvPr/>
        </p:nvSpPr>
        <p:spPr>
          <a:xfrm>
            <a:off x="1717731" y="2967335"/>
            <a:ext cx="5673669"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THANK YOU…!!!</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graphicFrame>
        <p:nvGraphicFramePr>
          <p:cNvPr id="148482" name="Object 2"/>
          <p:cNvGraphicFramePr>
            <a:graphicFrameLocks noChangeAspect="1"/>
          </p:cNvGraphicFramePr>
          <p:nvPr/>
        </p:nvGraphicFramePr>
        <p:xfrm>
          <a:off x="8067675" y="9525"/>
          <a:ext cx="1076325" cy="1209675"/>
        </p:xfrm>
        <a:graphic>
          <a:graphicData uri="http://schemas.openxmlformats.org/presentationml/2006/ole">
            <p:oleObj spid="_x0000_s148482" r:id="rId10" imgW="5706272" imgH="6609524" progId="">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311150"/>
            <a:ext cx="9144000" cy="0"/>
          </a:xfrm>
          <a:prstGeom prst="rect">
            <a:avLst/>
          </a:prstGeom>
          <a:noFill/>
          <a:ln w="9525">
            <a:noFill/>
            <a:miter lim="800000"/>
            <a:headEnd/>
            <a:tailEnd/>
          </a:ln>
          <a:effectLst/>
        </p:spPr>
        <p:txBody>
          <a:bodyPr wrap="none" anchor="ctr">
            <a:spAutoFit/>
          </a:bodyPr>
          <a:lstStyle/>
          <a:p>
            <a:endParaRPr lang="en-US" dirty="0"/>
          </a:p>
        </p:txBody>
      </p:sp>
      <p:graphicFrame>
        <p:nvGraphicFramePr>
          <p:cNvPr id="2280" name="Group 232"/>
          <p:cNvGraphicFramePr>
            <a:graphicFrameLocks noGrp="1"/>
          </p:cNvGraphicFramePr>
          <p:nvPr>
            <p:ph type="tbl" idx="1"/>
          </p:nvPr>
        </p:nvGraphicFramePr>
        <p:xfrm>
          <a:off x="76200" y="1478280"/>
          <a:ext cx="8991600" cy="5303520"/>
        </p:xfrm>
        <a:graphic>
          <a:graphicData uri="http://schemas.openxmlformats.org/drawingml/2006/table">
            <a:tbl>
              <a:tblPr>
                <a:tableStyleId>{3C2FFA5D-87B4-456A-9821-1D502468CF0F}</a:tableStyleId>
              </a:tblPr>
              <a:tblGrid>
                <a:gridCol w="3290888"/>
                <a:gridCol w="5700712"/>
              </a:tblGrid>
              <a:tr h="76023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I) Basic information  of assessee </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 Name , Pan , nature of business, method of accounting, list of maintenances of books , payment to a relative etc , cost audit and excise duty  etc.</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r>
              <a:tr h="31433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II) Relating to Computation </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r>
              <a:tr h="98830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     a)  Income </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US" sz="1800" u="none" strike="noStrike" cap="none" normalizeH="0" baseline="0" dirty="0" smtClean="0">
                          <a:ln>
                            <a:noFill/>
                          </a:ln>
                          <a:effectLst/>
                        </a:rPr>
                        <a:t>not an exhaustive list but the information of ;  </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tab pos="457200" algn="l"/>
                        </a:tabLst>
                      </a:pPr>
                      <a:r>
                        <a:rPr kumimoji="0" lang="en-US" sz="1800" u="none" strike="noStrike" cap="none" normalizeH="0" baseline="0" dirty="0" smtClean="0">
                          <a:ln>
                            <a:noFill/>
                          </a:ln>
                          <a:effectLst/>
                        </a:rPr>
                        <a:t>Income not included in profit and loss account </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tab pos="457200" algn="l"/>
                        </a:tabLst>
                      </a:pPr>
                      <a:r>
                        <a:rPr kumimoji="0" lang="en-US" sz="1800" u="none" strike="noStrike" cap="none" normalizeH="0" baseline="0" dirty="0" smtClean="0">
                          <a:ln>
                            <a:noFill/>
                          </a:ln>
                          <a:effectLst/>
                        </a:rPr>
                        <a:t>Income under section 41 </a:t>
                      </a: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tab pos="457200" algn="l"/>
                        </a:tabLst>
                      </a:pPr>
                      <a:r>
                        <a:rPr kumimoji="0" lang="en-US" sz="1800" u="none" strike="noStrike" cap="none" normalizeH="0" baseline="0" dirty="0" smtClean="0">
                          <a:ln>
                            <a:noFill/>
                          </a:ln>
                          <a:effectLst/>
                        </a:rPr>
                        <a:t>Deemed income u/s 33AB or 33ABA or 33AC</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r>
              <a:tr h="98830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     b) Admissible expenses </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Not an exhaustive list but the information of ;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(Clause 15)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dirty="0" smtClean="0">
                          <a:ln>
                            <a:noFill/>
                          </a:ln>
                          <a:effectLst/>
                        </a:rPr>
                        <a:t>33AB, 33 ABA, 33 AC, 35 D 35 DDA etc.</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800" u="none" strike="noStrike" cap="none" normalizeH="0" baseline="0" dirty="0" smtClean="0">
                          <a:ln>
                            <a:noFill/>
                          </a:ln>
                          <a:effectLst/>
                        </a:rPr>
                        <a:t>Partner salary and interest as per section 40 b</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r>
              <a:tr h="53216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   c) Inadmissible expenses</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Capital exp, personnel exp,  due to non deduction of TDS , income tax, wealth tax etc.</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r>
              <a:tr h="53216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   d) brought forward loss and    deprecation </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r>
              <a:tr h="30409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  e)  deductions </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smtClean="0">
                          <a:ln>
                            <a:noFill/>
                          </a:ln>
                          <a:effectLst/>
                        </a:rPr>
                        <a:t>Under chapter VI A </a:t>
                      </a:r>
                      <a:endParaRPr kumimoji="0" lang="en-US" sz="1800" b="0" i="0" u="none" strike="noStrike" cap="none" normalizeH="0" baseline="0" dirty="0" smtClean="0">
                        <a:ln>
                          <a:noFill/>
                        </a:ln>
                        <a:solidFill>
                          <a:schemeClr val="tx1"/>
                        </a:solidFill>
                        <a:effectLst/>
                        <a:latin typeface="Arial" pitchFamily="34" charset="0"/>
                      </a:endParaRPr>
                    </a:p>
                  </a:txBody>
                  <a:tcPr horzOverflow="overflow"/>
                </a:tc>
              </a:tr>
            </a:tbl>
          </a:graphicData>
        </a:graphic>
      </p:graphicFrame>
      <p:sp>
        <p:nvSpPr>
          <p:cNvPr id="5" name="Rectangle 2"/>
          <p:cNvSpPr>
            <a:spLocks noGrp="1" noChangeArrowheads="1"/>
          </p:cNvSpPr>
          <p:nvPr>
            <p:ph type="title"/>
          </p:nvPr>
        </p:nvSpPr>
        <p:spPr>
          <a:xfrm>
            <a:off x="457200" y="76200"/>
            <a:ext cx="8229600" cy="1143000"/>
          </a:xfrm>
        </p:spPr>
        <p:txBody>
          <a:bodyPr/>
          <a:lstStyle/>
          <a:p>
            <a:pPr algn="l"/>
            <a:r>
              <a:rPr lang="en-US" sz="4000" dirty="0"/>
              <a:t>Form no 3CD </a:t>
            </a:r>
            <a:r>
              <a:rPr lang="en-US" sz="4000" dirty="0" smtClean="0"/>
              <a:t> … (Contd…)</a:t>
            </a:r>
            <a:endParaRPr lang="en-US" sz="4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67" name="Group 47"/>
          <p:cNvGraphicFramePr>
            <a:graphicFrameLocks noGrp="1"/>
          </p:cNvGraphicFramePr>
          <p:nvPr>
            <p:ph type="tbl" idx="1"/>
          </p:nvPr>
        </p:nvGraphicFramePr>
        <p:xfrm>
          <a:off x="685800" y="1502983"/>
          <a:ext cx="8229600" cy="5278817"/>
        </p:xfrm>
        <a:graphic>
          <a:graphicData uri="http://schemas.openxmlformats.org/drawingml/2006/table">
            <a:tbl>
              <a:tblPr>
                <a:tableStyleId>{3C2FFA5D-87B4-456A-9821-1D502468CF0F}</a:tableStyleId>
              </a:tblPr>
              <a:tblGrid>
                <a:gridCol w="3906838"/>
                <a:gridCol w="4322762"/>
              </a:tblGrid>
              <a:tr h="179724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III compliance of provision    and violation  </a:t>
                      </a:r>
                      <a:endParaRPr kumimoji="0" lang="en-US" sz="20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Loan taken and given over Rs. 20000/- other than accounting payee cheque.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u="none" strike="noStrike" cap="none" normalizeH="0" baseline="0" dirty="0" smtClean="0">
                          <a:ln>
                            <a:noFill/>
                          </a:ln>
                          <a:effectLst/>
                        </a:rPr>
                        <a:t>TDS Compliance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u="none" strike="noStrike" cap="none" normalizeH="0" baseline="0" dirty="0" smtClean="0">
                          <a:ln>
                            <a:noFill/>
                          </a:ln>
                          <a:effectLst/>
                        </a:rPr>
                        <a:t>Maintenance of books as prescribed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u="none" strike="noStrike" cap="none" normalizeH="0" baseline="0" dirty="0" smtClean="0">
                          <a:ln>
                            <a:noFill/>
                          </a:ln>
                          <a:effectLst/>
                        </a:rPr>
                        <a:t>Following the accounting system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u="none" strike="noStrike" cap="none" normalizeH="0" baseline="0" dirty="0" smtClean="0">
                          <a:ln>
                            <a:noFill/>
                          </a:ln>
                          <a:effectLst/>
                        </a:rPr>
                        <a:t>Deposit of divided distribution tax </a:t>
                      </a:r>
                      <a:endParaRPr kumimoji="0" lang="en-US" sz="2000" b="0" i="0" u="none" strike="noStrike" cap="none" normalizeH="0" baseline="0" dirty="0" smtClean="0">
                        <a:ln>
                          <a:noFill/>
                        </a:ln>
                        <a:solidFill>
                          <a:schemeClr val="tx1"/>
                        </a:solidFill>
                        <a:effectLst/>
                        <a:latin typeface="Arial" pitchFamily="34" charset="0"/>
                      </a:endParaRPr>
                    </a:p>
                  </a:txBody>
                  <a:tcPr horzOverflow="overflow"/>
                </a:tc>
              </a:tr>
              <a:tr h="155104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IV) information about the health and performance of the assessee  </a:t>
                      </a:r>
                      <a:endParaRPr kumimoji="0" lang="en-US" sz="20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 Accounting ratios, stock movements,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annexure –I</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Credit side of the balance sheet, interest, commission ,Deprecation and tax paid  </a:t>
                      </a:r>
                      <a:endParaRPr kumimoji="0" lang="en-US" sz="2000" b="0" i="0" u="none" strike="noStrike" cap="none" normalizeH="0" baseline="0" dirty="0" smtClean="0">
                        <a:ln>
                          <a:noFill/>
                        </a:ln>
                        <a:solidFill>
                          <a:schemeClr val="tx1"/>
                        </a:solidFill>
                        <a:effectLst/>
                        <a:latin typeface="Arial" pitchFamily="34" charset="0"/>
                      </a:endParaRPr>
                    </a:p>
                  </a:txBody>
                  <a:tcPr horzOverflow="overflow"/>
                </a:tc>
              </a:tr>
              <a:tr h="1133537">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u="none" strike="noStrike" cap="none" normalizeH="0" baseline="0" dirty="0" smtClean="0">
                          <a:ln>
                            <a:noFill/>
                          </a:ln>
                          <a:effectLst/>
                        </a:rPr>
                        <a:t>V) Detail of Computation of value of Fringe benefit </a:t>
                      </a:r>
                      <a:endParaRPr kumimoji="0" lang="en-US" sz="2000" b="0" i="0" u="none" strike="noStrike" cap="none" normalizeH="0" baseline="0" dirty="0" smtClean="0">
                        <a:ln>
                          <a:noFill/>
                        </a:ln>
                        <a:solidFill>
                          <a:schemeClr val="tx1"/>
                        </a:solidFill>
                        <a:effectLst/>
                        <a:latin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txBody>
                  <a:tcPr horzOverflow="overflow"/>
                </a:tc>
              </a:tr>
            </a:tbl>
          </a:graphicData>
        </a:graphic>
      </p:graphicFrame>
      <p:sp>
        <p:nvSpPr>
          <p:cNvPr id="4" name="Rectangle 2"/>
          <p:cNvSpPr>
            <a:spLocks noGrp="1" noChangeArrowheads="1"/>
          </p:cNvSpPr>
          <p:nvPr>
            <p:ph type="title"/>
          </p:nvPr>
        </p:nvSpPr>
        <p:spPr>
          <a:xfrm>
            <a:off x="457200" y="76200"/>
            <a:ext cx="8229600" cy="1143000"/>
          </a:xfrm>
        </p:spPr>
        <p:txBody>
          <a:bodyPr/>
          <a:lstStyle/>
          <a:p>
            <a:pPr algn="l"/>
            <a:r>
              <a:rPr lang="en-US" sz="4000" dirty="0"/>
              <a:t>Form no 3CD </a:t>
            </a:r>
            <a:r>
              <a:rPr lang="en-US" sz="4000" dirty="0" smtClean="0"/>
              <a:t> … (Contd…)</a:t>
            </a:r>
            <a:endParaRPr lang="en-US" sz="4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11175"/>
            <a:ext cx="7772400" cy="1470025"/>
          </a:xfrm>
        </p:spPr>
        <p:txBody>
          <a:bodyPr/>
          <a:lstStyle/>
          <a:p>
            <a:pPr algn="ctr"/>
            <a:r>
              <a:rPr lang="en-US" sz="4800" b="1" dirty="0" smtClean="0"/>
              <a:t>ISSUES ON TAX AUDIT</a:t>
            </a:r>
            <a:endParaRPr lang="en-US" sz="4800" b="1" dirty="0"/>
          </a:p>
        </p:txBody>
      </p:sp>
      <p:sp>
        <p:nvSpPr>
          <p:cNvPr id="3" name="Subtitle 2"/>
          <p:cNvSpPr>
            <a:spLocks noGrp="1"/>
          </p:cNvSpPr>
          <p:nvPr>
            <p:ph type="subTitle" idx="1"/>
          </p:nvPr>
        </p:nvSpPr>
        <p:spPr>
          <a:xfrm>
            <a:off x="1524000" y="6019800"/>
            <a:ext cx="7010400" cy="533400"/>
          </a:xfrm>
          <a:ln>
            <a:solidFill>
              <a:schemeClr val="accent2"/>
            </a:solidFill>
          </a:ln>
        </p:spPr>
        <p:style>
          <a:lnRef idx="2">
            <a:schemeClr val="accent2"/>
          </a:lnRef>
          <a:fillRef idx="1">
            <a:schemeClr val="lt1"/>
          </a:fillRef>
          <a:effectRef idx="0">
            <a:schemeClr val="accent2"/>
          </a:effectRef>
          <a:fontRef idx="minor">
            <a:schemeClr val="dk1"/>
          </a:fontRef>
        </p:style>
        <p:txBody>
          <a:bodyPr/>
          <a:lstStyle/>
          <a:p>
            <a:r>
              <a:rPr lang="en-US" dirty="0" smtClean="0"/>
              <a:t>SECTION 2</a:t>
            </a:r>
          </a:p>
          <a:p>
            <a:endParaRPr lang="en-US" dirty="0"/>
          </a:p>
        </p:txBody>
      </p:sp>
      <p:sp>
        <p:nvSpPr>
          <p:cNvPr id="38914" name="Rectangle 2" descr="Sphere"/>
          <p:cNvSpPr>
            <a:spLocks noChangeArrowheads="1"/>
          </p:cNvSpPr>
          <p:nvPr/>
        </p:nvSpPr>
        <p:spPr bwMode="auto">
          <a:xfrm>
            <a:off x="0" y="0"/>
            <a:ext cx="9144000" cy="0"/>
          </a:xfrm>
          <a:prstGeom prst="rect">
            <a:avLst/>
          </a:prstGeom>
          <a:noFill/>
          <a:ln w="28575" cap="flat" cmpd="sng" algn="ctr">
            <a:no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pic>
        <p:nvPicPr>
          <p:cNvPr id="5" name="Picture 2" descr="http://i16.photobucket.com/albums/b36/tahini_123/drantopic1.jpg"/>
          <p:cNvPicPr>
            <a:picLocks noChangeAspect="1" noChangeArrowheads="1"/>
          </p:cNvPicPr>
          <p:nvPr/>
        </p:nvPicPr>
        <p:blipFill>
          <a:blip r:embed="rId2"/>
          <a:srcRect/>
          <a:stretch>
            <a:fillRect/>
          </a:stretch>
        </p:blipFill>
        <p:spPr bwMode="auto">
          <a:xfrm>
            <a:off x="1524000" y="1583267"/>
            <a:ext cx="7010400" cy="42841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b="1" cap="small" dirty="0" smtClean="0"/>
              <a:t>section 2(12a)-books of accounts</a:t>
            </a:r>
            <a:endParaRPr lang="en-US" sz="3600" dirty="0"/>
          </a:p>
        </p:txBody>
      </p:sp>
      <p:graphicFrame>
        <p:nvGraphicFramePr>
          <p:cNvPr id="5" name="Diagram 4"/>
          <p:cNvGraphicFramePr/>
          <p:nvPr/>
        </p:nvGraphicFramePr>
        <p:xfrm>
          <a:off x="152400" y="1295400"/>
          <a:ext cx="89154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lstStyle/>
          <a:p>
            <a:pPr algn="l"/>
            <a:r>
              <a:rPr lang="en-US" dirty="0" smtClean="0"/>
              <a:t>Can the  tax auditor revise his tax audit report?</a:t>
            </a:r>
            <a:br>
              <a:rPr lang="en-US" dirty="0" smtClean="0"/>
            </a:br>
            <a:endParaRPr lang="en-US" dirty="0"/>
          </a:p>
        </p:txBody>
      </p:sp>
      <p:graphicFrame>
        <p:nvGraphicFramePr>
          <p:cNvPr id="4" name="Content Placeholder 3"/>
          <p:cNvGraphicFramePr>
            <a:graphicFrameLocks noGrp="1"/>
          </p:cNvGraphicFramePr>
          <p:nvPr>
            <p:ph idx="1"/>
          </p:nvPr>
        </p:nvGraphicFramePr>
        <p:xfrm>
          <a:off x="838200" y="1828800"/>
          <a:ext cx="81534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multbars.ppt - Multiple Bars">
  <a:themeElements>
    <a:clrScheme name="">
      <a:dk1>
        <a:srgbClr val="000000"/>
      </a:dk1>
      <a:lt1>
        <a:srgbClr val="FFFFFF"/>
      </a:lt1>
      <a:dk2>
        <a:srgbClr val="009688"/>
      </a:dk2>
      <a:lt2>
        <a:srgbClr val="FFFFFF"/>
      </a:lt2>
      <a:accent1>
        <a:srgbClr val="FC0128"/>
      </a:accent1>
      <a:accent2>
        <a:srgbClr val="114FFB"/>
      </a:accent2>
      <a:accent3>
        <a:srgbClr val="AAC9C3"/>
      </a:accent3>
      <a:accent4>
        <a:srgbClr val="DADADA"/>
      </a:accent4>
      <a:accent5>
        <a:srgbClr val="FDAAAC"/>
      </a:accent5>
      <a:accent6>
        <a:srgbClr val="0E47E3"/>
      </a:accent6>
      <a:hlink>
        <a:srgbClr val="CECECE"/>
      </a:hlink>
      <a:folHlink>
        <a:srgbClr val="8CF4EA"/>
      </a:folHlink>
    </a:clrScheme>
    <a:fontScheme name="multbars.ppt - Multiple Ba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pattFill prst="sphere">
          <a:fgClr>
            <a:srgbClr val="0099FF"/>
          </a:fgClr>
          <a:bgClr>
            <a:schemeClr val="bg1"/>
          </a:bgClr>
        </a:pattFill>
        <a:ln w="28575" cap="flat" cmpd="sng" algn="ctr">
          <a:solidFill>
            <a:schemeClr val="accent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400" b="1"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pattFill prst="sphere">
          <a:fgClr>
            <a:srgbClr val="0099FF"/>
          </a:fgClr>
          <a:bgClr>
            <a:schemeClr val="bg1"/>
          </a:bgClr>
        </a:pattFill>
        <a:ln w="28575" cap="flat" cmpd="sng" algn="ctr">
          <a:solidFill>
            <a:schemeClr val="accent2"/>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400" b="1" i="1" u="none" strike="noStrike" cap="none" normalizeH="0" baseline="0" smtClean="0">
            <a:ln>
              <a:noFill/>
            </a:ln>
            <a:solidFill>
              <a:schemeClr val="tx1"/>
            </a:solidFill>
            <a:effectLst/>
            <a:latin typeface="Arial" charset="0"/>
          </a:defRPr>
        </a:defPPr>
      </a:lstStyle>
    </a:lnDef>
  </a:objectDefaults>
  <a:extraClrSchemeLst>
    <a:extraClrScheme>
      <a:clrScheme name="multbars.ppt - Multiple Bar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ultbars.ppt - Multiple Bar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ultbars.ppt - Multiple Bar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ultbars.ppt - Multiple Bar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ultbars.ppt - Multiple Bar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ultbars.ppt - Multiple Bar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ultbars.ppt - Multiple Bar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Drafting of Auditors' Report -11-07-2009</Template>
  <TotalTime>614</TotalTime>
  <Words>2679</Words>
  <Application>Microsoft Office PowerPoint</Application>
  <PresentationFormat>On-screen Show (4:3)</PresentationFormat>
  <Paragraphs>302</Paragraphs>
  <Slides>40</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42" baseType="lpstr">
      <vt:lpstr>multbars.ppt - Multiple Bars</vt:lpstr>
      <vt:lpstr>Clip</vt:lpstr>
      <vt:lpstr>ISSUES ON TAX AUDIT WITH T.D.S.</vt:lpstr>
      <vt:lpstr>CONTENTS</vt:lpstr>
      <vt:lpstr>Basic Components of Form 3CD</vt:lpstr>
      <vt:lpstr>Form no 3CD information can be divided into five segments</vt:lpstr>
      <vt:lpstr>Form no 3CD  … (Contd…)</vt:lpstr>
      <vt:lpstr>Form no 3CD  … (Contd…)</vt:lpstr>
      <vt:lpstr>ISSUES ON TAX AUDIT</vt:lpstr>
      <vt:lpstr>section 2(12a)-books of accounts</vt:lpstr>
      <vt:lpstr>Can the  tax auditor revise his tax audit report? </vt:lpstr>
      <vt:lpstr>Depreciation (Section 32) </vt:lpstr>
      <vt:lpstr>Issues relating to Section 32</vt:lpstr>
      <vt:lpstr>Brought Forward Loss &amp; Depreciation</vt:lpstr>
      <vt:lpstr>Payment Of ESI/ EPF &amp; Others U/S 43B </vt:lpstr>
      <vt:lpstr>Other Issues in 43B </vt:lpstr>
      <vt:lpstr>Section 40A (2)</vt:lpstr>
      <vt:lpstr>Section 40A (3)</vt:lpstr>
      <vt:lpstr>Proviso to 40A(3))  Vs. Income (40A(3)(a))</vt:lpstr>
      <vt:lpstr>Section 40A (3) and Rule 6DD</vt:lpstr>
      <vt:lpstr>The New Rule 6DD Amended by Income Tax Eight Amendment Rules, 2007 w.e.f. A.Y. 2008-09</vt:lpstr>
      <vt:lpstr>Section 269SS / 269T</vt:lpstr>
      <vt:lpstr>Other Issues</vt:lpstr>
      <vt:lpstr>Amendments as proposed by  Finance Bill (No. 2) 2009 IN TDS</vt:lpstr>
      <vt:lpstr>Amendments…</vt:lpstr>
      <vt:lpstr>194-I: Rental Payments</vt:lpstr>
      <vt:lpstr>194-C: Payment to Contractors</vt:lpstr>
      <vt:lpstr>Surcharge and Cess</vt:lpstr>
      <vt:lpstr>Payment to Transporters</vt:lpstr>
      <vt:lpstr>Compulsory PAN (Section 206AA)</vt:lpstr>
      <vt:lpstr>TDS reconciliation (Section 200A)</vt:lpstr>
      <vt:lpstr>TDS returns</vt:lpstr>
      <vt:lpstr>Computerized processing of  TDS returns</vt:lpstr>
      <vt:lpstr>New Rates of TDS as Proposed by Finance Bill (No.2), 2009</vt:lpstr>
      <vt:lpstr>Slide 33</vt:lpstr>
      <vt:lpstr>CONTENTS</vt:lpstr>
      <vt:lpstr>Disallowance of Expenditure</vt:lpstr>
      <vt:lpstr>CASE STUDY 1</vt:lpstr>
      <vt:lpstr>CASE STUDY 2</vt:lpstr>
      <vt:lpstr>REPORTING IN FORM 3CD</vt:lpstr>
      <vt:lpstr>Slide 39</vt:lpstr>
      <vt:lpstr>Slide 40</vt:lpstr>
    </vt:vector>
  </TitlesOfParts>
  <Company>PWC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Vaibhav Jain</dc:creator>
  <cp:lastModifiedBy>Vaibhav Jain</cp:lastModifiedBy>
  <cp:revision>67</cp:revision>
  <dcterms:created xsi:type="dcterms:W3CDTF">2009-07-26T17:12:30Z</dcterms:created>
  <dcterms:modified xsi:type="dcterms:W3CDTF">2009-08-03T03:09:27Z</dcterms:modified>
</cp:coreProperties>
</file>