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SAP ACCOUNTS RECEIVABLE TRANSACTION CODE LIST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864A2-6895-4463-9170-E009D24E8149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mahessundar sap project support team wipro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084E0-313C-4655-A5B7-5790BF83A1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SAP ACCOUNTS RECEIVABLE TRANSACTION CODE LIST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B97C4-46C1-46F2-B919-5AD7086FA3DF}" type="datetimeFigureOut">
              <a:rPr lang="en-US" smtClean="0"/>
              <a:pPr/>
              <a:t>7/21/2016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mahessundar sap project support team wipro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AFC42-5144-4206-B062-79A28BC8A7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SAP ACCOUNTS RECEIVABLE TRANSACTION CODE LIST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SAP ACCOUNTS RECEIVABLE TRANSACTION CODE LIST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33F36-DD84-4EA9-992E-0A98BF4A9068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F8A311-5C6D-4A85-BD53-598EBE1F0188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3DBB01-4FF2-4952-AF26-5EC828511438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AD4338-4FEC-4232-9EAA-510B755E5D96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9AD88-C01D-4B06-9E32-C5AB1D7CC649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47A4E-AE5D-4D88-B95A-EC5D8D8AFFDA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B4FC2D-AAE6-4A5D-AFF8-A6B4E0139E38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A2D6E3-59B4-4ED3-BAD6-05A59679660B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C5927C-CC21-4CA7-AD6C-8FD577986F57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5034899-7184-42A6-86D7-3CE0DDAD05A6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20000">
    <p:wedge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B3C604-B887-40F9-887E-DDD4A3EC59DF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0">
    <p:wedge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4AC023B-D3C2-4D0A-948B-06C5621B4F54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1D37B5-FBF2-46FF-AA0A-42B2FB7A0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20000">
    <p:wedge/>
    <p:sndAc>
      <p:stSnd>
        <p:snd r:embed="rId13" name="camera.wav" builtIn="1"/>
      </p:stSnd>
    </p:sndAc>
  </p:transition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2.png"/><Relationship Id="rId4" Type="http://schemas.openxmlformats.org/officeDocument/2006/relationships/hyperlink" Target="mailto:akshayaa_mahes@yahoo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SAP FICO -Accounts Receivable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SAP ACCOUNTS</a:t>
            </a:r>
          </a:p>
          <a:p>
            <a:r>
              <a:rPr lang="en-US" dirty="0" smtClean="0"/>
              <a:t>RECEIVABLE TRANSACTION </a:t>
            </a:r>
          </a:p>
          <a:p>
            <a:r>
              <a:rPr lang="en-US" dirty="0" smtClean="0"/>
              <a:t>CODE LIST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23760" y="6492240"/>
            <a:ext cx="1920240" cy="365760"/>
          </a:xfrm>
        </p:spPr>
        <p:txBody>
          <a:bodyPr/>
          <a:lstStyle/>
          <a:p>
            <a:fld id="{B544D0D0-0A82-475A-B19A-AFADCD58C080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" name="~PP2353.WAV">
            <a:hlinkClick r:id="" action="ppaction://media"/>
          </p:cNvPr>
          <p:cNvPicPr>
            <a:picLocks noRot="1" noChangeAspect="1"/>
          </p:cNvPicPr>
          <p:nvPr>
            <a:wavAudioFile r:embed="rId1" name="~PP2353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4050">
    <p:wedge/>
    <p:sndAc>
      <p:stSnd>
        <p:snd r:embed="rId4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VD01: This transaction is used for create customer (sales)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09E7-22FE-4F57-A2DA-D5F559816F29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2837.WAV">
            <a:hlinkClick r:id="" action="ppaction://media"/>
          </p:cNvPr>
          <p:cNvPicPr>
            <a:picLocks noRot="1" noChangeAspect="1"/>
          </p:cNvPicPr>
          <p:nvPr>
            <a:wavAudioFile r:embed="rId1" name="~PP2837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707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FSF1: This transaction is used for Financial </a:t>
            </a:r>
            <a:r>
              <a:rPr lang="en-US" dirty="0" err="1" smtClean="0"/>
              <a:t>calender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B14D8-2925-4854-A145-3196B6048B55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3967.WAV">
            <a:hlinkClick r:id="" action="ppaction://media"/>
          </p:cNvPr>
          <p:cNvPicPr>
            <a:picLocks noRot="1" noChangeAspect="1"/>
          </p:cNvPicPr>
          <p:nvPr>
            <a:wavAudioFile r:embed="rId1" name="~PP3967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498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Thank you for watching this PPT presentation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Mahessundar</a:t>
            </a:r>
            <a:endParaRPr lang="en-US" dirty="0" smtClean="0"/>
          </a:p>
          <a:p>
            <a:r>
              <a:rPr lang="en-US" dirty="0" smtClean="0"/>
              <a:t>SAP project support team</a:t>
            </a:r>
          </a:p>
          <a:p>
            <a:r>
              <a:rPr lang="en-US" dirty="0" smtClean="0"/>
              <a:t>WL Chennai</a:t>
            </a:r>
          </a:p>
          <a:p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akshayaa_mahes@yahoo.com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5294-83C0-4E68-892E-F1C5BC4C9455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3720.WAV">
            <a:hlinkClick r:id="" action="ppaction://media"/>
          </p:cNvPr>
          <p:cNvPicPr>
            <a:picLocks noRot="1" noChangeAspect="1"/>
          </p:cNvPicPr>
          <p:nvPr>
            <a:wavAudioFile r:embed="rId1" name="~PP3720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998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FD32:  This Transaction is used for change customer credit management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F29E-DB4C-44AB-9EEB-F3FB4EF61127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9" name="~PP3178.WAV">
            <a:hlinkClick r:id="" action="ppaction://media"/>
          </p:cNvPr>
          <p:cNvPicPr>
            <a:picLocks noRot="1" noChangeAspect="1"/>
          </p:cNvPicPr>
          <p:nvPr>
            <a:wavAudioFile r:embed="rId1" name="~PP3178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8770">
    <p:wedge/>
    <p:sndAc>
      <p:stSnd>
        <p:snd r:embed="rId4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FD11:  This Transaction is used for customer account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32C5C-201B-4248-BC86-427C3CEED3BB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1514.WAV">
            <a:hlinkClick r:id="" action="ppaction://media"/>
          </p:cNvPr>
          <p:cNvPicPr>
            <a:picLocks noRot="1" noChangeAspect="1"/>
          </p:cNvPicPr>
          <p:nvPr>
            <a:wavAudioFile r:embed="rId1" name="~PP1514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036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FD24:  This transaction is used for credit limit changes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F7E0-5610-4B4B-BF98-3EFAC93909E3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9" name="~PP4063.WAV">
            <a:hlinkClick r:id="" action="ppaction://media"/>
          </p:cNvPr>
          <p:cNvPicPr>
            <a:picLocks noRot="1" noChangeAspect="1"/>
          </p:cNvPicPr>
          <p:nvPr>
            <a:wavAudioFile r:embed="rId1" name="~PP4063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640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FD10: This transaction is used for customer account balance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34AB-A1F8-4111-966C-1EBF7D2CD273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1581.WAV">
            <a:hlinkClick r:id="" action="ppaction://media"/>
          </p:cNvPr>
          <p:cNvPicPr>
            <a:picLocks noRot="1" noChangeAspect="1"/>
          </p:cNvPicPr>
          <p:nvPr>
            <a:wavAudioFile r:embed="rId1" name="~PP1581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550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FD37: This transaction is used for credit management for mass change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83B2-D808-49F6-81AF-B48F7E08EABC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1454.WAV">
            <a:hlinkClick r:id="" action="ppaction://media"/>
          </p:cNvPr>
          <p:cNvPicPr>
            <a:picLocks noRot="1" noChangeAspect="1"/>
          </p:cNvPicPr>
          <p:nvPr>
            <a:wavAudioFile r:embed="rId1" name="~PP1454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780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XD01:  This transaction is used for create customer (centrally)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5C972-F0C7-46BA-812C-E23DECB945C6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345.WAV">
            <a:hlinkClick r:id="" action="ppaction://media"/>
          </p:cNvPr>
          <p:cNvPicPr>
            <a:picLocks noRot="1" noChangeAspect="1"/>
          </p:cNvPicPr>
          <p:nvPr>
            <a:wavAudioFile r:embed="rId1" name="~PP345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684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FTXP: This transaction is used for maintain tax code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DBD8-0190-4ADF-A1FF-37046264A8C0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1927.WAV">
            <a:hlinkClick r:id="" action="ppaction://media"/>
          </p:cNvPr>
          <p:cNvPicPr>
            <a:picLocks noRot="1" noChangeAspect="1"/>
          </p:cNvPicPr>
          <p:nvPr>
            <a:wavAudioFile r:embed="rId1" name="~PP1927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545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XD03:  This transaction is used for display customer (centrally)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05EB-E7F9-4C72-8490-AB83B02125C9}" type="datetime1">
              <a:rPr lang="en-US" smtClean="0"/>
              <a:pPr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mahessundar sap project support team WL chennai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D37B5-FBF2-46FF-AA0A-42B2FB7A06A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 ACCOUNTS RECEIVABLE TRANSACTION CODE LIST</a:t>
            </a:r>
            <a:endParaRPr lang="en-US" dirty="0"/>
          </a:p>
        </p:txBody>
      </p:sp>
      <p:pic>
        <p:nvPicPr>
          <p:cNvPr id="8" name="~PP3712.WAV">
            <a:hlinkClick r:id="" action="ppaction://media"/>
          </p:cNvPr>
          <p:cNvPicPr>
            <a:picLocks noRot="1" noChangeAspect="1"/>
          </p:cNvPicPr>
          <p:nvPr>
            <a:wavAudioFile r:embed="rId1" name="~PP3712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5630">
    <p:wedge/>
    <p:sndAc>
      <p:stSnd>
        <p:snd r:embed="rId3" name="camera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85</TotalTime>
  <Words>316</Words>
  <Application>Microsoft Office PowerPoint</Application>
  <PresentationFormat>On-screen Show (4:3)</PresentationFormat>
  <Paragraphs>105</Paragraphs>
  <Slides>12</Slides>
  <Notes>2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  SAP FICO -Accounts Receivable  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  <vt:lpstr>SAP ACCOUNTS RECEIVABLE TRANSACTION CODE LIST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 Accounts Receivable – SAP</dc:title>
  <dc:creator>MyPc</dc:creator>
  <cp:lastModifiedBy>MyPc</cp:lastModifiedBy>
  <cp:revision>32</cp:revision>
  <dcterms:created xsi:type="dcterms:W3CDTF">2016-07-21T07:13:50Z</dcterms:created>
  <dcterms:modified xsi:type="dcterms:W3CDTF">2016-07-21T09:49:24Z</dcterms:modified>
</cp:coreProperties>
</file>