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80" r:id="rId21"/>
    <p:sldId id="278" r:id="rId22"/>
    <p:sldId id="279" r:id="rId23"/>
    <p:sldId id="281" r:id="rId24"/>
    <p:sldId id="283" r:id="rId25"/>
    <p:sldId id="284" r:id="rId26"/>
    <p:sldId id="285" r:id="rId27"/>
    <p:sldId id="286" r:id="rId28"/>
    <p:sldId id="288" r:id="rId29"/>
    <p:sldId id="289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B0"/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0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989ED2-3A79-4569-A5E1-BB52A46A160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2A1A13-E92F-4CBD-AAE4-872A1CF1FF74}">
      <dgm:prSet phldrT="[Text]"/>
      <dgm:spPr/>
      <dgm:t>
        <a:bodyPr/>
        <a:lstStyle/>
        <a:p>
          <a:r>
            <a:rPr lang="en-US" dirty="0" smtClean="0"/>
            <a:t>Gross product variant</a:t>
          </a:r>
          <a:endParaRPr lang="en-US" dirty="0"/>
        </a:p>
      </dgm:t>
    </dgm:pt>
    <dgm:pt modelId="{EBE77AE3-6DB8-478C-8C4D-5F004CD4BF76}" type="parTrans" cxnId="{9303F9EE-E2B1-4EAB-A8F0-866EB0DCA0F2}">
      <dgm:prSet/>
      <dgm:spPr/>
      <dgm:t>
        <a:bodyPr/>
        <a:lstStyle/>
        <a:p>
          <a:endParaRPr lang="en-US"/>
        </a:p>
      </dgm:t>
    </dgm:pt>
    <dgm:pt modelId="{DC1DEF35-AAE9-4940-AE96-9D31556F5D66}" type="sibTrans" cxnId="{9303F9EE-E2B1-4EAB-A8F0-866EB0DCA0F2}">
      <dgm:prSet/>
      <dgm:spPr/>
      <dgm:t>
        <a:bodyPr/>
        <a:lstStyle/>
        <a:p>
          <a:endParaRPr lang="en-US"/>
        </a:p>
      </dgm:t>
    </dgm:pt>
    <dgm:pt modelId="{4135A068-5F71-4F73-9B1F-698B7D5B225C}">
      <dgm:prSet phldrT="[Text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Tax is levied on all sales and deduction for tax paid on inputs excluding the capital inputs is allowed.</a:t>
          </a:r>
          <a:endParaRPr lang="en-US" dirty="0">
            <a:solidFill>
              <a:srgbClr val="0070C0"/>
            </a:solidFill>
          </a:endParaRPr>
        </a:p>
      </dgm:t>
    </dgm:pt>
    <dgm:pt modelId="{280E32ED-4E48-40A0-A57B-8C0EC5C3BC75}" type="parTrans" cxnId="{BAAC6F35-3A72-4427-AAB0-2A0C9866C2AE}">
      <dgm:prSet/>
      <dgm:spPr/>
      <dgm:t>
        <a:bodyPr/>
        <a:lstStyle/>
        <a:p>
          <a:endParaRPr lang="en-US"/>
        </a:p>
      </dgm:t>
    </dgm:pt>
    <dgm:pt modelId="{61B24592-72C4-4242-AACB-57B6C932D359}" type="sibTrans" cxnId="{BAAC6F35-3A72-4427-AAB0-2A0C9866C2AE}">
      <dgm:prSet/>
      <dgm:spPr/>
      <dgm:t>
        <a:bodyPr/>
        <a:lstStyle/>
        <a:p>
          <a:endParaRPr lang="en-US"/>
        </a:p>
      </dgm:t>
    </dgm:pt>
    <dgm:pt modelId="{0CA89A95-EF63-4BC9-B342-A1EDEC17970E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Income variant</a:t>
          </a:r>
          <a:endParaRPr lang="en-US" dirty="0"/>
        </a:p>
      </dgm:t>
    </dgm:pt>
    <dgm:pt modelId="{D6B22FAE-F38D-4A8A-B4C3-D0B65EFDC03B}" type="parTrans" cxnId="{A194815F-C0C1-40F8-A7A8-CCF079C569E3}">
      <dgm:prSet/>
      <dgm:spPr/>
      <dgm:t>
        <a:bodyPr/>
        <a:lstStyle/>
        <a:p>
          <a:endParaRPr lang="en-US"/>
        </a:p>
      </dgm:t>
    </dgm:pt>
    <dgm:pt modelId="{B297AF5D-99EE-46FB-B652-7E7250ED2F1A}" type="sibTrans" cxnId="{A194815F-C0C1-40F8-A7A8-CCF079C569E3}">
      <dgm:prSet/>
      <dgm:spPr/>
      <dgm:t>
        <a:bodyPr/>
        <a:lstStyle/>
        <a:p>
          <a:endParaRPr lang="en-US"/>
        </a:p>
      </dgm:t>
    </dgm:pt>
    <dgm:pt modelId="{D747CB49-4515-495D-9AA1-E9E6FA4B56B7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Tax is levied on all sales with set – off for tax paid on inputs &amp; only depreciation on capital goods.</a:t>
          </a:r>
          <a:endParaRPr lang="en-US" dirty="0">
            <a:solidFill>
              <a:srgbClr val="C00000"/>
            </a:solidFill>
          </a:endParaRPr>
        </a:p>
      </dgm:t>
    </dgm:pt>
    <dgm:pt modelId="{A8BB7030-180A-4904-9AFA-70EA24062C2A}" type="parTrans" cxnId="{A355D8FA-4A68-4DFB-8896-8F65AC685024}">
      <dgm:prSet/>
      <dgm:spPr/>
      <dgm:t>
        <a:bodyPr/>
        <a:lstStyle/>
        <a:p>
          <a:endParaRPr lang="en-US"/>
        </a:p>
      </dgm:t>
    </dgm:pt>
    <dgm:pt modelId="{F91882BD-9CD0-4D2F-93CB-704AD951E962}" type="sibTrans" cxnId="{A355D8FA-4A68-4DFB-8896-8F65AC685024}">
      <dgm:prSet/>
      <dgm:spPr/>
      <dgm:t>
        <a:bodyPr/>
        <a:lstStyle/>
        <a:p>
          <a:endParaRPr lang="en-US"/>
        </a:p>
      </dgm:t>
    </dgm:pt>
    <dgm:pt modelId="{906AD4A3-1115-4127-B5D3-50235D6BFE80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Consumption variant</a:t>
          </a:r>
          <a:endParaRPr lang="en-US" dirty="0"/>
        </a:p>
      </dgm:t>
    </dgm:pt>
    <dgm:pt modelId="{E257C7AC-DBD1-4D6D-9E98-A36DA677CB9D}" type="parTrans" cxnId="{3D9770C3-32AC-4B80-84FC-C78E2E891C9D}">
      <dgm:prSet/>
      <dgm:spPr/>
      <dgm:t>
        <a:bodyPr/>
        <a:lstStyle/>
        <a:p>
          <a:endParaRPr lang="en-US"/>
        </a:p>
      </dgm:t>
    </dgm:pt>
    <dgm:pt modelId="{9B5B9F2A-AA3B-4FDA-A9D5-62D1B606B19C}" type="sibTrans" cxnId="{3D9770C3-32AC-4B80-84FC-C78E2E891C9D}">
      <dgm:prSet/>
      <dgm:spPr/>
      <dgm:t>
        <a:bodyPr/>
        <a:lstStyle/>
        <a:p>
          <a:endParaRPr lang="en-US"/>
        </a:p>
      </dgm:t>
    </dgm:pt>
    <dgm:pt modelId="{3609EE31-A177-4DD5-B6D4-0B183B12884E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00B050"/>
              </a:solidFill>
            </a:rPr>
            <a:t>Tax is levied on all sales, with deduction for tax paid, on all business inputs (including capital goods.)</a:t>
          </a:r>
          <a:endParaRPr lang="en-US" dirty="0">
            <a:solidFill>
              <a:srgbClr val="00B050"/>
            </a:solidFill>
          </a:endParaRPr>
        </a:p>
      </dgm:t>
    </dgm:pt>
    <dgm:pt modelId="{64002706-C1F2-4C94-9786-C0E8259923E4}" type="parTrans" cxnId="{916CF632-7AAD-4E68-AADF-FA6910DD38DE}">
      <dgm:prSet/>
      <dgm:spPr/>
      <dgm:t>
        <a:bodyPr/>
        <a:lstStyle/>
        <a:p>
          <a:endParaRPr lang="en-US"/>
        </a:p>
      </dgm:t>
    </dgm:pt>
    <dgm:pt modelId="{10B4A3BC-2C26-4393-9811-85318DCF9F35}" type="sibTrans" cxnId="{916CF632-7AAD-4E68-AADF-FA6910DD38DE}">
      <dgm:prSet/>
      <dgm:spPr/>
      <dgm:t>
        <a:bodyPr/>
        <a:lstStyle/>
        <a:p>
          <a:endParaRPr lang="en-US"/>
        </a:p>
      </dgm:t>
    </dgm:pt>
    <dgm:pt modelId="{597D14AD-1A8C-4E24-AB65-C4F605807703}" type="pres">
      <dgm:prSet presAssocID="{7A989ED2-3A79-4569-A5E1-BB52A46A160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EEB572-62EB-4AE6-B53E-BAEB223A5A3F}" type="pres">
      <dgm:prSet presAssocID="{E82A1A13-E92F-4CBD-AAE4-872A1CF1FF74}" presName="composite" presStyleCnt="0"/>
      <dgm:spPr/>
    </dgm:pt>
    <dgm:pt modelId="{2E405AAD-F75D-48DE-A88B-79CC09A3DD93}" type="pres">
      <dgm:prSet presAssocID="{E82A1A13-E92F-4CBD-AAE4-872A1CF1FF7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7CC407-2061-4C39-8CFE-6979563B1E8D}" type="pres">
      <dgm:prSet presAssocID="{E82A1A13-E92F-4CBD-AAE4-872A1CF1FF7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BDC86-BBFF-468A-929C-85B2C464A362}" type="pres">
      <dgm:prSet presAssocID="{DC1DEF35-AAE9-4940-AE96-9D31556F5D66}" presName="sp" presStyleCnt="0"/>
      <dgm:spPr/>
    </dgm:pt>
    <dgm:pt modelId="{21DF2729-D25A-48BF-9470-561CCDA4008B}" type="pres">
      <dgm:prSet presAssocID="{0CA89A95-EF63-4BC9-B342-A1EDEC17970E}" presName="composite" presStyleCnt="0"/>
      <dgm:spPr/>
    </dgm:pt>
    <dgm:pt modelId="{CA614671-660C-47A7-BF39-43280D96AB14}" type="pres">
      <dgm:prSet presAssocID="{0CA89A95-EF63-4BC9-B342-A1EDEC17970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ED37CA-4CA0-4438-85EA-691DE1DFF5CE}" type="pres">
      <dgm:prSet presAssocID="{0CA89A95-EF63-4BC9-B342-A1EDEC17970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B640B1-6309-4B1A-9F13-38F3095A4FF8}" type="pres">
      <dgm:prSet presAssocID="{B297AF5D-99EE-46FB-B652-7E7250ED2F1A}" presName="sp" presStyleCnt="0"/>
      <dgm:spPr/>
    </dgm:pt>
    <dgm:pt modelId="{CEA21CCC-3F0B-4AD1-BD32-74628AD15895}" type="pres">
      <dgm:prSet presAssocID="{906AD4A3-1115-4127-B5D3-50235D6BFE80}" presName="composite" presStyleCnt="0"/>
      <dgm:spPr/>
    </dgm:pt>
    <dgm:pt modelId="{55957589-33D2-4BF1-9D9C-B7ECF12BAC7A}" type="pres">
      <dgm:prSet presAssocID="{906AD4A3-1115-4127-B5D3-50235D6BFE8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FED6D8-D9C3-4F07-89D9-D8B3FCB5172D}" type="pres">
      <dgm:prSet presAssocID="{906AD4A3-1115-4127-B5D3-50235D6BFE8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E09FB8-9008-48D1-B9C1-EABDE1F66691}" type="presOf" srcId="{4135A068-5F71-4F73-9B1F-698B7D5B225C}" destId="{9A7CC407-2061-4C39-8CFE-6979563B1E8D}" srcOrd="0" destOrd="0" presId="urn:microsoft.com/office/officeart/2005/8/layout/chevron2"/>
    <dgm:cxn modelId="{BAAC6F35-3A72-4427-AAB0-2A0C9866C2AE}" srcId="{E82A1A13-E92F-4CBD-AAE4-872A1CF1FF74}" destId="{4135A068-5F71-4F73-9B1F-698B7D5B225C}" srcOrd="0" destOrd="0" parTransId="{280E32ED-4E48-40A0-A57B-8C0EC5C3BC75}" sibTransId="{61B24592-72C4-4242-AACB-57B6C932D359}"/>
    <dgm:cxn modelId="{86F0AA02-F101-42C3-B0B8-0D52F3590A24}" type="presOf" srcId="{E82A1A13-E92F-4CBD-AAE4-872A1CF1FF74}" destId="{2E405AAD-F75D-48DE-A88B-79CC09A3DD93}" srcOrd="0" destOrd="0" presId="urn:microsoft.com/office/officeart/2005/8/layout/chevron2"/>
    <dgm:cxn modelId="{DB5BF050-EE13-4BBC-B8DC-8F5CDF92CB96}" type="presOf" srcId="{0CA89A95-EF63-4BC9-B342-A1EDEC17970E}" destId="{CA614671-660C-47A7-BF39-43280D96AB14}" srcOrd="0" destOrd="0" presId="urn:microsoft.com/office/officeart/2005/8/layout/chevron2"/>
    <dgm:cxn modelId="{BCAC5DC0-3885-4442-96E9-F26B8D45676D}" type="presOf" srcId="{3609EE31-A177-4DD5-B6D4-0B183B12884E}" destId="{0FFED6D8-D9C3-4F07-89D9-D8B3FCB5172D}" srcOrd="0" destOrd="0" presId="urn:microsoft.com/office/officeart/2005/8/layout/chevron2"/>
    <dgm:cxn modelId="{9303F9EE-E2B1-4EAB-A8F0-866EB0DCA0F2}" srcId="{7A989ED2-3A79-4569-A5E1-BB52A46A160A}" destId="{E82A1A13-E92F-4CBD-AAE4-872A1CF1FF74}" srcOrd="0" destOrd="0" parTransId="{EBE77AE3-6DB8-478C-8C4D-5F004CD4BF76}" sibTransId="{DC1DEF35-AAE9-4940-AE96-9D31556F5D66}"/>
    <dgm:cxn modelId="{A355D8FA-4A68-4DFB-8896-8F65AC685024}" srcId="{0CA89A95-EF63-4BC9-B342-A1EDEC17970E}" destId="{D747CB49-4515-495D-9AA1-E9E6FA4B56B7}" srcOrd="0" destOrd="0" parTransId="{A8BB7030-180A-4904-9AFA-70EA24062C2A}" sibTransId="{F91882BD-9CD0-4D2F-93CB-704AD951E962}"/>
    <dgm:cxn modelId="{057EE98C-0E30-43ED-9741-3D52E8BD0C75}" type="presOf" srcId="{906AD4A3-1115-4127-B5D3-50235D6BFE80}" destId="{55957589-33D2-4BF1-9D9C-B7ECF12BAC7A}" srcOrd="0" destOrd="0" presId="urn:microsoft.com/office/officeart/2005/8/layout/chevron2"/>
    <dgm:cxn modelId="{916CF632-7AAD-4E68-AADF-FA6910DD38DE}" srcId="{906AD4A3-1115-4127-B5D3-50235D6BFE80}" destId="{3609EE31-A177-4DD5-B6D4-0B183B12884E}" srcOrd="0" destOrd="0" parTransId="{64002706-C1F2-4C94-9786-C0E8259923E4}" sibTransId="{10B4A3BC-2C26-4393-9811-85318DCF9F35}"/>
    <dgm:cxn modelId="{0A5EFB67-7322-47AA-9283-CC0D5A95862C}" type="presOf" srcId="{D747CB49-4515-495D-9AA1-E9E6FA4B56B7}" destId="{30ED37CA-4CA0-4438-85EA-691DE1DFF5CE}" srcOrd="0" destOrd="0" presId="urn:microsoft.com/office/officeart/2005/8/layout/chevron2"/>
    <dgm:cxn modelId="{AC267178-64B2-46DD-BD1D-32B6AF343262}" type="presOf" srcId="{7A989ED2-3A79-4569-A5E1-BB52A46A160A}" destId="{597D14AD-1A8C-4E24-AB65-C4F605807703}" srcOrd="0" destOrd="0" presId="urn:microsoft.com/office/officeart/2005/8/layout/chevron2"/>
    <dgm:cxn modelId="{3D9770C3-32AC-4B80-84FC-C78E2E891C9D}" srcId="{7A989ED2-3A79-4569-A5E1-BB52A46A160A}" destId="{906AD4A3-1115-4127-B5D3-50235D6BFE80}" srcOrd="2" destOrd="0" parTransId="{E257C7AC-DBD1-4D6D-9E98-A36DA677CB9D}" sibTransId="{9B5B9F2A-AA3B-4FDA-A9D5-62D1B606B19C}"/>
    <dgm:cxn modelId="{A194815F-C0C1-40F8-A7A8-CCF079C569E3}" srcId="{7A989ED2-3A79-4569-A5E1-BB52A46A160A}" destId="{0CA89A95-EF63-4BC9-B342-A1EDEC17970E}" srcOrd="1" destOrd="0" parTransId="{D6B22FAE-F38D-4A8A-B4C3-D0B65EFDC03B}" sibTransId="{B297AF5D-99EE-46FB-B652-7E7250ED2F1A}"/>
    <dgm:cxn modelId="{EF9FDE59-584F-45BC-A963-76B8C114A0A7}" type="presParOf" srcId="{597D14AD-1A8C-4E24-AB65-C4F605807703}" destId="{57EEB572-62EB-4AE6-B53E-BAEB223A5A3F}" srcOrd="0" destOrd="0" presId="urn:microsoft.com/office/officeart/2005/8/layout/chevron2"/>
    <dgm:cxn modelId="{204F6B7D-D072-42A5-9A8C-5D316548D183}" type="presParOf" srcId="{57EEB572-62EB-4AE6-B53E-BAEB223A5A3F}" destId="{2E405AAD-F75D-48DE-A88B-79CC09A3DD93}" srcOrd="0" destOrd="0" presId="urn:microsoft.com/office/officeart/2005/8/layout/chevron2"/>
    <dgm:cxn modelId="{3F0DCBA2-EA81-474A-9765-A1A966C109B5}" type="presParOf" srcId="{57EEB572-62EB-4AE6-B53E-BAEB223A5A3F}" destId="{9A7CC407-2061-4C39-8CFE-6979563B1E8D}" srcOrd="1" destOrd="0" presId="urn:microsoft.com/office/officeart/2005/8/layout/chevron2"/>
    <dgm:cxn modelId="{B466FC1D-8A82-4B4E-9D47-7481A2691FDC}" type="presParOf" srcId="{597D14AD-1A8C-4E24-AB65-C4F605807703}" destId="{4CEBDC86-BBFF-468A-929C-85B2C464A362}" srcOrd="1" destOrd="0" presId="urn:microsoft.com/office/officeart/2005/8/layout/chevron2"/>
    <dgm:cxn modelId="{1B1CFDEC-62D4-4538-8924-E7F5533464FC}" type="presParOf" srcId="{597D14AD-1A8C-4E24-AB65-C4F605807703}" destId="{21DF2729-D25A-48BF-9470-561CCDA4008B}" srcOrd="2" destOrd="0" presId="urn:microsoft.com/office/officeart/2005/8/layout/chevron2"/>
    <dgm:cxn modelId="{4153AF80-C5FC-4DF2-8B0A-F072E9496D93}" type="presParOf" srcId="{21DF2729-D25A-48BF-9470-561CCDA4008B}" destId="{CA614671-660C-47A7-BF39-43280D96AB14}" srcOrd="0" destOrd="0" presId="urn:microsoft.com/office/officeart/2005/8/layout/chevron2"/>
    <dgm:cxn modelId="{6C2F2A48-669D-4BB3-808E-CC51B2AF0ED6}" type="presParOf" srcId="{21DF2729-D25A-48BF-9470-561CCDA4008B}" destId="{30ED37CA-4CA0-4438-85EA-691DE1DFF5CE}" srcOrd="1" destOrd="0" presId="urn:microsoft.com/office/officeart/2005/8/layout/chevron2"/>
    <dgm:cxn modelId="{8DA8E3BF-D4CD-4CD5-89EC-03F001E831F2}" type="presParOf" srcId="{597D14AD-1A8C-4E24-AB65-C4F605807703}" destId="{27B640B1-6309-4B1A-9F13-38F3095A4FF8}" srcOrd="3" destOrd="0" presId="urn:microsoft.com/office/officeart/2005/8/layout/chevron2"/>
    <dgm:cxn modelId="{27AD0641-BD50-4A6C-84A1-613F56CABA30}" type="presParOf" srcId="{597D14AD-1A8C-4E24-AB65-C4F605807703}" destId="{CEA21CCC-3F0B-4AD1-BD32-74628AD15895}" srcOrd="4" destOrd="0" presId="urn:microsoft.com/office/officeart/2005/8/layout/chevron2"/>
    <dgm:cxn modelId="{C97E7D24-F4EE-4CEC-BAEF-20ECF20ACB4C}" type="presParOf" srcId="{CEA21CCC-3F0B-4AD1-BD32-74628AD15895}" destId="{55957589-33D2-4BF1-9D9C-B7ECF12BAC7A}" srcOrd="0" destOrd="0" presId="urn:microsoft.com/office/officeart/2005/8/layout/chevron2"/>
    <dgm:cxn modelId="{5C0E469F-B30F-4847-B031-2805278DBED4}" type="presParOf" srcId="{CEA21CCC-3F0B-4AD1-BD32-74628AD15895}" destId="{0FFED6D8-D9C3-4F07-89D9-D8B3FCB517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9388FB-CB8E-4C61-92EE-79BBBA6FF7D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C08C55-1E94-4275-8212-2E0540FFA8AA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dirty="0" smtClean="0"/>
            <a:t>Normal:</a:t>
          </a:r>
          <a:endParaRPr lang="en-US" sz="800" dirty="0"/>
        </a:p>
      </dgm:t>
    </dgm:pt>
    <dgm:pt modelId="{EB28622D-4C4E-4A05-AE14-57E2A1A0196E}" type="parTrans" cxnId="{9658DD6C-6C04-4046-9F4E-A72820462016}">
      <dgm:prSet/>
      <dgm:spPr/>
      <dgm:t>
        <a:bodyPr/>
        <a:lstStyle/>
        <a:p>
          <a:endParaRPr lang="en-US"/>
        </a:p>
      </dgm:t>
    </dgm:pt>
    <dgm:pt modelId="{96D655C3-68F2-410A-91B2-13C3BB1AAA2B}" type="sibTrans" cxnId="{9658DD6C-6C04-4046-9F4E-A72820462016}">
      <dgm:prSet/>
      <dgm:spPr/>
      <dgm:t>
        <a:bodyPr/>
        <a:lstStyle/>
        <a:p>
          <a:endParaRPr lang="en-US"/>
        </a:p>
      </dgm:t>
    </dgm:pt>
    <dgm:pt modelId="{712E20BB-B939-4F3B-8240-093616EF4855}">
      <dgm:prSet phldrT="[Text]"/>
      <dgm:spPr/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</a:rPr>
            <a:t>Person whose GAT &gt;5 </a:t>
          </a:r>
          <a:r>
            <a:rPr lang="en-US" b="1" dirty="0" err="1" smtClean="0">
              <a:solidFill>
                <a:schemeClr val="accent6">
                  <a:lumMod val="75000"/>
                </a:schemeClr>
              </a:solidFill>
            </a:rPr>
            <a:t>lakhs</a:t>
          </a:r>
          <a:r>
            <a:rPr lang="en-US" b="1" dirty="0" smtClean="0">
              <a:solidFill>
                <a:schemeClr val="accent6">
                  <a:lumMod val="75000"/>
                </a:schemeClr>
              </a:solidFill>
            </a:rPr>
            <a:t>.</a:t>
          </a:r>
          <a:endParaRPr lang="en-US" b="1" dirty="0">
            <a:solidFill>
              <a:schemeClr val="accent6">
                <a:lumMod val="75000"/>
              </a:schemeClr>
            </a:solidFill>
          </a:endParaRPr>
        </a:p>
      </dgm:t>
    </dgm:pt>
    <dgm:pt modelId="{A0B49E02-2B0D-4E31-9F87-2072A826DA63}" type="parTrans" cxnId="{71909CFB-EE27-4536-AC29-3902948242DB}">
      <dgm:prSet/>
      <dgm:spPr/>
      <dgm:t>
        <a:bodyPr/>
        <a:lstStyle/>
        <a:p>
          <a:endParaRPr lang="en-US"/>
        </a:p>
      </dgm:t>
    </dgm:pt>
    <dgm:pt modelId="{A1345028-FAB0-43C9-8DEB-126C76B97BEC}" type="sibTrans" cxnId="{71909CFB-EE27-4536-AC29-3902948242DB}">
      <dgm:prSet/>
      <dgm:spPr/>
      <dgm:t>
        <a:bodyPr/>
        <a:lstStyle/>
        <a:p>
          <a:endParaRPr lang="en-US"/>
        </a:p>
      </dgm:t>
    </dgm:pt>
    <dgm:pt modelId="{61D53211-9E25-4043-9421-A900893594B2}">
      <dgm:prSet phldrT="[Text]"/>
      <dgm:spPr/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</a:rPr>
            <a:t>Casual traders, agent of non-resident dealer and dealers in jeweler(no turnover limit)</a:t>
          </a:r>
          <a:endParaRPr lang="en-US" b="1" dirty="0">
            <a:solidFill>
              <a:schemeClr val="accent6">
                <a:lumMod val="75000"/>
              </a:schemeClr>
            </a:solidFill>
          </a:endParaRPr>
        </a:p>
      </dgm:t>
    </dgm:pt>
    <dgm:pt modelId="{D60DA30D-C0D0-4E12-A4F3-970AE3BD45FC}" type="parTrans" cxnId="{16385900-3BF0-487A-914E-197750E93AB9}">
      <dgm:prSet/>
      <dgm:spPr/>
      <dgm:t>
        <a:bodyPr/>
        <a:lstStyle/>
        <a:p>
          <a:endParaRPr lang="en-US"/>
        </a:p>
      </dgm:t>
    </dgm:pt>
    <dgm:pt modelId="{2C2EDF89-24A2-4846-A02F-5F9039F9F57A}" type="sibTrans" cxnId="{16385900-3BF0-487A-914E-197750E93AB9}">
      <dgm:prSet/>
      <dgm:spPr/>
      <dgm:t>
        <a:bodyPr/>
        <a:lstStyle/>
        <a:p>
          <a:endParaRPr lang="en-US"/>
        </a:p>
      </dgm:t>
    </dgm:pt>
    <dgm:pt modelId="{3CD77418-0169-4FD9-BA84-FBAB04D1F64B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1" dirty="0" smtClean="0"/>
            <a:t>Compulsory</a:t>
          </a:r>
          <a:endParaRPr lang="en-US" sz="800" dirty="0"/>
        </a:p>
      </dgm:t>
    </dgm:pt>
    <dgm:pt modelId="{5E58C73F-5CCE-4303-B06F-82B4DAC02512}" type="parTrans" cxnId="{71EED6BF-6616-4240-BC05-F4CFB6A484AC}">
      <dgm:prSet/>
      <dgm:spPr/>
      <dgm:t>
        <a:bodyPr/>
        <a:lstStyle/>
        <a:p>
          <a:endParaRPr lang="en-US"/>
        </a:p>
      </dgm:t>
    </dgm:pt>
    <dgm:pt modelId="{9E7A80E0-DC80-4858-9F42-51AC87D356AA}" type="sibTrans" cxnId="{71EED6BF-6616-4240-BC05-F4CFB6A484AC}">
      <dgm:prSet/>
      <dgm:spPr/>
      <dgm:t>
        <a:bodyPr/>
        <a:lstStyle/>
        <a:p>
          <a:endParaRPr lang="en-US"/>
        </a:p>
      </dgm:t>
    </dgm:pt>
    <dgm:pt modelId="{05F393E0-B931-452A-B986-D82FE9B5F264}">
      <dgm:prSet phldrT="[Text]"/>
      <dgm:spPr/>
      <dgm:t>
        <a:bodyPr/>
        <a:lstStyle/>
        <a:p>
          <a:r>
            <a:rPr lang="en-US" b="1" dirty="0" smtClean="0">
              <a:solidFill>
                <a:srgbClr val="00B0F0"/>
              </a:solidFill>
            </a:rPr>
            <a:t>If an </a:t>
          </a:r>
          <a:r>
            <a:rPr lang="en-US" b="1" dirty="0" err="1" smtClean="0">
              <a:solidFill>
                <a:srgbClr val="00B0F0"/>
              </a:solidFill>
            </a:rPr>
            <a:t>Assessee</a:t>
          </a:r>
          <a:r>
            <a:rPr lang="en-US" b="1" dirty="0" smtClean="0">
              <a:solidFill>
                <a:srgbClr val="00B0F0"/>
              </a:solidFill>
            </a:rPr>
            <a:t> fails to obtain registration under the VAT Act, he may be registered compulsorily by the Commissioner.</a:t>
          </a:r>
          <a:endParaRPr lang="en-US" b="1" dirty="0">
            <a:solidFill>
              <a:srgbClr val="00B0F0"/>
            </a:solidFill>
          </a:endParaRPr>
        </a:p>
      </dgm:t>
    </dgm:pt>
    <dgm:pt modelId="{8B024761-2126-4CC9-A539-BC818D8A107E}" type="parTrans" cxnId="{91F22F44-BE30-49B9-B96A-0F9C7E532954}">
      <dgm:prSet/>
      <dgm:spPr/>
      <dgm:t>
        <a:bodyPr/>
        <a:lstStyle/>
        <a:p>
          <a:endParaRPr lang="en-US"/>
        </a:p>
      </dgm:t>
    </dgm:pt>
    <dgm:pt modelId="{8CD8C1C7-C12A-4EB5-A89A-B2664280B36C}" type="sibTrans" cxnId="{91F22F44-BE30-49B9-B96A-0F9C7E532954}">
      <dgm:prSet/>
      <dgm:spPr/>
      <dgm:t>
        <a:bodyPr/>
        <a:lstStyle/>
        <a:p>
          <a:endParaRPr lang="en-US"/>
        </a:p>
      </dgm:t>
    </dgm:pt>
    <dgm:pt modelId="{EEF8C3B3-E814-4FE0-9B42-144D47BB482A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400" dirty="0" smtClean="0"/>
        </a:p>
        <a:p>
          <a:endParaRPr lang="en-US" sz="1400" dirty="0" smtClean="0"/>
        </a:p>
        <a:p>
          <a:r>
            <a:rPr lang="en-US" sz="2000" b="1" dirty="0" smtClean="0"/>
            <a:t>Voluntary</a:t>
          </a:r>
          <a:endParaRPr lang="en-US" sz="800" dirty="0"/>
        </a:p>
      </dgm:t>
    </dgm:pt>
    <dgm:pt modelId="{F3C39D7D-6FDF-452A-85B1-B614BFA41B83}" type="parTrans" cxnId="{A10E84B1-51FB-4912-8C0A-AD6553A55FC7}">
      <dgm:prSet/>
      <dgm:spPr/>
      <dgm:t>
        <a:bodyPr/>
        <a:lstStyle/>
        <a:p>
          <a:endParaRPr lang="en-US"/>
        </a:p>
      </dgm:t>
    </dgm:pt>
    <dgm:pt modelId="{05E76B0D-7112-44AA-A44E-CE16C0E0978F}" type="sibTrans" cxnId="{A10E84B1-51FB-4912-8C0A-AD6553A55FC7}">
      <dgm:prSet/>
      <dgm:spPr/>
      <dgm:t>
        <a:bodyPr/>
        <a:lstStyle/>
        <a:p>
          <a:endParaRPr lang="en-US"/>
        </a:p>
      </dgm:t>
    </dgm:pt>
    <dgm:pt modelId="{AB076895-4E3C-4433-9F68-47EB0DC78EFE}">
      <dgm:prSet phldrT="[Text]"/>
      <dgm:spPr/>
      <dgm:t>
        <a:bodyPr/>
        <a:lstStyle/>
        <a:p>
          <a:r>
            <a:rPr lang="en-US" b="1" dirty="0" smtClean="0">
              <a:solidFill>
                <a:srgbClr val="7030A0"/>
              </a:solidFill>
            </a:rPr>
            <a:t>A dealer may also obtain registration, even if Turnover is less than the limit prescribed </a:t>
          </a:r>
          <a:endParaRPr lang="en-US" b="1" dirty="0">
            <a:solidFill>
              <a:srgbClr val="7030A0"/>
            </a:solidFill>
          </a:endParaRPr>
        </a:p>
      </dgm:t>
    </dgm:pt>
    <dgm:pt modelId="{049F19E8-8D81-41ED-9992-DCE5387C2D74}" type="parTrans" cxnId="{93BB3888-19E7-4E33-9DE5-8416440E2097}">
      <dgm:prSet/>
      <dgm:spPr/>
      <dgm:t>
        <a:bodyPr/>
        <a:lstStyle/>
        <a:p>
          <a:endParaRPr lang="en-US"/>
        </a:p>
      </dgm:t>
    </dgm:pt>
    <dgm:pt modelId="{2631C3DE-2567-4710-AC06-622445D754BD}" type="sibTrans" cxnId="{93BB3888-19E7-4E33-9DE5-8416440E2097}">
      <dgm:prSet/>
      <dgm:spPr/>
      <dgm:t>
        <a:bodyPr/>
        <a:lstStyle/>
        <a:p>
          <a:endParaRPr lang="en-US"/>
        </a:p>
      </dgm:t>
    </dgm:pt>
    <dgm:pt modelId="{1EB5DB50-30F1-4C4C-8D3B-9A45888F125B}" type="pres">
      <dgm:prSet presAssocID="{F89388FB-CB8E-4C61-92EE-79BBBA6FF7D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E3C117-99C2-40D9-9796-5F1510602209}" type="pres">
      <dgm:prSet presAssocID="{98C08C55-1E94-4275-8212-2E0540FFA8AA}" presName="composite" presStyleCnt="0"/>
      <dgm:spPr/>
    </dgm:pt>
    <dgm:pt modelId="{5987A3E5-351D-4CC2-ACED-A945BC87C4C8}" type="pres">
      <dgm:prSet presAssocID="{98C08C55-1E94-4275-8212-2E0540FFA8A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249C3C-E27B-4504-A707-0568303F15D7}" type="pres">
      <dgm:prSet presAssocID="{98C08C55-1E94-4275-8212-2E0540FFA8A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CC69CF-93DE-466C-BFE6-7A5651A45620}" type="pres">
      <dgm:prSet presAssocID="{96D655C3-68F2-410A-91B2-13C3BB1AAA2B}" presName="sp" presStyleCnt="0"/>
      <dgm:spPr/>
    </dgm:pt>
    <dgm:pt modelId="{5A22E041-45D6-4703-8F18-98F5D51771E7}" type="pres">
      <dgm:prSet presAssocID="{3CD77418-0169-4FD9-BA84-FBAB04D1F64B}" presName="composite" presStyleCnt="0"/>
      <dgm:spPr/>
    </dgm:pt>
    <dgm:pt modelId="{FFBA7E53-32E2-4FAF-9E57-43907E16289A}" type="pres">
      <dgm:prSet presAssocID="{3CD77418-0169-4FD9-BA84-FBAB04D1F64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22DC7-64FA-42E3-9C45-E3508D1934DE}" type="pres">
      <dgm:prSet presAssocID="{3CD77418-0169-4FD9-BA84-FBAB04D1F64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6C1927-974F-4880-8611-8D6590694A4D}" type="pres">
      <dgm:prSet presAssocID="{9E7A80E0-DC80-4858-9F42-51AC87D356AA}" presName="sp" presStyleCnt="0"/>
      <dgm:spPr/>
    </dgm:pt>
    <dgm:pt modelId="{D45E562E-52DE-4C5D-8F31-2831493EA81F}" type="pres">
      <dgm:prSet presAssocID="{EEF8C3B3-E814-4FE0-9B42-144D47BB482A}" presName="composite" presStyleCnt="0"/>
      <dgm:spPr/>
    </dgm:pt>
    <dgm:pt modelId="{D217F257-177D-4D68-9D0D-4D68C4632B3F}" type="pres">
      <dgm:prSet presAssocID="{EEF8C3B3-E814-4FE0-9B42-144D47BB482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30C308-7236-45D6-978D-E9D471F85629}" type="pres">
      <dgm:prSet presAssocID="{EEF8C3B3-E814-4FE0-9B42-144D47BB482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58679E-D348-4CEF-8A77-42D676886B68}" type="presOf" srcId="{61D53211-9E25-4043-9421-A900893594B2}" destId="{9A249C3C-E27B-4504-A707-0568303F15D7}" srcOrd="0" destOrd="1" presId="urn:microsoft.com/office/officeart/2005/8/layout/chevron2"/>
    <dgm:cxn modelId="{DF3362F7-408E-4251-9488-958EF489BCD4}" type="presOf" srcId="{05F393E0-B931-452A-B986-D82FE9B5F264}" destId="{A8322DC7-64FA-42E3-9C45-E3508D1934DE}" srcOrd="0" destOrd="0" presId="urn:microsoft.com/office/officeart/2005/8/layout/chevron2"/>
    <dgm:cxn modelId="{35F3ECB6-26B8-40BF-A6DA-EEBC53445876}" type="presOf" srcId="{3CD77418-0169-4FD9-BA84-FBAB04D1F64B}" destId="{FFBA7E53-32E2-4FAF-9E57-43907E16289A}" srcOrd="0" destOrd="0" presId="urn:microsoft.com/office/officeart/2005/8/layout/chevron2"/>
    <dgm:cxn modelId="{070B3BE0-DC86-42D3-8A31-F93F41F2E448}" type="presOf" srcId="{AB076895-4E3C-4433-9F68-47EB0DC78EFE}" destId="{B930C308-7236-45D6-978D-E9D471F85629}" srcOrd="0" destOrd="0" presId="urn:microsoft.com/office/officeart/2005/8/layout/chevron2"/>
    <dgm:cxn modelId="{71EED6BF-6616-4240-BC05-F4CFB6A484AC}" srcId="{F89388FB-CB8E-4C61-92EE-79BBBA6FF7D4}" destId="{3CD77418-0169-4FD9-BA84-FBAB04D1F64B}" srcOrd="1" destOrd="0" parTransId="{5E58C73F-5CCE-4303-B06F-82B4DAC02512}" sibTransId="{9E7A80E0-DC80-4858-9F42-51AC87D356AA}"/>
    <dgm:cxn modelId="{93BB3888-19E7-4E33-9DE5-8416440E2097}" srcId="{EEF8C3B3-E814-4FE0-9B42-144D47BB482A}" destId="{AB076895-4E3C-4433-9F68-47EB0DC78EFE}" srcOrd="0" destOrd="0" parTransId="{049F19E8-8D81-41ED-9992-DCE5387C2D74}" sibTransId="{2631C3DE-2567-4710-AC06-622445D754BD}"/>
    <dgm:cxn modelId="{71909CFB-EE27-4536-AC29-3902948242DB}" srcId="{98C08C55-1E94-4275-8212-2E0540FFA8AA}" destId="{712E20BB-B939-4F3B-8240-093616EF4855}" srcOrd="0" destOrd="0" parTransId="{A0B49E02-2B0D-4E31-9F87-2072A826DA63}" sibTransId="{A1345028-FAB0-43C9-8DEB-126C76B97BEC}"/>
    <dgm:cxn modelId="{A10E84B1-51FB-4912-8C0A-AD6553A55FC7}" srcId="{F89388FB-CB8E-4C61-92EE-79BBBA6FF7D4}" destId="{EEF8C3B3-E814-4FE0-9B42-144D47BB482A}" srcOrd="2" destOrd="0" parTransId="{F3C39D7D-6FDF-452A-85B1-B614BFA41B83}" sibTransId="{05E76B0D-7112-44AA-A44E-CE16C0E0978F}"/>
    <dgm:cxn modelId="{0DF2BA26-72C2-4DD8-8D19-DFC8839F2CBB}" type="presOf" srcId="{EEF8C3B3-E814-4FE0-9B42-144D47BB482A}" destId="{D217F257-177D-4D68-9D0D-4D68C4632B3F}" srcOrd="0" destOrd="0" presId="urn:microsoft.com/office/officeart/2005/8/layout/chevron2"/>
    <dgm:cxn modelId="{9658DD6C-6C04-4046-9F4E-A72820462016}" srcId="{F89388FB-CB8E-4C61-92EE-79BBBA6FF7D4}" destId="{98C08C55-1E94-4275-8212-2E0540FFA8AA}" srcOrd="0" destOrd="0" parTransId="{EB28622D-4C4E-4A05-AE14-57E2A1A0196E}" sibTransId="{96D655C3-68F2-410A-91B2-13C3BB1AAA2B}"/>
    <dgm:cxn modelId="{0F9F7471-4820-4A88-BBFD-4351604E74D8}" type="presOf" srcId="{98C08C55-1E94-4275-8212-2E0540FFA8AA}" destId="{5987A3E5-351D-4CC2-ACED-A945BC87C4C8}" srcOrd="0" destOrd="0" presId="urn:microsoft.com/office/officeart/2005/8/layout/chevron2"/>
    <dgm:cxn modelId="{A0093B26-1A1A-417E-97B5-E8DA3C226FB0}" type="presOf" srcId="{F89388FB-CB8E-4C61-92EE-79BBBA6FF7D4}" destId="{1EB5DB50-30F1-4C4C-8D3B-9A45888F125B}" srcOrd="0" destOrd="0" presId="urn:microsoft.com/office/officeart/2005/8/layout/chevron2"/>
    <dgm:cxn modelId="{D3515B99-B74D-4DA1-87B6-C4EF666D8E1E}" type="presOf" srcId="{712E20BB-B939-4F3B-8240-093616EF4855}" destId="{9A249C3C-E27B-4504-A707-0568303F15D7}" srcOrd="0" destOrd="0" presId="urn:microsoft.com/office/officeart/2005/8/layout/chevron2"/>
    <dgm:cxn modelId="{16385900-3BF0-487A-914E-197750E93AB9}" srcId="{98C08C55-1E94-4275-8212-2E0540FFA8AA}" destId="{61D53211-9E25-4043-9421-A900893594B2}" srcOrd="1" destOrd="0" parTransId="{D60DA30D-C0D0-4E12-A4F3-970AE3BD45FC}" sibTransId="{2C2EDF89-24A2-4846-A02F-5F9039F9F57A}"/>
    <dgm:cxn modelId="{91F22F44-BE30-49B9-B96A-0F9C7E532954}" srcId="{3CD77418-0169-4FD9-BA84-FBAB04D1F64B}" destId="{05F393E0-B931-452A-B986-D82FE9B5F264}" srcOrd="0" destOrd="0" parTransId="{8B024761-2126-4CC9-A539-BC818D8A107E}" sibTransId="{8CD8C1C7-C12A-4EB5-A89A-B2664280B36C}"/>
    <dgm:cxn modelId="{54FEB207-0F26-4428-83D2-32624A06BD23}" type="presParOf" srcId="{1EB5DB50-30F1-4C4C-8D3B-9A45888F125B}" destId="{11E3C117-99C2-40D9-9796-5F1510602209}" srcOrd="0" destOrd="0" presId="urn:microsoft.com/office/officeart/2005/8/layout/chevron2"/>
    <dgm:cxn modelId="{39BFA112-9E62-46FA-8BE9-BA7F000C6568}" type="presParOf" srcId="{11E3C117-99C2-40D9-9796-5F1510602209}" destId="{5987A3E5-351D-4CC2-ACED-A945BC87C4C8}" srcOrd="0" destOrd="0" presId="urn:microsoft.com/office/officeart/2005/8/layout/chevron2"/>
    <dgm:cxn modelId="{2418B670-AF76-4B7B-8ED3-5A8AED7D3289}" type="presParOf" srcId="{11E3C117-99C2-40D9-9796-5F1510602209}" destId="{9A249C3C-E27B-4504-A707-0568303F15D7}" srcOrd="1" destOrd="0" presId="urn:microsoft.com/office/officeart/2005/8/layout/chevron2"/>
    <dgm:cxn modelId="{27C91042-6629-4E4E-9738-5B182984A4E5}" type="presParOf" srcId="{1EB5DB50-30F1-4C4C-8D3B-9A45888F125B}" destId="{11CC69CF-93DE-466C-BFE6-7A5651A45620}" srcOrd="1" destOrd="0" presId="urn:microsoft.com/office/officeart/2005/8/layout/chevron2"/>
    <dgm:cxn modelId="{C3187F2F-38FF-4258-9F59-17FB34236B00}" type="presParOf" srcId="{1EB5DB50-30F1-4C4C-8D3B-9A45888F125B}" destId="{5A22E041-45D6-4703-8F18-98F5D51771E7}" srcOrd="2" destOrd="0" presId="urn:microsoft.com/office/officeart/2005/8/layout/chevron2"/>
    <dgm:cxn modelId="{505714BF-143C-4F47-9794-2779216800F3}" type="presParOf" srcId="{5A22E041-45D6-4703-8F18-98F5D51771E7}" destId="{FFBA7E53-32E2-4FAF-9E57-43907E16289A}" srcOrd="0" destOrd="0" presId="urn:microsoft.com/office/officeart/2005/8/layout/chevron2"/>
    <dgm:cxn modelId="{86608B80-6B4D-4B99-B2D2-0962A5E55F82}" type="presParOf" srcId="{5A22E041-45D6-4703-8F18-98F5D51771E7}" destId="{A8322DC7-64FA-42E3-9C45-E3508D1934DE}" srcOrd="1" destOrd="0" presId="urn:microsoft.com/office/officeart/2005/8/layout/chevron2"/>
    <dgm:cxn modelId="{1E4D3BFF-15D7-41EC-A4A8-FAC879191217}" type="presParOf" srcId="{1EB5DB50-30F1-4C4C-8D3B-9A45888F125B}" destId="{5A6C1927-974F-4880-8611-8D6590694A4D}" srcOrd="3" destOrd="0" presId="urn:microsoft.com/office/officeart/2005/8/layout/chevron2"/>
    <dgm:cxn modelId="{30049087-6BE4-4C3C-B588-BE31F576E1CA}" type="presParOf" srcId="{1EB5DB50-30F1-4C4C-8D3B-9A45888F125B}" destId="{D45E562E-52DE-4C5D-8F31-2831493EA81F}" srcOrd="4" destOrd="0" presId="urn:microsoft.com/office/officeart/2005/8/layout/chevron2"/>
    <dgm:cxn modelId="{1A11D2BF-7D7C-4CC6-9DF8-DCA732F0FD45}" type="presParOf" srcId="{D45E562E-52DE-4C5D-8F31-2831493EA81F}" destId="{D217F257-177D-4D68-9D0D-4D68C4632B3F}" srcOrd="0" destOrd="0" presId="urn:microsoft.com/office/officeart/2005/8/layout/chevron2"/>
    <dgm:cxn modelId="{CC088A01-1C39-4CE1-AD27-C15C8716BED2}" type="presParOf" srcId="{D45E562E-52DE-4C5D-8F31-2831493EA81F}" destId="{B930C308-7236-45D6-978D-E9D471F856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E44B47-4E08-40E0-8330-BAD41302CCC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03A0B1-6C03-44C0-8A4D-835BA3E9B3D2}">
      <dgm:prSet phldrT="[Text]"/>
      <dgm:spPr/>
      <dgm:t>
        <a:bodyPr/>
        <a:lstStyle/>
        <a:p>
          <a:r>
            <a:rPr lang="en-US" dirty="0" smtClean="0"/>
            <a:t>Gross product variant</a:t>
          </a:r>
          <a:endParaRPr lang="en-US" dirty="0"/>
        </a:p>
      </dgm:t>
    </dgm:pt>
    <dgm:pt modelId="{26F83A5A-0FD4-4DA6-A3A8-870FF7DDC81E}" type="parTrans" cxnId="{1EA3F443-A840-44B3-8AED-76B7B5E2C499}">
      <dgm:prSet/>
      <dgm:spPr/>
      <dgm:t>
        <a:bodyPr/>
        <a:lstStyle/>
        <a:p>
          <a:endParaRPr lang="en-US"/>
        </a:p>
      </dgm:t>
    </dgm:pt>
    <dgm:pt modelId="{8BD5D7DA-FBB2-4DDC-A7FA-15A392F3C8B4}" type="sibTrans" cxnId="{1EA3F443-A840-44B3-8AED-76B7B5E2C499}">
      <dgm:prSet/>
      <dgm:spPr/>
      <dgm:t>
        <a:bodyPr/>
        <a:lstStyle/>
        <a:p>
          <a:endParaRPr lang="en-US"/>
        </a:p>
      </dgm:t>
    </dgm:pt>
    <dgm:pt modelId="{CF09F42F-D462-43A3-96FC-C68045AF9164}">
      <dgm:prSet phldrT="[Text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Capital goods are taxed twice.</a:t>
          </a:r>
          <a:endParaRPr lang="en-US" dirty="0">
            <a:solidFill>
              <a:srgbClr val="0070C0"/>
            </a:solidFill>
          </a:endParaRPr>
        </a:p>
      </dgm:t>
    </dgm:pt>
    <dgm:pt modelId="{1CB93899-BB06-4194-A5B2-28B436164EC1}" type="parTrans" cxnId="{BDBB2650-6D7F-4FAB-BC60-75051563C590}">
      <dgm:prSet/>
      <dgm:spPr/>
      <dgm:t>
        <a:bodyPr/>
        <a:lstStyle/>
        <a:p>
          <a:endParaRPr lang="en-US"/>
        </a:p>
      </dgm:t>
    </dgm:pt>
    <dgm:pt modelId="{65FB8777-1FAD-423F-89A8-8B2D1029BDF3}" type="sibTrans" cxnId="{BDBB2650-6D7F-4FAB-BC60-75051563C590}">
      <dgm:prSet/>
      <dgm:spPr/>
      <dgm:t>
        <a:bodyPr/>
        <a:lstStyle/>
        <a:p>
          <a:endParaRPr lang="en-US"/>
        </a:p>
      </dgm:t>
    </dgm:pt>
    <dgm:pt modelId="{4B2F704A-2E66-409E-AFE4-67A1ABA4FE15}">
      <dgm:prSet phldrT="[Text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Modernization and upgrading of P&amp;M is delayed due to this double tax treatment</a:t>
          </a:r>
          <a:endParaRPr lang="en-US" dirty="0">
            <a:solidFill>
              <a:srgbClr val="0070C0"/>
            </a:solidFill>
          </a:endParaRPr>
        </a:p>
      </dgm:t>
    </dgm:pt>
    <dgm:pt modelId="{F69C5575-9607-4ED8-B5D9-FE9CDEED4230}" type="parTrans" cxnId="{5F2751B4-F7F1-4B88-A5D6-7D2D4CDF590B}">
      <dgm:prSet/>
      <dgm:spPr/>
      <dgm:t>
        <a:bodyPr/>
        <a:lstStyle/>
        <a:p>
          <a:endParaRPr lang="en-US"/>
        </a:p>
      </dgm:t>
    </dgm:pt>
    <dgm:pt modelId="{22A63C39-919C-4960-AB2C-88235F677B0B}" type="sibTrans" cxnId="{5F2751B4-F7F1-4B88-A5D6-7D2D4CDF590B}">
      <dgm:prSet/>
      <dgm:spPr/>
      <dgm:t>
        <a:bodyPr/>
        <a:lstStyle/>
        <a:p>
          <a:endParaRPr lang="en-US"/>
        </a:p>
      </dgm:t>
    </dgm:pt>
    <dgm:pt modelId="{6708F526-3C79-4CDD-A337-688FA3A3DB53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Income variant</a:t>
          </a:r>
          <a:endParaRPr lang="en-US" dirty="0"/>
        </a:p>
      </dgm:t>
    </dgm:pt>
    <dgm:pt modelId="{053DAB70-55EC-4BFD-8577-350B2865CCFC}" type="parTrans" cxnId="{FB5CC2D0-A8F5-41EC-ABC3-B4EE9E9D0EB3}">
      <dgm:prSet/>
      <dgm:spPr/>
      <dgm:t>
        <a:bodyPr/>
        <a:lstStyle/>
        <a:p>
          <a:endParaRPr lang="en-US"/>
        </a:p>
      </dgm:t>
    </dgm:pt>
    <dgm:pt modelId="{A2470AC9-6D7B-433D-8D22-7BA56271E9BD}" type="sibTrans" cxnId="{FB5CC2D0-A8F5-41EC-ABC3-B4EE9E9D0EB3}">
      <dgm:prSet/>
      <dgm:spPr/>
      <dgm:t>
        <a:bodyPr/>
        <a:lstStyle/>
        <a:p>
          <a:endParaRPr lang="en-US"/>
        </a:p>
      </dgm:t>
    </dgm:pt>
    <dgm:pt modelId="{F9E0D40A-A4EE-4CF2-9E37-1321445124E9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classify purchases as current expenditure, to claim set off.</a:t>
          </a:r>
          <a:endParaRPr lang="en-US" dirty="0">
            <a:solidFill>
              <a:srgbClr val="C00000"/>
            </a:solidFill>
          </a:endParaRPr>
        </a:p>
      </dgm:t>
    </dgm:pt>
    <dgm:pt modelId="{F9B88BC8-E954-4334-A95C-9AB90D7013F5}" type="parTrans" cxnId="{3F10A68B-13E3-48F3-93F5-C2C676CBDC2A}">
      <dgm:prSet/>
      <dgm:spPr/>
      <dgm:t>
        <a:bodyPr/>
        <a:lstStyle/>
        <a:p>
          <a:endParaRPr lang="en-US"/>
        </a:p>
      </dgm:t>
    </dgm:pt>
    <dgm:pt modelId="{50706A01-6734-4722-8580-CBB7460B6693}" type="sibTrans" cxnId="{3F10A68B-13E3-48F3-93F5-C2C676CBDC2A}">
      <dgm:prSet/>
      <dgm:spPr/>
      <dgm:t>
        <a:bodyPr/>
        <a:lstStyle/>
        <a:p>
          <a:endParaRPr lang="en-US"/>
        </a:p>
      </dgm:t>
    </dgm:pt>
    <dgm:pt modelId="{4C6C1CB8-96A3-4169-8CE2-50E0844A021C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There are difficulties connected with the specification of any method of measuring depreciation</a:t>
          </a:r>
          <a:endParaRPr lang="en-US" dirty="0">
            <a:solidFill>
              <a:srgbClr val="C00000"/>
            </a:solidFill>
          </a:endParaRPr>
        </a:p>
      </dgm:t>
    </dgm:pt>
    <dgm:pt modelId="{CE2F44B2-510F-4125-8D38-005DE8178BDC}" type="parTrans" cxnId="{FB43A051-7453-4C1A-80AB-92534F8FCA73}">
      <dgm:prSet/>
      <dgm:spPr/>
      <dgm:t>
        <a:bodyPr/>
        <a:lstStyle/>
        <a:p>
          <a:endParaRPr lang="en-US"/>
        </a:p>
      </dgm:t>
    </dgm:pt>
    <dgm:pt modelId="{54C133AD-6E5A-40F4-8946-7E12C2BC1CB7}" type="sibTrans" cxnId="{FB43A051-7453-4C1A-80AB-92534F8FCA73}">
      <dgm:prSet/>
      <dgm:spPr/>
      <dgm:t>
        <a:bodyPr/>
        <a:lstStyle/>
        <a:p>
          <a:endParaRPr lang="en-US"/>
        </a:p>
      </dgm:t>
    </dgm:pt>
    <dgm:pt modelId="{08228834-E595-4058-A04D-1451AA7610B7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Consumption variant</a:t>
          </a:r>
          <a:endParaRPr lang="en-US" dirty="0"/>
        </a:p>
      </dgm:t>
    </dgm:pt>
    <dgm:pt modelId="{3EAF0F56-7789-4F69-AAF6-EFE1308B5DD5}" type="parTrans" cxnId="{9C85B9EE-BA5E-4786-9CCC-14BCCCCD3C3B}">
      <dgm:prSet/>
      <dgm:spPr/>
      <dgm:t>
        <a:bodyPr/>
        <a:lstStyle/>
        <a:p>
          <a:endParaRPr lang="en-US"/>
        </a:p>
      </dgm:t>
    </dgm:pt>
    <dgm:pt modelId="{4CC75540-9B1C-4C63-A729-7BDD24391B91}" type="sibTrans" cxnId="{9C85B9EE-BA5E-4786-9CCC-14BCCCCD3C3B}">
      <dgm:prSet/>
      <dgm:spPr/>
      <dgm:t>
        <a:bodyPr/>
        <a:lstStyle/>
        <a:p>
          <a:endParaRPr lang="en-US"/>
        </a:p>
      </dgm:t>
    </dgm:pt>
    <dgm:pt modelId="{805D8BC0-5450-494F-B72B-D02EBFE52994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00B050"/>
              </a:solidFill>
            </a:rPr>
            <a:t>the system is tax neutral, with respect to techniques of production (</a:t>
          </a:r>
          <a:r>
            <a:rPr lang="en-US" dirty="0" err="1" smtClean="0">
              <a:solidFill>
                <a:srgbClr val="00B050"/>
              </a:solidFill>
            </a:rPr>
            <a:t>labour</a:t>
          </a:r>
          <a:r>
            <a:rPr lang="en-US" dirty="0" smtClean="0">
              <a:solidFill>
                <a:srgbClr val="00B050"/>
              </a:solidFill>
            </a:rPr>
            <a:t> or capital intensive).</a:t>
          </a:r>
          <a:endParaRPr lang="en-US" dirty="0">
            <a:solidFill>
              <a:srgbClr val="00B050"/>
            </a:solidFill>
          </a:endParaRPr>
        </a:p>
      </dgm:t>
    </dgm:pt>
    <dgm:pt modelId="{3A8BE782-08F3-4564-9B1B-9F84073A30AB}" type="parTrans" cxnId="{0AA787A9-E7AE-49CB-8538-394F78BE9598}">
      <dgm:prSet/>
      <dgm:spPr/>
      <dgm:t>
        <a:bodyPr/>
        <a:lstStyle/>
        <a:p>
          <a:endParaRPr lang="en-US"/>
        </a:p>
      </dgm:t>
    </dgm:pt>
    <dgm:pt modelId="{02AB64E1-E820-4D8C-9271-46D0EB2A0A52}" type="sibTrans" cxnId="{0AA787A9-E7AE-49CB-8538-394F78BE9598}">
      <dgm:prSet/>
      <dgm:spPr/>
      <dgm:t>
        <a:bodyPr/>
        <a:lstStyle/>
        <a:p>
          <a:endParaRPr lang="en-US"/>
        </a:p>
      </dgm:t>
    </dgm:pt>
    <dgm:pt modelId="{7B3E33C6-1D79-4360-A07F-FB58FA94C6FC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rgbClr val="00B050"/>
              </a:solidFill>
            </a:rPr>
            <a:t>It simplifies tax administration</a:t>
          </a:r>
          <a:endParaRPr lang="en-US" dirty="0">
            <a:solidFill>
              <a:srgbClr val="00B050"/>
            </a:solidFill>
          </a:endParaRPr>
        </a:p>
      </dgm:t>
    </dgm:pt>
    <dgm:pt modelId="{3EDA9A16-76E1-4D6F-B08B-D471B49821A5}" type="parTrans" cxnId="{407EDC84-9D1F-4679-9CA4-1C55FF1B23BE}">
      <dgm:prSet/>
      <dgm:spPr/>
      <dgm:t>
        <a:bodyPr/>
        <a:lstStyle/>
        <a:p>
          <a:endParaRPr lang="en-US"/>
        </a:p>
      </dgm:t>
    </dgm:pt>
    <dgm:pt modelId="{D8AE0C02-4EF6-45DB-A1B1-7F6D1B331DD6}" type="sibTrans" cxnId="{407EDC84-9D1F-4679-9CA4-1C55FF1B23BE}">
      <dgm:prSet/>
      <dgm:spPr/>
      <dgm:t>
        <a:bodyPr/>
        <a:lstStyle/>
        <a:p>
          <a:endParaRPr lang="en-US"/>
        </a:p>
      </dgm:t>
    </dgm:pt>
    <dgm:pt modelId="{2B93D08C-2CAD-4BAF-ABF6-69A8A89923C3}" type="pres">
      <dgm:prSet presAssocID="{E4E44B47-4E08-40E0-8330-BAD41302CC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3B74B-CD0D-4896-A5C7-BA2AF6B3C2CA}" type="pres">
      <dgm:prSet presAssocID="{2803A0B1-6C03-44C0-8A4D-835BA3E9B3D2}" presName="composite" presStyleCnt="0"/>
      <dgm:spPr/>
    </dgm:pt>
    <dgm:pt modelId="{16C97366-A78E-47A6-AE94-35447559EC3A}" type="pres">
      <dgm:prSet presAssocID="{2803A0B1-6C03-44C0-8A4D-835BA3E9B3D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7F22CC-86ED-46E0-9972-80E140EFC7BC}" type="pres">
      <dgm:prSet presAssocID="{2803A0B1-6C03-44C0-8A4D-835BA3E9B3D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F4365-A32C-48EA-BF03-E2982D6225D9}" type="pres">
      <dgm:prSet presAssocID="{8BD5D7DA-FBB2-4DDC-A7FA-15A392F3C8B4}" presName="sp" presStyleCnt="0"/>
      <dgm:spPr/>
    </dgm:pt>
    <dgm:pt modelId="{2BD4849C-2DC0-484E-AE15-9849659E9310}" type="pres">
      <dgm:prSet presAssocID="{6708F526-3C79-4CDD-A337-688FA3A3DB53}" presName="composite" presStyleCnt="0"/>
      <dgm:spPr/>
    </dgm:pt>
    <dgm:pt modelId="{03C26692-FF45-43B9-97FC-EBC5989B069F}" type="pres">
      <dgm:prSet presAssocID="{6708F526-3C79-4CDD-A337-688FA3A3DB5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EC1254-2FED-4B92-B4D1-AEE8759ACBB9}" type="pres">
      <dgm:prSet presAssocID="{6708F526-3C79-4CDD-A337-688FA3A3DB5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730431-85F7-462B-8218-B3C80782AFA8}" type="pres">
      <dgm:prSet presAssocID="{A2470AC9-6D7B-433D-8D22-7BA56271E9BD}" presName="sp" presStyleCnt="0"/>
      <dgm:spPr/>
    </dgm:pt>
    <dgm:pt modelId="{278CBD3B-482E-46B6-A312-D3A7FF059733}" type="pres">
      <dgm:prSet presAssocID="{08228834-E595-4058-A04D-1451AA7610B7}" presName="composite" presStyleCnt="0"/>
      <dgm:spPr/>
    </dgm:pt>
    <dgm:pt modelId="{4507F6E7-085D-447F-B838-64772907F891}" type="pres">
      <dgm:prSet presAssocID="{08228834-E595-4058-A04D-1451AA7610B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96673D-98E8-4B02-A8CE-EA40CC2CD9ED}" type="pres">
      <dgm:prSet presAssocID="{08228834-E595-4058-A04D-1451AA7610B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EF231D-7DF9-461A-BF4D-E2D1E8AEE572}" type="presOf" srcId="{6708F526-3C79-4CDD-A337-688FA3A3DB53}" destId="{03C26692-FF45-43B9-97FC-EBC5989B069F}" srcOrd="0" destOrd="0" presId="urn:microsoft.com/office/officeart/2005/8/layout/chevron2"/>
    <dgm:cxn modelId="{BDBB2650-6D7F-4FAB-BC60-75051563C590}" srcId="{2803A0B1-6C03-44C0-8A4D-835BA3E9B3D2}" destId="{CF09F42F-D462-43A3-96FC-C68045AF9164}" srcOrd="0" destOrd="0" parTransId="{1CB93899-BB06-4194-A5B2-28B436164EC1}" sibTransId="{65FB8777-1FAD-423F-89A8-8B2D1029BDF3}"/>
    <dgm:cxn modelId="{4E9FA0F1-F60E-43F2-9A80-965E29556D53}" type="presOf" srcId="{2803A0B1-6C03-44C0-8A4D-835BA3E9B3D2}" destId="{16C97366-A78E-47A6-AE94-35447559EC3A}" srcOrd="0" destOrd="0" presId="urn:microsoft.com/office/officeart/2005/8/layout/chevron2"/>
    <dgm:cxn modelId="{407EDC84-9D1F-4679-9CA4-1C55FF1B23BE}" srcId="{08228834-E595-4058-A04D-1451AA7610B7}" destId="{7B3E33C6-1D79-4360-A07F-FB58FA94C6FC}" srcOrd="1" destOrd="0" parTransId="{3EDA9A16-76E1-4D6F-B08B-D471B49821A5}" sibTransId="{D8AE0C02-4EF6-45DB-A1B1-7F6D1B331DD6}"/>
    <dgm:cxn modelId="{9C85B9EE-BA5E-4786-9CCC-14BCCCCD3C3B}" srcId="{E4E44B47-4E08-40E0-8330-BAD41302CCCA}" destId="{08228834-E595-4058-A04D-1451AA7610B7}" srcOrd="2" destOrd="0" parTransId="{3EAF0F56-7789-4F69-AAF6-EFE1308B5DD5}" sibTransId="{4CC75540-9B1C-4C63-A729-7BDD24391B91}"/>
    <dgm:cxn modelId="{2D245F45-32AF-4E7B-AC1B-C5D2075723F6}" type="presOf" srcId="{4C6C1CB8-96A3-4169-8CE2-50E0844A021C}" destId="{05EC1254-2FED-4B92-B4D1-AEE8759ACBB9}" srcOrd="0" destOrd="1" presId="urn:microsoft.com/office/officeart/2005/8/layout/chevron2"/>
    <dgm:cxn modelId="{0AA787A9-E7AE-49CB-8538-394F78BE9598}" srcId="{08228834-E595-4058-A04D-1451AA7610B7}" destId="{805D8BC0-5450-494F-B72B-D02EBFE52994}" srcOrd="0" destOrd="0" parTransId="{3A8BE782-08F3-4564-9B1B-9F84073A30AB}" sibTransId="{02AB64E1-E820-4D8C-9271-46D0EB2A0A52}"/>
    <dgm:cxn modelId="{D85058B4-FADC-4770-9BCD-788AFE797EF2}" type="presOf" srcId="{7B3E33C6-1D79-4360-A07F-FB58FA94C6FC}" destId="{F096673D-98E8-4B02-A8CE-EA40CC2CD9ED}" srcOrd="0" destOrd="1" presId="urn:microsoft.com/office/officeart/2005/8/layout/chevron2"/>
    <dgm:cxn modelId="{5F2751B4-F7F1-4B88-A5D6-7D2D4CDF590B}" srcId="{2803A0B1-6C03-44C0-8A4D-835BA3E9B3D2}" destId="{4B2F704A-2E66-409E-AFE4-67A1ABA4FE15}" srcOrd="1" destOrd="0" parTransId="{F69C5575-9607-4ED8-B5D9-FE9CDEED4230}" sibTransId="{22A63C39-919C-4960-AB2C-88235F677B0B}"/>
    <dgm:cxn modelId="{FB43A051-7453-4C1A-80AB-92534F8FCA73}" srcId="{6708F526-3C79-4CDD-A337-688FA3A3DB53}" destId="{4C6C1CB8-96A3-4169-8CE2-50E0844A021C}" srcOrd="1" destOrd="0" parTransId="{CE2F44B2-510F-4125-8D38-005DE8178BDC}" sibTransId="{54C133AD-6E5A-40F4-8946-7E12C2BC1CB7}"/>
    <dgm:cxn modelId="{1EA3F443-A840-44B3-8AED-76B7B5E2C499}" srcId="{E4E44B47-4E08-40E0-8330-BAD41302CCCA}" destId="{2803A0B1-6C03-44C0-8A4D-835BA3E9B3D2}" srcOrd="0" destOrd="0" parTransId="{26F83A5A-0FD4-4DA6-A3A8-870FF7DDC81E}" sibTransId="{8BD5D7DA-FBB2-4DDC-A7FA-15A392F3C8B4}"/>
    <dgm:cxn modelId="{2A5678A7-57BE-4D47-A2B0-AD06461F57AB}" type="presOf" srcId="{CF09F42F-D462-43A3-96FC-C68045AF9164}" destId="{8F7F22CC-86ED-46E0-9972-80E140EFC7BC}" srcOrd="0" destOrd="0" presId="urn:microsoft.com/office/officeart/2005/8/layout/chevron2"/>
    <dgm:cxn modelId="{3F10A68B-13E3-48F3-93F5-C2C676CBDC2A}" srcId="{6708F526-3C79-4CDD-A337-688FA3A3DB53}" destId="{F9E0D40A-A4EE-4CF2-9E37-1321445124E9}" srcOrd="0" destOrd="0" parTransId="{F9B88BC8-E954-4334-A95C-9AB90D7013F5}" sibTransId="{50706A01-6734-4722-8580-CBB7460B6693}"/>
    <dgm:cxn modelId="{DD77CEED-9352-4B5A-88E8-A7A21A34DD71}" type="presOf" srcId="{E4E44B47-4E08-40E0-8330-BAD41302CCCA}" destId="{2B93D08C-2CAD-4BAF-ABF6-69A8A89923C3}" srcOrd="0" destOrd="0" presId="urn:microsoft.com/office/officeart/2005/8/layout/chevron2"/>
    <dgm:cxn modelId="{793D2F80-6C0E-43F8-82CE-15836761155F}" type="presOf" srcId="{08228834-E595-4058-A04D-1451AA7610B7}" destId="{4507F6E7-085D-447F-B838-64772907F891}" srcOrd="0" destOrd="0" presId="urn:microsoft.com/office/officeart/2005/8/layout/chevron2"/>
    <dgm:cxn modelId="{FB5CC2D0-A8F5-41EC-ABC3-B4EE9E9D0EB3}" srcId="{E4E44B47-4E08-40E0-8330-BAD41302CCCA}" destId="{6708F526-3C79-4CDD-A337-688FA3A3DB53}" srcOrd="1" destOrd="0" parTransId="{053DAB70-55EC-4BFD-8577-350B2865CCFC}" sibTransId="{A2470AC9-6D7B-433D-8D22-7BA56271E9BD}"/>
    <dgm:cxn modelId="{670B1FFD-9FB0-4DD1-A912-04EB18EA3B0A}" type="presOf" srcId="{4B2F704A-2E66-409E-AFE4-67A1ABA4FE15}" destId="{8F7F22CC-86ED-46E0-9972-80E140EFC7BC}" srcOrd="0" destOrd="1" presId="urn:microsoft.com/office/officeart/2005/8/layout/chevron2"/>
    <dgm:cxn modelId="{422F53AD-55C8-4252-A10D-9487F91944A4}" type="presOf" srcId="{F9E0D40A-A4EE-4CF2-9E37-1321445124E9}" destId="{05EC1254-2FED-4B92-B4D1-AEE8759ACBB9}" srcOrd="0" destOrd="0" presId="urn:microsoft.com/office/officeart/2005/8/layout/chevron2"/>
    <dgm:cxn modelId="{D7B8B24C-BE65-417B-8FDD-FBDD937E6B08}" type="presOf" srcId="{805D8BC0-5450-494F-B72B-D02EBFE52994}" destId="{F096673D-98E8-4B02-A8CE-EA40CC2CD9ED}" srcOrd="0" destOrd="0" presId="urn:microsoft.com/office/officeart/2005/8/layout/chevron2"/>
    <dgm:cxn modelId="{C3EF2F68-C7B3-4BA2-B7BE-24E41AEDF101}" type="presParOf" srcId="{2B93D08C-2CAD-4BAF-ABF6-69A8A89923C3}" destId="{8243B74B-CD0D-4896-A5C7-BA2AF6B3C2CA}" srcOrd="0" destOrd="0" presId="urn:microsoft.com/office/officeart/2005/8/layout/chevron2"/>
    <dgm:cxn modelId="{4A2DD068-8434-4813-B406-FEB51AC0ADF8}" type="presParOf" srcId="{8243B74B-CD0D-4896-A5C7-BA2AF6B3C2CA}" destId="{16C97366-A78E-47A6-AE94-35447559EC3A}" srcOrd="0" destOrd="0" presId="urn:microsoft.com/office/officeart/2005/8/layout/chevron2"/>
    <dgm:cxn modelId="{F5DAD28B-DDE6-43B4-8E37-A673592BACFF}" type="presParOf" srcId="{8243B74B-CD0D-4896-A5C7-BA2AF6B3C2CA}" destId="{8F7F22CC-86ED-46E0-9972-80E140EFC7BC}" srcOrd="1" destOrd="0" presId="urn:microsoft.com/office/officeart/2005/8/layout/chevron2"/>
    <dgm:cxn modelId="{B94D256C-095E-4E72-819C-A82D366819D6}" type="presParOf" srcId="{2B93D08C-2CAD-4BAF-ABF6-69A8A89923C3}" destId="{1ADF4365-A32C-48EA-BF03-E2982D6225D9}" srcOrd="1" destOrd="0" presId="urn:microsoft.com/office/officeart/2005/8/layout/chevron2"/>
    <dgm:cxn modelId="{3592FE21-042D-4E99-90E3-55FAE86F1DF7}" type="presParOf" srcId="{2B93D08C-2CAD-4BAF-ABF6-69A8A89923C3}" destId="{2BD4849C-2DC0-484E-AE15-9849659E9310}" srcOrd="2" destOrd="0" presId="urn:microsoft.com/office/officeart/2005/8/layout/chevron2"/>
    <dgm:cxn modelId="{BC817DD2-D584-4AD8-AFF4-08DA6CFA0C89}" type="presParOf" srcId="{2BD4849C-2DC0-484E-AE15-9849659E9310}" destId="{03C26692-FF45-43B9-97FC-EBC5989B069F}" srcOrd="0" destOrd="0" presId="urn:microsoft.com/office/officeart/2005/8/layout/chevron2"/>
    <dgm:cxn modelId="{EDEE58A1-1506-42AB-9397-BCB124137D17}" type="presParOf" srcId="{2BD4849C-2DC0-484E-AE15-9849659E9310}" destId="{05EC1254-2FED-4B92-B4D1-AEE8759ACBB9}" srcOrd="1" destOrd="0" presId="urn:microsoft.com/office/officeart/2005/8/layout/chevron2"/>
    <dgm:cxn modelId="{67A39356-B767-4625-87B7-8FBF817DFEE4}" type="presParOf" srcId="{2B93D08C-2CAD-4BAF-ABF6-69A8A89923C3}" destId="{84730431-85F7-462B-8218-B3C80782AFA8}" srcOrd="3" destOrd="0" presId="urn:microsoft.com/office/officeart/2005/8/layout/chevron2"/>
    <dgm:cxn modelId="{F2965CB0-B43C-4C65-A10A-DF045450A5E0}" type="presParOf" srcId="{2B93D08C-2CAD-4BAF-ABF6-69A8A89923C3}" destId="{278CBD3B-482E-46B6-A312-D3A7FF059733}" srcOrd="4" destOrd="0" presId="urn:microsoft.com/office/officeart/2005/8/layout/chevron2"/>
    <dgm:cxn modelId="{0BA23D09-73A7-456D-A3CE-D430767E18FE}" type="presParOf" srcId="{278CBD3B-482E-46B6-A312-D3A7FF059733}" destId="{4507F6E7-085D-447F-B838-64772907F891}" srcOrd="0" destOrd="0" presId="urn:microsoft.com/office/officeart/2005/8/layout/chevron2"/>
    <dgm:cxn modelId="{6E5AC1BF-6C88-4085-AA5D-5474B04AC44D}" type="presParOf" srcId="{278CBD3B-482E-46B6-A312-D3A7FF059733}" destId="{F096673D-98E8-4B02-A8CE-EA40CC2CD9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1C6281-D3DC-4403-94B2-6FD28751EC85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96A4775D-483D-4413-ADB1-8811C1842A0A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dirty="0" smtClean="0"/>
            <a:t>Lottery Tickets</a:t>
          </a:r>
          <a:endParaRPr lang="en-US" sz="1000" dirty="0"/>
        </a:p>
      </dgm:t>
    </dgm:pt>
    <dgm:pt modelId="{BD98798C-2E85-40A1-B613-91D277A8555B}" type="parTrans" cxnId="{1EA2DE0B-05CE-45CA-9664-DB95ADE18D1C}">
      <dgm:prSet/>
      <dgm:spPr/>
      <dgm:t>
        <a:bodyPr/>
        <a:lstStyle/>
        <a:p>
          <a:endParaRPr lang="en-US"/>
        </a:p>
      </dgm:t>
    </dgm:pt>
    <dgm:pt modelId="{48082BB5-0CD0-4D83-9F0F-F3209CF0D966}" type="sibTrans" cxnId="{1EA2DE0B-05CE-45CA-9664-DB95ADE18D1C}">
      <dgm:prSet/>
      <dgm:spPr/>
      <dgm:t>
        <a:bodyPr/>
        <a:lstStyle/>
        <a:p>
          <a:endParaRPr lang="en-US"/>
        </a:p>
      </dgm:t>
    </dgm:pt>
    <dgm:pt modelId="{345384D9-9FB0-4DB4-9564-8AA3EB675DA4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000" dirty="0" smtClean="0"/>
            <a:t>Liquor</a:t>
          </a:r>
          <a:endParaRPr lang="en-US" sz="2000" dirty="0"/>
        </a:p>
      </dgm:t>
    </dgm:pt>
    <dgm:pt modelId="{4918B296-2574-4454-AF38-2E94ACB11343}" type="parTrans" cxnId="{E8FD9FFE-1C86-45DA-86F3-1CBD3556C23F}">
      <dgm:prSet/>
      <dgm:spPr/>
      <dgm:t>
        <a:bodyPr/>
        <a:lstStyle/>
        <a:p>
          <a:endParaRPr lang="en-US"/>
        </a:p>
      </dgm:t>
    </dgm:pt>
    <dgm:pt modelId="{9E387CF6-BFE3-4B3D-B6EC-FDCC0EB4920B}" type="sibTrans" cxnId="{E8FD9FFE-1C86-45DA-86F3-1CBD3556C23F}">
      <dgm:prSet/>
      <dgm:spPr/>
      <dgm:t>
        <a:bodyPr/>
        <a:lstStyle/>
        <a:p>
          <a:endParaRPr lang="en-US"/>
        </a:p>
      </dgm:t>
    </dgm:pt>
    <dgm:pt modelId="{C2398D57-2E45-432C-A94B-B91FF86C7DB3}">
      <dgm:prSet phldrT="[Text]" custT="1"/>
      <dgm:spPr>
        <a:solidFill>
          <a:schemeClr val="accent3"/>
        </a:solidFill>
      </dgm:spPr>
      <dgm:t>
        <a:bodyPr/>
        <a:lstStyle/>
        <a:p>
          <a:endParaRPr lang="en-US" sz="1200" dirty="0" smtClean="0"/>
        </a:p>
        <a:p>
          <a:r>
            <a:rPr lang="en-US" sz="1800" dirty="0" smtClean="0"/>
            <a:t>Petrol, Diesel,  (ATF)</a:t>
          </a:r>
          <a:endParaRPr lang="en-US" sz="1800" dirty="0"/>
        </a:p>
      </dgm:t>
    </dgm:pt>
    <dgm:pt modelId="{380F443D-808B-42B2-B348-E52B3E0F2EFD}" type="parTrans" cxnId="{165171B1-B265-4FAB-AB55-DF042C1EDCBA}">
      <dgm:prSet/>
      <dgm:spPr/>
      <dgm:t>
        <a:bodyPr/>
        <a:lstStyle/>
        <a:p>
          <a:endParaRPr lang="en-US"/>
        </a:p>
      </dgm:t>
    </dgm:pt>
    <dgm:pt modelId="{C31378E3-04B1-4CBF-8ADC-06B2849FB51F}" type="sibTrans" cxnId="{165171B1-B265-4FAB-AB55-DF042C1EDCBA}">
      <dgm:prSet/>
      <dgm:spPr/>
      <dgm:t>
        <a:bodyPr/>
        <a:lstStyle/>
        <a:p>
          <a:endParaRPr lang="en-US"/>
        </a:p>
      </dgm:t>
    </dgm:pt>
    <dgm:pt modelId="{FECD93BC-A853-4D39-B3DD-D8607DD49ABB}" type="pres">
      <dgm:prSet presAssocID="{091C6281-D3DC-4403-94B2-6FD28751EC8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1083371-3773-4D27-A6DB-B75CC59CD902}" type="pres">
      <dgm:prSet presAssocID="{96A4775D-483D-4413-ADB1-8811C1842A0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80D95-CD2A-47A7-B408-28BC07AE10CE}" type="pres">
      <dgm:prSet presAssocID="{96A4775D-483D-4413-ADB1-8811C1842A0A}" presName="gear1srcNode" presStyleLbl="node1" presStyleIdx="0" presStyleCnt="3"/>
      <dgm:spPr/>
      <dgm:t>
        <a:bodyPr/>
        <a:lstStyle/>
        <a:p>
          <a:endParaRPr lang="en-US"/>
        </a:p>
      </dgm:t>
    </dgm:pt>
    <dgm:pt modelId="{3DEE10B5-C837-4EBB-8F09-9CD359F7647B}" type="pres">
      <dgm:prSet presAssocID="{96A4775D-483D-4413-ADB1-8811C1842A0A}" presName="gear1dstNode" presStyleLbl="node1" presStyleIdx="0" presStyleCnt="3"/>
      <dgm:spPr/>
      <dgm:t>
        <a:bodyPr/>
        <a:lstStyle/>
        <a:p>
          <a:endParaRPr lang="en-US"/>
        </a:p>
      </dgm:t>
    </dgm:pt>
    <dgm:pt modelId="{DE9EFA97-6C8D-413C-9334-8E6FBAAA1258}" type="pres">
      <dgm:prSet presAssocID="{345384D9-9FB0-4DB4-9564-8AA3EB675DA4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A58456-FC2F-4A8A-96E5-558D94CEF5CD}" type="pres">
      <dgm:prSet presAssocID="{345384D9-9FB0-4DB4-9564-8AA3EB675DA4}" presName="gear2srcNode" presStyleLbl="node1" presStyleIdx="1" presStyleCnt="3"/>
      <dgm:spPr/>
      <dgm:t>
        <a:bodyPr/>
        <a:lstStyle/>
        <a:p>
          <a:endParaRPr lang="en-US"/>
        </a:p>
      </dgm:t>
    </dgm:pt>
    <dgm:pt modelId="{20E21041-BE40-4797-AC6E-450A599FB587}" type="pres">
      <dgm:prSet presAssocID="{345384D9-9FB0-4DB4-9564-8AA3EB675DA4}" presName="gear2dstNode" presStyleLbl="node1" presStyleIdx="1" presStyleCnt="3"/>
      <dgm:spPr/>
      <dgm:t>
        <a:bodyPr/>
        <a:lstStyle/>
        <a:p>
          <a:endParaRPr lang="en-US"/>
        </a:p>
      </dgm:t>
    </dgm:pt>
    <dgm:pt modelId="{0719DD93-A057-457A-9D50-D591F2B41365}" type="pres">
      <dgm:prSet presAssocID="{C2398D57-2E45-432C-A94B-B91FF86C7DB3}" presName="gear3" presStyleLbl="node1" presStyleIdx="2" presStyleCnt="3" custLinFactNeighborX="-788"/>
      <dgm:spPr/>
      <dgm:t>
        <a:bodyPr/>
        <a:lstStyle/>
        <a:p>
          <a:endParaRPr lang="en-US"/>
        </a:p>
      </dgm:t>
    </dgm:pt>
    <dgm:pt modelId="{FF875DAD-8BF7-4ED9-8736-9D4592D1D368}" type="pres">
      <dgm:prSet presAssocID="{C2398D57-2E45-432C-A94B-B91FF86C7DB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2D5C9-B6A4-41C8-A7CC-8FDBD0257492}" type="pres">
      <dgm:prSet presAssocID="{C2398D57-2E45-432C-A94B-B91FF86C7DB3}" presName="gear3srcNode" presStyleLbl="node1" presStyleIdx="2" presStyleCnt="3"/>
      <dgm:spPr/>
      <dgm:t>
        <a:bodyPr/>
        <a:lstStyle/>
        <a:p>
          <a:endParaRPr lang="en-US"/>
        </a:p>
      </dgm:t>
    </dgm:pt>
    <dgm:pt modelId="{D2BAE6B4-A474-4665-A907-4CCF5B7C6F40}" type="pres">
      <dgm:prSet presAssocID="{C2398D57-2E45-432C-A94B-B91FF86C7DB3}" presName="gear3dstNode" presStyleLbl="node1" presStyleIdx="2" presStyleCnt="3"/>
      <dgm:spPr/>
      <dgm:t>
        <a:bodyPr/>
        <a:lstStyle/>
        <a:p>
          <a:endParaRPr lang="en-US"/>
        </a:p>
      </dgm:t>
    </dgm:pt>
    <dgm:pt modelId="{B927AF56-F95C-40D8-8C62-19FEB7CCFBF3}" type="pres">
      <dgm:prSet presAssocID="{48082BB5-0CD0-4D83-9F0F-F3209CF0D966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A7BEA359-E01D-4B3B-A6DF-F73261FA13DD}" type="pres">
      <dgm:prSet presAssocID="{9E387CF6-BFE3-4B3D-B6EC-FDCC0EB4920B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1FD445B1-2CEC-411B-A79B-D708F9FADAD4}" type="pres">
      <dgm:prSet presAssocID="{C31378E3-04B1-4CBF-8ADC-06B2849FB51F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59AD72B-8378-4CAE-A40E-D38DE4418C66}" type="presOf" srcId="{9E387CF6-BFE3-4B3D-B6EC-FDCC0EB4920B}" destId="{A7BEA359-E01D-4B3B-A6DF-F73261FA13DD}" srcOrd="0" destOrd="0" presId="urn:microsoft.com/office/officeart/2005/8/layout/gear1"/>
    <dgm:cxn modelId="{165171B1-B265-4FAB-AB55-DF042C1EDCBA}" srcId="{091C6281-D3DC-4403-94B2-6FD28751EC85}" destId="{C2398D57-2E45-432C-A94B-B91FF86C7DB3}" srcOrd="2" destOrd="0" parTransId="{380F443D-808B-42B2-B348-E52B3E0F2EFD}" sibTransId="{C31378E3-04B1-4CBF-8ADC-06B2849FB51F}"/>
    <dgm:cxn modelId="{39CA1EC9-2B84-4ECC-8947-0BEDAF8A7788}" type="presOf" srcId="{345384D9-9FB0-4DB4-9564-8AA3EB675DA4}" destId="{1AA58456-FC2F-4A8A-96E5-558D94CEF5CD}" srcOrd="1" destOrd="0" presId="urn:microsoft.com/office/officeart/2005/8/layout/gear1"/>
    <dgm:cxn modelId="{47AA7654-52AF-4E1C-BDD0-A200939E3DBF}" type="presOf" srcId="{C2398D57-2E45-432C-A94B-B91FF86C7DB3}" destId="{D2BAE6B4-A474-4665-A907-4CCF5B7C6F40}" srcOrd="3" destOrd="0" presId="urn:microsoft.com/office/officeart/2005/8/layout/gear1"/>
    <dgm:cxn modelId="{1EA2DE0B-05CE-45CA-9664-DB95ADE18D1C}" srcId="{091C6281-D3DC-4403-94B2-6FD28751EC85}" destId="{96A4775D-483D-4413-ADB1-8811C1842A0A}" srcOrd="0" destOrd="0" parTransId="{BD98798C-2E85-40A1-B613-91D277A8555B}" sibTransId="{48082BB5-0CD0-4D83-9F0F-F3209CF0D966}"/>
    <dgm:cxn modelId="{0F476023-40C4-450E-937F-A5BE6B17792A}" type="presOf" srcId="{345384D9-9FB0-4DB4-9564-8AA3EB675DA4}" destId="{20E21041-BE40-4797-AC6E-450A599FB587}" srcOrd="2" destOrd="0" presId="urn:microsoft.com/office/officeart/2005/8/layout/gear1"/>
    <dgm:cxn modelId="{8B4910FC-EF60-4D34-9BF2-62A9D5FB531E}" type="presOf" srcId="{091C6281-D3DC-4403-94B2-6FD28751EC85}" destId="{FECD93BC-A853-4D39-B3DD-D8607DD49ABB}" srcOrd="0" destOrd="0" presId="urn:microsoft.com/office/officeart/2005/8/layout/gear1"/>
    <dgm:cxn modelId="{769667DD-2827-4F17-8D30-D97A55974869}" type="presOf" srcId="{96A4775D-483D-4413-ADB1-8811C1842A0A}" destId="{F1083371-3773-4D27-A6DB-B75CC59CD902}" srcOrd="0" destOrd="0" presId="urn:microsoft.com/office/officeart/2005/8/layout/gear1"/>
    <dgm:cxn modelId="{D320B78C-6452-4AF3-876C-7AE9CE75F057}" type="presOf" srcId="{96A4775D-483D-4413-ADB1-8811C1842A0A}" destId="{E3880D95-CD2A-47A7-B408-28BC07AE10CE}" srcOrd="1" destOrd="0" presId="urn:microsoft.com/office/officeart/2005/8/layout/gear1"/>
    <dgm:cxn modelId="{03F579D5-0441-4EEA-BAA4-88ACFC093DBA}" type="presOf" srcId="{48082BB5-0CD0-4D83-9F0F-F3209CF0D966}" destId="{B927AF56-F95C-40D8-8C62-19FEB7CCFBF3}" srcOrd="0" destOrd="0" presId="urn:microsoft.com/office/officeart/2005/8/layout/gear1"/>
    <dgm:cxn modelId="{85EE0C81-35AF-42F5-94BA-FAC6235B4618}" type="presOf" srcId="{C31378E3-04B1-4CBF-8ADC-06B2849FB51F}" destId="{1FD445B1-2CEC-411B-A79B-D708F9FADAD4}" srcOrd="0" destOrd="0" presId="urn:microsoft.com/office/officeart/2005/8/layout/gear1"/>
    <dgm:cxn modelId="{0F5F73F1-B00D-4E42-AC7A-F93C0BEFEF04}" type="presOf" srcId="{C2398D57-2E45-432C-A94B-B91FF86C7DB3}" destId="{FF875DAD-8BF7-4ED9-8736-9D4592D1D368}" srcOrd="1" destOrd="0" presId="urn:microsoft.com/office/officeart/2005/8/layout/gear1"/>
    <dgm:cxn modelId="{E8FD9FFE-1C86-45DA-86F3-1CBD3556C23F}" srcId="{091C6281-D3DC-4403-94B2-6FD28751EC85}" destId="{345384D9-9FB0-4DB4-9564-8AA3EB675DA4}" srcOrd="1" destOrd="0" parTransId="{4918B296-2574-4454-AF38-2E94ACB11343}" sibTransId="{9E387CF6-BFE3-4B3D-B6EC-FDCC0EB4920B}"/>
    <dgm:cxn modelId="{90B608BD-1292-40AA-AF49-E3AE8FA3F620}" type="presOf" srcId="{C2398D57-2E45-432C-A94B-B91FF86C7DB3}" destId="{D322D5C9-B6A4-41C8-A7CC-8FDBD0257492}" srcOrd="2" destOrd="0" presId="urn:microsoft.com/office/officeart/2005/8/layout/gear1"/>
    <dgm:cxn modelId="{9FAF9B02-C13E-4842-8997-A94CD9CB2637}" type="presOf" srcId="{345384D9-9FB0-4DB4-9564-8AA3EB675DA4}" destId="{DE9EFA97-6C8D-413C-9334-8E6FBAAA1258}" srcOrd="0" destOrd="0" presId="urn:microsoft.com/office/officeart/2005/8/layout/gear1"/>
    <dgm:cxn modelId="{02F00C48-6DB1-4100-8571-679F3ED76EE8}" type="presOf" srcId="{C2398D57-2E45-432C-A94B-B91FF86C7DB3}" destId="{0719DD93-A057-457A-9D50-D591F2B41365}" srcOrd="0" destOrd="0" presId="urn:microsoft.com/office/officeart/2005/8/layout/gear1"/>
    <dgm:cxn modelId="{CF41D142-FEDA-43E6-A0E7-4B07B1B3091F}" type="presOf" srcId="{96A4775D-483D-4413-ADB1-8811C1842A0A}" destId="{3DEE10B5-C837-4EBB-8F09-9CD359F7647B}" srcOrd="2" destOrd="0" presId="urn:microsoft.com/office/officeart/2005/8/layout/gear1"/>
    <dgm:cxn modelId="{C870D447-7784-4C51-A027-78BFCEEF685D}" type="presParOf" srcId="{FECD93BC-A853-4D39-B3DD-D8607DD49ABB}" destId="{F1083371-3773-4D27-A6DB-B75CC59CD902}" srcOrd="0" destOrd="0" presId="urn:microsoft.com/office/officeart/2005/8/layout/gear1"/>
    <dgm:cxn modelId="{93AFC09D-A475-4039-BFCC-CF8D0FB98417}" type="presParOf" srcId="{FECD93BC-A853-4D39-B3DD-D8607DD49ABB}" destId="{E3880D95-CD2A-47A7-B408-28BC07AE10CE}" srcOrd="1" destOrd="0" presId="urn:microsoft.com/office/officeart/2005/8/layout/gear1"/>
    <dgm:cxn modelId="{870D3C15-EDC3-44FD-B9E6-FA9BF3F1B811}" type="presParOf" srcId="{FECD93BC-A853-4D39-B3DD-D8607DD49ABB}" destId="{3DEE10B5-C837-4EBB-8F09-9CD359F7647B}" srcOrd="2" destOrd="0" presId="urn:microsoft.com/office/officeart/2005/8/layout/gear1"/>
    <dgm:cxn modelId="{E0DB6EFF-81C6-4EB3-B7D6-19F31D0B1F7C}" type="presParOf" srcId="{FECD93BC-A853-4D39-B3DD-D8607DD49ABB}" destId="{DE9EFA97-6C8D-413C-9334-8E6FBAAA1258}" srcOrd="3" destOrd="0" presId="urn:microsoft.com/office/officeart/2005/8/layout/gear1"/>
    <dgm:cxn modelId="{2E545B2C-E7FE-4703-8801-1D5A3AE96226}" type="presParOf" srcId="{FECD93BC-A853-4D39-B3DD-D8607DD49ABB}" destId="{1AA58456-FC2F-4A8A-96E5-558D94CEF5CD}" srcOrd="4" destOrd="0" presId="urn:microsoft.com/office/officeart/2005/8/layout/gear1"/>
    <dgm:cxn modelId="{6C92F70D-4011-412A-AB8C-0D23B522D5F2}" type="presParOf" srcId="{FECD93BC-A853-4D39-B3DD-D8607DD49ABB}" destId="{20E21041-BE40-4797-AC6E-450A599FB587}" srcOrd="5" destOrd="0" presId="urn:microsoft.com/office/officeart/2005/8/layout/gear1"/>
    <dgm:cxn modelId="{EFF48B96-C9FE-4FCB-B971-DB09371F1149}" type="presParOf" srcId="{FECD93BC-A853-4D39-B3DD-D8607DD49ABB}" destId="{0719DD93-A057-457A-9D50-D591F2B41365}" srcOrd="6" destOrd="0" presId="urn:microsoft.com/office/officeart/2005/8/layout/gear1"/>
    <dgm:cxn modelId="{82983BC7-88AF-477D-9639-EAF1CDC08AE8}" type="presParOf" srcId="{FECD93BC-A853-4D39-B3DD-D8607DD49ABB}" destId="{FF875DAD-8BF7-4ED9-8736-9D4592D1D368}" srcOrd="7" destOrd="0" presId="urn:microsoft.com/office/officeart/2005/8/layout/gear1"/>
    <dgm:cxn modelId="{CE72DAA3-8BD0-4D55-9D93-5AA132B16911}" type="presParOf" srcId="{FECD93BC-A853-4D39-B3DD-D8607DD49ABB}" destId="{D322D5C9-B6A4-41C8-A7CC-8FDBD0257492}" srcOrd="8" destOrd="0" presId="urn:microsoft.com/office/officeart/2005/8/layout/gear1"/>
    <dgm:cxn modelId="{F730123D-F91F-43CD-841D-300F4F2778D7}" type="presParOf" srcId="{FECD93BC-A853-4D39-B3DD-D8607DD49ABB}" destId="{D2BAE6B4-A474-4665-A907-4CCF5B7C6F40}" srcOrd="9" destOrd="0" presId="urn:microsoft.com/office/officeart/2005/8/layout/gear1"/>
    <dgm:cxn modelId="{340018CC-D23F-4616-A543-6AE8E20D7802}" type="presParOf" srcId="{FECD93BC-A853-4D39-B3DD-D8607DD49ABB}" destId="{B927AF56-F95C-40D8-8C62-19FEB7CCFBF3}" srcOrd="10" destOrd="0" presId="urn:microsoft.com/office/officeart/2005/8/layout/gear1"/>
    <dgm:cxn modelId="{F316298A-9491-4F18-BD70-038F4FC65221}" type="presParOf" srcId="{FECD93BC-A853-4D39-B3DD-D8607DD49ABB}" destId="{A7BEA359-E01D-4B3B-A6DF-F73261FA13DD}" srcOrd="11" destOrd="0" presId="urn:microsoft.com/office/officeart/2005/8/layout/gear1"/>
    <dgm:cxn modelId="{C4D6C863-D19A-4F57-88DF-203199BDBF05}" type="presParOf" srcId="{FECD93BC-A853-4D39-B3DD-D8607DD49ABB}" destId="{1FD445B1-2CEC-411B-A79B-D708F9FADAD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4D43F7-BECA-4A5F-8EAE-53F8E753C74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0"/>
      <dgm:spPr/>
    </dgm:pt>
    <dgm:pt modelId="{8F9CD9DF-0CDA-4D8A-BD12-625E13BF0706}" type="pres">
      <dgm:prSet presAssocID="{E04D43F7-BECA-4A5F-8EAE-53F8E753C74A}" presName="linearFlow" presStyleCnt="0">
        <dgm:presLayoutVars>
          <dgm:dir/>
          <dgm:resizeHandles val="exact"/>
        </dgm:presLayoutVars>
      </dgm:prSet>
      <dgm:spPr/>
    </dgm:pt>
  </dgm:ptLst>
  <dgm:cxnLst>
    <dgm:cxn modelId="{5ACDF275-3EE5-461F-A506-380B1660EB26}" type="presOf" srcId="{E04D43F7-BECA-4A5F-8EAE-53F8E753C74A}" destId="{8F9CD9DF-0CDA-4D8A-BD12-625E13BF0706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B48CA7-5282-4B36-B22A-EB4F90B60E5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0379E8-C703-4485-A9A3-E77AFDF0C64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5200" dirty="0" smtClean="0">
              <a:solidFill>
                <a:srgbClr val="002060"/>
              </a:solidFill>
            </a:rPr>
            <a:t>CST Paid </a:t>
          </a:r>
          <a:endParaRPr lang="en-US" sz="5200" dirty="0">
            <a:solidFill>
              <a:srgbClr val="002060"/>
            </a:solidFill>
          </a:endParaRPr>
        </a:p>
      </dgm:t>
    </dgm:pt>
    <dgm:pt modelId="{7D9C746D-F423-422B-9C10-7BCBDA3D8AF7}" type="parTrans" cxnId="{BEA141F5-4C93-471E-8DF6-74547CFEA975}">
      <dgm:prSet/>
      <dgm:spPr/>
      <dgm:t>
        <a:bodyPr/>
        <a:lstStyle/>
        <a:p>
          <a:endParaRPr lang="en-US"/>
        </a:p>
      </dgm:t>
    </dgm:pt>
    <dgm:pt modelId="{EDDFEE79-F730-4AE5-BDD1-D71666477440}" type="sibTrans" cxnId="{BEA141F5-4C93-471E-8DF6-74547CFEA975}">
      <dgm:prSet/>
      <dgm:spPr/>
      <dgm:t>
        <a:bodyPr/>
        <a:lstStyle/>
        <a:p>
          <a:endParaRPr lang="en-US"/>
        </a:p>
      </dgm:t>
    </dgm:pt>
    <dgm:pt modelId="{42DCC53B-F546-48EB-9193-FFDBB94B9701}">
      <dgm:prSet phldrT="[Text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en-US" sz="4800" dirty="0" smtClean="0">
              <a:solidFill>
                <a:srgbClr val="002060"/>
              </a:solidFill>
            </a:rPr>
            <a:t>NO ITC</a:t>
          </a:r>
          <a:endParaRPr lang="en-US" sz="6500" dirty="0">
            <a:solidFill>
              <a:srgbClr val="002060"/>
            </a:solidFill>
          </a:endParaRPr>
        </a:p>
      </dgm:t>
    </dgm:pt>
    <dgm:pt modelId="{CDAB57BF-1F88-45F6-A30F-5DC46B16718C}" type="parTrans" cxnId="{6F7B38A5-6D89-41D8-97CD-07480EA6C0D2}">
      <dgm:prSet/>
      <dgm:spPr/>
      <dgm:t>
        <a:bodyPr/>
        <a:lstStyle/>
        <a:p>
          <a:endParaRPr lang="en-US"/>
        </a:p>
      </dgm:t>
    </dgm:pt>
    <dgm:pt modelId="{468A47D3-DA91-4C61-8EA9-1BD6E9327E06}" type="sibTrans" cxnId="{6F7B38A5-6D89-41D8-97CD-07480EA6C0D2}">
      <dgm:prSet/>
      <dgm:spPr/>
      <dgm:t>
        <a:bodyPr/>
        <a:lstStyle/>
        <a:p>
          <a:endParaRPr lang="en-US"/>
        </a:p>
      </dgm:t>
    </dgm:pt>
    <dgm:pt modelId="{5F803B65-4443-4132-AE14-843403CC756A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en-US" sz="5600" dirty="0" smtClean="0">
              <a:solidFill>
                <a:srgbClr val="002060"/>
              </a:solidFill>
            </a:rPr>
            <a:t>CST Payable</a:t>
          </a:r>
          <a:endParaRPr lang="en-US" sz="5600" dirty="0">
            <a:solidFill>
              <a:srgbClr val="002060"/>
            </a:solidFill>
          </a:endParaRPr>
        </a:p>
      </dgm:t>
    </dgm:pt>
    <dgm:pt modelId="{37FC809A-6F07-4287-B2BC-AC0DAEDB9FCB}" type="parTrans" cxnId="{B370D21E-04AE-43CC-B83E-66F7F6CA0665}">
      <dgm:prSet/>
      <dgm:spPr/>
      <dgm:t>
        <a:bodyPr/>
        <a:lstStyle/>
        <a:p>
          <a:endParaRPr lang="en-US"/>
        </a:p>
      </dgm:t>
    </dgm:pt>
    <dgm:pt modelId="{FEAB6B9F-6D07-4EF9-ADCD-2EA86E220922}" type="sibTrans" cxnId="{B370D21E-04AE-43CC-B83E-66F7F6CA0665}">
      <dgm:prSet/>
      <dgm:spPr/>
      <dgm:t>
        <a:bodyPr/>
        <a:lstStyle/>
        <a:p>
          <a:endParaRPr lang="en-US"/>
        </a:p>
      </dgm:t>
    </dgm:pt>
    <dgm:pt modelId="{6847C0F0-3807-4023-9DFF-C02701E60372}">
      <dgm:prSet phldrT="[Text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Can be paid by using ITC</a:t>
          </a:r>
          <a:endParaRPr lang="en-US" dirty="0">
            <a:solidFill>
              <a:srgbClr val="002060"/>
            </a:solidFill>
          </a:endParaRPr>
        </a:p>
      </dgm:t>
    </dgm:pt>
    <dgm:pt modelId="{EA9A4EDB-2029-403B-81F9-F45BDFCB622A}" type="parTrans" cxnId="{11094EF7-CC79-46A0-918F-00588A96D6EB}">
      <dgm:prSet/>
      <dgm:spPr/>
      <dgm:t>
        <a:bodyPr/>
        <a:lstStyle/>
        <a:p>
          <a:endParaRPr lang="en-US"/>
        </a:p>
      </dgm:t>
    </dgm:pt>
    <dgm:pt modelId="{7E373DEA-001A-4140-89F6-D413BC85B0DE}" type="sibTrans" cxnId="{11094EF7-CC79-46A0-918F-00588A96D6EB}">
      <dgm:prSet/>
      <dgm:spPr/>
      <dgm:t>
        <a:bodyPr/>
        <a:lstStyle/>
        <a:p>
          <a:endParaRPr lang="en-US"/>
        </a:p>
      </dgm:t>
    </dgm:pt>
    <dgm:pt modelId="{DC31E84B-3789-4CEA-91F8-69B7DCA0D5EF}" type="pres">
      <dgm:prSet presAssocID="{36B48CA7-5282-4B36-B22A-EB4F90B60E5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6172C92-9E55-4164-8C54-F5676C1BCBDB}" type="pres">
      <dgm:prSet presAssocID="{D30379E8-C703-4485-A9A3-E77AFDF0C645}" presName="linNode" presStyleCnt="0"/>
      <dgm:spPr/>
    </dgm:pt>
    <dgm:pt modelId="{B0100555-881C-4BF0-A842-AF207A910B2C}" type="pres">
      <dgm:prSet presAssocID="{D30379E8-C703-4485-A9A3-E77AFDF0C645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6077E-7672-411B-BCEA-F286D00529F9}" type="pres">
      <dgm:prSet presAssocID="{D30379E8-C703-4485-A9A3-E77AFDF0C645}" presName="childShp" presStyleLbl="bgAccFollowNode1" presStyleIdx="0" presStyleCnt="2" custLinFactNeighborY="-15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40E7E-BD4B-438F-8CFD-9235F2F4124E}" type="pres">
      <dgm:prSet presAssocID="{EDDFEE79-F730-4AE5-BDD1-D71666477440}" presName="spacing" presStyleCnt="0"/>
      <dgm:spPr/>
    </dgm:pt>
    <dgm:pt modelId="{434E86CE-DCE7-4254-962A-863F7FD87501}" type="pres">
      <dgm:prSet presAssocID="{5F803B65-4443-4132-AE14-843403CC756A}" presName="linNode" presStyleCnt="0"/>
      <dgm:spPr/>
    </dgm:pt>
    <dgm:pt modelId="{35424ED1-3E74-460F-9A63-462B4FBA6EFB}" type="pres">
      <dgm:prSet presAssocID="{5F803B65-4443-4132-AE14-843403CC756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32168-C920-4653-B0EB-F8B7E9B3B9C5}" type="pres">
      <dgm:prSet presAssocID="{5F803B65-4443-4132-AE14-843403CC756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A141F5-4C93-471E-8DF6-74547CFEA975}" srcId="{36B48CA7-5282-4B36-B22A-EB4F90B60E58}" destId="{D30379E8-C703-4485-A9A3-E77AFDF0C645}" srcOrd="0" destOrd="0" parTransId="{7D9C746D-F423-422B-9C10-7BCBDA3D8AF7}" sibTransId="{EDDFEE79-F730-4AE5-BDD1-D71666477440}"/>
    <dgm:cxn modelId="{93D40AF1-B6A4-4365-8750-F39959245455}" type="presOf" srcId="{36B48CA7-5282-4B36-B22A-EB4F90B60E58}" destId="{DC31E84B-3789-4CEA-91F8-69B7DCA0D5EF}" srcOrd="0" destOrd="0" presId="urn:microsoft.com/office/officeart/2005/8/layout/vList6"/>
    <dgm:cxn modelId="{11094EF7-CC79-46A0-918F-00588A96D6EB}" srcId="{5F803B65-4443-4132-AE14-843403CC756A}" destId="{6847C0F0-3807-4023-9DFF-C02701E60372}" srcOrd="0" destOrd="0" parTransId="{EA9A4EDB-2029-403B-81F9-F45BDFCB622A}" sibTransId="{7E373DEA-001A-4140-89F6-D413BC85B0DE}"/>
    <dgm:cxn modelId="{1CFF8ED6-33A6-4DF8-A825-0B953607C438}" type="presOf" srcId="{5F803B65-4443-4132-AE14-843403CC756A}" destId="{35424ED1-3E74-460F-9A63-462B4FBA6EFB}" srcOrd="0" destOrd="0" presId="urn:microsoft.com/office/officeart/2005/8/layout/vList6"/>
    <dgm:cxn modelId="{9FFCF352-3EF2-4BF2-A11A-64CD20A88DC9}" type="presOf" srcId="{6847C0F0-3807-4023-9DFF-C02701E60372}" destId="{AF132168-C920-4653-B0EB-F8B7E9B3B9C5}" srcOrd="0" destOrd="0" presId="urn:microsoft.com/office/officeart/2005/8/layout/vList6"/>
    <dgm:cxn modelId="{3CF04D32-3902-401D-9927-AD242833F9CB}" type="presOf" srcId="{42DCC53B-F546-48EB-9193-FFDBB94B9701}" destId="{5456077E-7672-411B-BCEA-F286D00529F9}" srcOrd="0" destOrd="0" presId="urn:microsoft.com/office/officeart/2005/8/layout/vList6"/>
    <dgm:cxn modelId="{B370D21E-04AE-43CC-B83E-66F7F6CA0665}" srcId="{36B48CA7-5282-4B36-B22A-EB4F90B60E58}" destId="{5F803B65-4443-4132-AE14-843403CC756A}" srcOrd="1" destOrd="0" parTransId="{37FC809A-6F07-4287-B2BC-AC0DAEDB9FCB}" sibTransId="{FEAB6B9F-6D07-4EF9-ADCD-2EA86E220922}"/>
    <dgm:cxn modelId="{6F7B38A5-6D89-41D8-97CD-07480EA6C0D2}" srcId="{D30379E8-C703-4485-A9A3-E77AFDF0C645}" destId="{42DCC53B-F546-48EB-9193-FFDBB94B9701}" srcOrd="0" destOrd="0" parTransId="{CDAB57BF-1F88-45F6-A30F-5DC46B16718C}" sibTransId="{468A47D3-DA91-4C61-8EA9-1BD6E9327E06}"/>
    <dgm:cxn modelId="{828BEA20-CABD-4BC7-8128-58577529EBCE}" type="presOf" srcId="{D30379E8-C703-4485-A9A3-E77AFDF0C645}" destId="{B0100555-881C-4BF0-A842-AF207A910B2C}" srcOrd="0" destOrd="0" presId="urn:microsoft.com/office/officeart/2005/8/layout/vList6"/>
    <dgm:cxn modelId="{84345A80-84E4-4F1E-9570-FCD81990761F}" type="presParOf" srcId="{DC31E84B-3789-4CEA-91F8-69B7DCA0D5EF}" destId="{E6172C92-9E55-4164-8C54-F5676C1BCBDB}" srcOrd="0" destOrd="0" presId="urn:microsoft.com/office/officeart/2005/8/layout/vList6"/>
    <dgm:cxn modelId="{3AF0D990-C1A4-4752-A145-929E023B6854}" type="presParOf" srcId="{E6172C92-9E55-4164-8C54-F5676C1BCBDB}" destId="{B0100555-881C-4BF0-A842-AF207A910B2C}" srcOrd="0" destOrd="0" presId="urn:microsoft.com/office/officeart/2005/8/layout/vList6"/>
    <dgm:cxn modelId="{7D2EAF44-8CDC-4EE3-9CD3-5B96639E93D4}" type="presParOf" srcId="{E6172C92-9E55-4164-8C54-F5676C1BCBDB}" destId="{5456077E-7672-411B-BCEA-F286D00529F9}" srcOrd="1" destOrd="0" presId="urn:microsoft.com/office/officeart/2005/8/layout/vList6"/>
    <dgm:cxn modelId="{3204F66E-5CA8-4123-915A-99D1D7489559}" type="presParOf" srcId="{DC31E84B-3789-4CEA-91F8-69B7DCA0D5EF}" destId="{3D840E7E-BD4B-438F-8CFD-9235F2F4124E}" srcOrd="1" destOrd="0" presId="urn:microsoft.com/office/officeart/2005/8/layout/vList6"/>
    <dgm:cxn modelId="{83414AF6-E294-43A1-BCD6-980CEA639DC8}" type="presParOf" srcId="{DC31E84B-3789-4CEA-91F8-69B7DCA0D5EF}" destId="{434E86CE-DCE7-4254-962A-863F7FD87501}" srcOrd="2" destOrd="0" presId="urn:microsoft.com/office/officeart/2005/8/layout/vList6"/>
    <dgm:cxn modelId="{91FE2285-C762-4C7F-B17A-8998F8F2D97A}" type="presParOf" srcId="{434E86CE-DCE7-4254-962A-863F7FD87501}" destId="{35424ED1-3E74-460F-9A63-462B4FBA6EFB}" srcOrd="0" destOrd="0" presId="urn:microsoft.com/office/officeart/2005/8/layout/vList6"/>
    <dgm:cxn modelId="{CF82BFCF-2D12-4585-B36D-9E61DFDBEA9D}" type="presParOf" srcId="{434E86CE-DCE7-4254-962A-863F7FD87501}" destId="{AF132168-C920-4653-B0EB-F8B7E9B3B9C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BF0CCC-5835-4AAB-B373-C8B3BA59D4D2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08D759-8FE1-46E6-BEA4-283858DACEEE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Need  for ITC on CG</a:t>
          </a:r>
          <a:endParaRPr lang="en-US" sz="1200" b="1" dirty="0">
            <a:solidFill>
              <a:srgbClr val="C00000"/>
            </a:solidFill>
          </a:endParaRPr>
        </a:p>
      </dgm:t>
    </dgm:pt>
    <dgm:pt modelId="{9CA7DF1C-B60F-4627-BD67-914045FCE2ED}" type="parTrans" cxnId="{2A6AB46A-E5DC-4E30-A252-4A6AE9376DD3}">
      <dgm:prSet/>
      <dgm:spPr/>
      <dgm:t>
        <a:bodyPr/>
        <a:lstStyle/>
        <a:p>
          <a:endParaRPr lang="en-US"/>
        </a:p>
      </dgm:t>
    </dgm:pt>
    <dgm:pt modelId="{70F44489-437A-48D8-AD66-2E26ED089B70}" type="sibTrans" cxnId="{2A6AB46A-E5DC-4E30-A252-4A6AE9376DD3}">
      <dgm:prSet/>
      <dgm:spPr/>
      <dgm:t>
        <a:bodyPr/>
        <a:lstStyle/>
        <a:p>
          <a:endParaRPr lang="en-US"/>
        </a:p>
      </dgm:t>
    </dgm:pt>
    <dgm:pt modelId="{518DBB78-514D-4D79-A0AB-1C090F7E0615}">
      <dgm:prSet phldrT="[Text]"/>
      <dgm:spPr/>
      <dgm:t>
        <a:bodyPr/>
        <a:lstStyle/>
        <a:p>
          <a:r>
            <a:rPr lang="en-US" b="1" dirty="0" smtClean="0"/>
            <a:t>Negative list</a:t>
          </a:r>
          <a:endParaRPr lang="en-US" b="1" dirty="0"/>
        </a:p>
      </dgm:t>
    </dgm:pt>
    <dgm:pt modelId="{F7C988E0-D512-489C-A62F-81B5E9391465}" type="parTrans" cxnId="{8EA4A99E-1645-4703-99D7-CB4085003662}">
      <dgm:prSet/>
      <dgm:spPr/>
      <dgm:t>
        <a:bodyPr/>
        <a:lstStyle/>
        <a:p>
          <a:endParaRPr lang="en-US"/>
        </a:p>
      </dgm:t>
    </dgm:pt>
    <dgm:pt modelId="{841789EA-D32E-47B7-8D47-E96B52A60101}" type="sibTrans" cxnId="{8EA4A99E-1645-4703-99D7-CB4085003662}">
      <dgm:prSet/>
      <dgm:spPr/>
      <dgm:t>
        <a:bodyPr/>
        <a:lstStyle/>
        <a:p>
          <a:endParaRPr lang="en-US"/>
        </a:p>
      </dgm:t>
    </dgm:pt>
    <dgm:pt modelId="{5224E9DC-FB3D-4962-AC3E-58AF8E6ED97F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70C0"/>
              </a:solidFill>
            </a:rPr>
            <a:t>No ITC on that CG</a:t>
          </a:r>
          <a:endParaRPr lang="en-US" sz="2000" b="1" dirty="0">
            <a:solidFill>
              <a:srgbClr val="0070C0"/>
            </a:solidFill>
          </a:endParaRPr>
        </a:p>
      </dgm:t>
    </dgm:pt>
    <dgm:pt modelId="{F5F598E0-7875-47C2-868B-FA2BBDD91498}" type="parTrans" cxnId="{22D17A0B-E291-427F-8494-6C7794F1FBE2}">
      <dgm:prSet/>
      <dgm:spPr/>
      <dgm:t>
        <a:bodyPr/>
        <a:lstStyle/>
        <a:p>
          <a:endParaRPr lang="en-US"/>
        </a:p>
      </dgm:t>
    </dgm:pt>
    <dgm:pt modelId="{0BB212DD-B559-453E-AFF6-033B5C938A40}" type="sibTrans" cxnId="{22D17A0B-E291-427F-8494-6C7794F1FBE2}">
      <dgm:prSet/>
      <dgm:spPr/>
      <dgm:t>
        <a:bodyPr/>
        <a:lstStyle/>
        <a:p>
          <a:endParaRPr lang="en-US"/>
        </a:p>
      </dgm:t>
    </dgm:pt>
    <dgm:pt modelId="{D0990A52-586A-4ADD-B5F2-D810C2D6D47C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>
              <a:solidFill>
                <a:srgbClr val="00B050"/>
              </a:solidFill>
            </a:rPr>
            <a:t>Deferred credit scheme</a:t>
          </a:r>
          <a:endParaRPr lang="en-US" dirty="0">
            <a:solidFill>
              <a:srgbClr val="00B050"/>
            </a:solidFill>
          </a:endParaRPr>
        </a:p>
      </dgm:t>
    </dgm:pt>
    <dgm:pt modelId="{D2AC68AB-2840-4506-A79F-6C39F695918C}" type="parTrans" cxnId="{09C9DACD-4472-40FB-B4B0-7F875F9A3CE6}">
      <dgm:prSet/>
      <dgm:spPr/>
      <dgm:t>
        <a:bodyPr/>
        <a:lstStyle/>
        <a:p>
          <a:endParaRPr lang="en-US"/>
        </a:p>
      </dgm:t>
    </dgm:pt>
    <dgm:pt modelId="{D4889E62-3E7C-4D85-AA03-AA9B1A4C3738}" type="sibTrans" cxnId="{09C9DACD-4472-40FB-B4B0-7F875F9A3CE6}">
      <dgm:prSet/>
      <dgm:spPr/>
      <dgm:t>
        <a:bodyPr/>
        <a:lstStyle/>
        <a:p>
          <a:endParaRPr lang="en-US"/>
        </a:p>
      </dgm:t>
    </dgm:pt>
    <dgm:pt modelId="{36C661DD-C0D2-4E74-9EEF-7C894BBBAA58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7030A0"/>
              </a:solidFill>
            </a:rPr>
            <a:t>It available in 36installments</a:t>
          </a:r>
          <a:endParaRPr lang="en-US" sz="2000" b="1" dirty="0">
            <a:solidFill>
              <a:srgbClr val="7030A0"/>
            </a:solidFill>
          </a:endParaRPr>
        </a:p>
      </dgm:t>
    </dgm:pt>
    <dgm:pt modelId="{98A039BF-F6D7-4586-84B4-AFF676B2E3D4}" type="parTrans" cxnId="{076D1B62-E8F2-482E-AD8C-5D099B1A9103}">
      <dgm:prSet/>
      <dgm:spPr/>
      <dgm:t>
        <a:bodyPr/>
        <a:lstStyle/>
        <a:p>
          <a:endParaRPr lang="en-US"/>
        </a:p>
      </dgm:t>
    </dgm:pt>
    <dgm:pt modelId="{EF7A1A77-2970-4873-9014-A6203176EF37}" type="sibTrans" cxnId="{076D1B62-E8F2-482E-AD8C-5D099B1A9103}">
      <dgm:prSet/>
      <dgm:spPr/>
      <dgm:t>
        <a:bodyPr/>
        <a:lstStyle/>
        <a:p>
          <a:endParaRPr lang="en-US"/>
        </a:p>
      </dgm:t>
    </dgm:pt>
    <dgm:pt modelId="{80E49B39-2FF7-4D54-891F-95C5553AF49B}">
      <dgm:prSet phldrT="[Text]" custT="1"/>
      <dgm:spPr/>
      <dgm:t>
        <a:bodyPr/>
        <a:lstStyle/>
        <a:p>
          <a:r>
            <a:rPr lang="en-US" sz="2400" b="1" dirty="0" smtClean="0"/>
            <a:t>Credit to  all dealers</a:t>
          </a:r>
          <a:endParaRPr lang="en-US" sz="1400" b="1" dirty="0"/>
        </a:p>
      </dgm:t>
    </dgm:pt>
    <dgm:pt modelId="{84538259-0F99-4A3F-92A7-C6D38A31F9A6}" type="parTrans" cxnId="{44C91D25-A274-4A31-A8B8-9ED662758680}">
      <dgm:prSet/>
      <dgm:spPr/>
      <dgm:t>
        <a:bodyPr/>
        <a:lstStyle/>
        <a:p>
          <a:endParaRPr lang="en-US"/>
        </a:p>
      </dgm:t>
    </dgm:pt>
    <dgm:pt modelId="{7573056A-8991-4B26-BEC2-3EE926597AD4}" type="sibTrans" cxnId="{44C91D25-A274-4A31-A8B8-9ED662758680}">
      <dgm:prSet/>
      <dgm:spPr/>
      <dgm:t>
        <a:bodyPr/>
        <a:lstStyle/>
        <a:p>
          <a:endParaRPr lang="en-US"/>
        </a:p>
      </dgm:t>
    </dgm:pt>
    <dgm:pt modelId="{7130D13E-A182-4E3E-806E-20536B4F39D0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B050"/>
              </a:solidFill>
            </a:rPr>
            <a:t>Both manufactures and dealers</a:t>
          </a:r>
          <a:endParaRPr lang="en-US" sz="2000" b="1" dirty="0">
            <a:solidFill>
              <a:srgbClr val="00B050"/>
            </a:solidFill>
          </a:endParaRPr>
        </a:p>
      </dgm:t>
    </dgm:pt>
    <dgm:pt modelId="{61F50DA5-7C8E-4889-B000-CE3DB81649D9}" type="parTrans" cxnId="{708BE66B-EFC7-45A3-A5B9-58794FA60F7C}">
      <dgm:prSet/>
      <dgm:spPr/>
      <dgm:t>
        <a:bodyPr/>
        <a:lstStyle/>
        <a:p>
          <a:endParaRPr lang="en-US"/>
        </a:p>
      </dgm:t>
    </dgm:pt>
    <dgm:pt modelId="{11842894-6B0D-4AF3-9D60-9E5769DFC926}" type="sibTrans" cxnId="{708BE66B-EFC7-45A3-A5B9-58794FA60F7C}">
      <dgm:prSet/>
      <dgm:spPr/>
      <dgm:t>
        <a:bodyPr/>
        <a:lstStyle/>
        <a:p>
          <a:endParaRPr lang="en-US"/>
        </a:p>
      </dgm:t>
    </dgm:pt>
    <dgm:pt modelId="{2ACE5275-0294-42B4-BC85-B86344E2DC87}">
      <dgm:prSet/>
      <dgm:spPr/>
      <dgm:t>
        <a:bodyPr/>
        <a:lstStyle/>
        <a:p>
          <a:endParaRPr lang="en-US"/>
        </a:p>
      </dgm:t>
    </dgm:pt>
    <dgm:pt modelId="{69C025F1-5F0D-4F3B-8A06-A1B0F41C60C6}" type="parTrans" cxnId="{F56FDDFF-40BF-4098-A841-8D0552D723E9}">
      <dgm:prSet/>
      <dgm:spPr/>
      <dgm:t>
        <a:bodyPr/>
        <a:lstStyle/>
        <a:p>
          <a:endParaRPr lang="en-US"/>
        </a:p>
      </dgm:t>
    </dgm:pt>
    <dgm:pt modelId="{554811DA-4443-4A04-99FF-1ADF63C58A13}" type="sibTrans" cxnId="{F56FDDFF-40BF-4098-A841-8D0552D723E9}">
      <dgm:prSet/>
      <dgm:spPr/>
      <dgm:t>
        <a:bodyPr/>
        <a:lstStyle/>
        <a:p>
          <a:endParaRPr lang="en-US"/>
        </a:p>
      </dgm:t>
    </dgm:pt>
    <dgm:pt modelId="{E60AF354-7AAE-46ED-AFAD-D6FCF7054DD0}">
      <dgm:prSet/>
      <dgm:spPr/>
      <dgm:t>
        <a:bodyPr/>
        <a:lstStyle/>
        <a:p>
          <a:endParaRPr lang="en-US"/>
        </a:p>
      </dgm:t>
    </dgm:pt>
    <dgm:pt modelId="{89D5A5BD-CCDB-4E37-874B-4713840F04BB}" type="parTrans" cxnId="{355A0ED1-DEB8-43B9-B564-4F3113ADE32F}">
      <dgm:prSet/>
      <dgm:spPr/>
      <dgm:t>
        <a:bodyPr/>
        <a:lstStyle/>
        <a:p>
          <a:endParaRPr lang="en-US"/>
        </a:p>
      </dgm:t>
    </dgm:pt>
    <dgm:pt modelId="{0E796779-4C24-4B49-8BA7-E5A35C7ABE9E}" type="sibTrans" cxnId="{355A0ED1-DEB8-43B9-B564-4F3113ADE32F}">
      <dgm:prSet/>
      <dgm:spPr/>
      <dgm:t>
        <a:bodyPr/>
        <a:lstStyle/>
        <a:p>
          <a:endParaRPr lang="en-US"/>
        </a:p>
      </dgm:t>
    </dgm:pt>
    <dgm:pt modelId="{CF80D3CE-C837-4DEC-9B6C-8F2A4D18B814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leading to cascading effect</a:t>
          </a:r>
          <a:endParaRPr lang="en-US" sz="2000" b="1" dirty="0">
            <a:solidFill>
              <a:srgbClr val="C00000"/>
            </a:solidFill>
          </a:endParaRPr>
        </a:p>
      </dgm:t>
    </dgm:pt>
    <dgm:pt modelId="{A22B194E-E5DE-4616-B345-82BE22FF8B0E}" type="sibTrans" cxnId="{D01B3F3A-5852-4DC4-A21C-727E69B4C2D8}">
      <dgm:prSet/>
      <dgm:spPr/>
      <dgm:t>
        <a:bodyPr/>
        <a:lstStyle/>
        <a:p>
          <a:endParaRPr lang="en-US"/>
        </a:p>
      </dgm:t>
    </dgm:pt>
    <dgm:pt modelId="{978D6F6D-E99B-4C27-9B25-918E7171D9A4}" type="parTrans" cxnId="{D01B3F3A-5852-4DC4-A21C-727E69B4C2D8}">
      <dgm:prSet/>
      <dgm:spPr/>
      <dgm:t>
        <a:bodyPr/>
        <a:lstStyle/>
        <a:p>
          <a:endParaRPr lang="en-US"/>
        </a:p>
      </dgm:t>
    </dgm:pt>
    <dgm:pt modelId="{C63476B6-4F5A-4065-9FE6-F06F47A8C1B8}">
      <dgm:prSet phldrT="[Text]" custT="1"/>
      <dgm:spPr/>
      <dgm:t>
        <a:bodyPr/>
        <a:lstStyle/>
        <a:p>
          <a:endParaRPr lang="en-US" sz="1600" b="1" dirty="0">
            <a:solidFill>
              <a:srgbClr val="7030A0"/>
            </a:solidFill>
          </a:endParaRPr>
        </a:p>
      </dgm:t>
    </dgm:pt>
    <dgm:pt modelId="{4BE1CEEE-B90B-414D-9EB3-8D2A16E59CC6}" type="parTrans" cxnId="{9FAA6363-B3B8-402E-BF49-EB286A69C38A}">
      <dgm:prSet/>
      <dgm:spPr/>
    </dgm:pt>
    <dgm:pt modelId="{113723CD-DC99-477C-B4E4-0BB45E4CAE17}" type="sibTrans" cxnId="{9FAA6363-B3B8-402E-BF49-EB286A69C38A}">
      <dgm:prSet/>
      <dgm:spPr/>
    </dgm:pt>
    <dgm:pt modelId="{10DFB4C0-86CF-479B-B4C6-3D21B5C9C6B9}" type="pres">
      <dgm:prSet presAssocID="{91BF0CCC-5835-4AAB-B373-C8B3BA59D4D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3391A3-3627-475D-B869-FF2AF724DE6F}" type="pres">
      <dgm:prSet presAssocID="{91BF0CCC-5835-4AAB-B373-C8B3BA59D4D2}" presName="children" presStyleCnt="0"/>
      <dgm:spPr/>
    </dgm:pt>
    <dgm:pt modelId="{8F26B76E-C5DE-46BA-BC01-D86CA2AAED0F}" type="pres">
      <dgm:prSet presAssocID="{91BF0CCC-5835-4AAB-B373-C8B3BA59D4D2}" presName="child1group" presStyleCnt="0"/>
      <dgm:spPr/>
    </dgm:pt>
    <dgm:pt modelId="{85A28ACF-DC62-4898-A2BD-F46C4FF18758}" type="pres">
      <dgm:prSet presAssocID="{91BF0CCC-5835-4AAB-B373-C8B3BA59D4D2}" presName="child1" presStyleLbl="bgAcc1" presStyleIdx="0" presStyleCnt="4"/>
      <dgm:spPr/>
      <dgm:t>
        <a:bodyPr/>
        <a:lstStyle/>
        <a:p>
          <a:endParaRPr lang="en-US"/>
        </a:p>
      </dgm:t>
    </dgm:pt>
    <dgm:pt modelId="{ECA7ADE5-03F4-4B7A-A0B1-2D0BEEF754DC}" type="pres">
      <dgm:prSet presAssocID="{91BF0CCC-5835-4AAB-B373-C8B3BA59D4D2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9C5C82-9675-46C5-82A7-4F52F62C3E98}" type="pres">
      <dgm:prSet presAssocID="{91BF0CCC-5835-4AAB-B373-C8B3BA59D4D2}" presName="child2group" presStyleCnt="0"/>
      <dgm:spPr/>
    </dgm:pt>
    <dgm:pt modelId="{248D3B74-B712-4FFA-9B03-CB0E2C07F48E}" type="pres">
      <dgm:prSet presAssocID="{91BF0CCC-5835-4AAB-B373-C8B3BA59D4D2}" presName="child2" presStyleLbl="bgAcc1" presStyleIdx="1" presStyleCnt="4"/>
      <dgm:spPr/>
      <dgm:t>
        <a:bodyPr/>
        <a:lstStyle/>
        <a:p>
          <a:endParaRPr lang="en-US"/>
        </a:p>
      </dgm:t>
    </dgm:pt>
    <dgm:pt modelId="{35D7E15C-9240-4476-949E-BD18AD135A0E}" type="pres">
      <dgm:prSet presAssocID="{91BF0CCC-5835-4AAB-B373-C8B3BA59D4D2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AD40F8-5AC4-43CB-AD73-63ABEABD8CCC}" type="pres">
      <dgm:prSet presAssocID="{91BF0CCC-5835-4AAB-B373-C8B3BA59D4D2}" presName="child3group" presStyleCnt="0"/>
      <dgm:spPr/>
    </dgm:pt>
    <dgm:pt modelId="{00588D4B-72C8-4509-8436-F30821D0DD2D}" type="pres">
      <dgm:prSet presAssocID="{91BF0CCC-5835-4AAB-B373-C8B3BA59D4D2}" presName="child3" presStyleLbl="bgAcc1" presStyleIdx="2" presStyleCnt="4" custScaleX="107167"/>
      <dgm:spPr/>
      <dgm:t>
        <a:bodyPr/>
        <a:lstStyle/>
        <a:p>
          <a:endParaRPr lang="en-US"/>
        </a:p>
      </dgm:t>
    </dgm:pt>
    <dgm:pt modelId="{7CC22056-6026-4AA8-8AF2-0EAA5C10C7EE}" type="pres">
      <dgm:prSet presAssocID="{91BF0CCC-5835-4AAB-B373-C8B3BA59D4D2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11AB68-215F-4D8C-A8C1-A5905D273AE8}" type="pres">
      <dgm:prSet presAssocID="{91BF0CCC-5835-4AAB-B373-C8B3BA59D4D2}" presName="child4group" presStyleCnt="0"/>
      <dgm:spPr/>
    </dgm:pt>
    <dgm:pt modelId="{61871A25-4A29-449C-B9DB-AC409720AB2A}" type="pres">
      <dgm:prSet presAssocID="{91BF0CCC-5835-4AAB-B373-C8B3BA59D4D2}" presName="child4" presStyleLbl="bgAcc1" presStyleIdx="3" presStyleCnt="4"/>
      <dgm:spPr/>
      <dgm:t>
        <a:bodyPr/>
        <a:lstStyle/>
        <a:p>
          <a:endParaRPr lang="en-US"/>
        </a:p>
      </dgm:t>
    </dgm:pt>
    <dgm:pt modelId="{B32A5D5D-1775-41B3-930E-3C4745CA3EF8}" type="pres">
      <dgm:prSet presAssocID="{91BF0CCC-5835-4AAB-B373-C8B3BA59D4D2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B0260D-0014-4CCF-8F64-036E2463DF81}" type="pres">
      <dgm:prSet presAssocID="{91BF0CCC-5835-4AAB-B373-C8B3BA59D4D2}" presName="childPlaceholder" presStyleCnt="0"/>
      <dgm:spPr/>
    </dgm:pt>
    <dgm:pt modelId="{36FD891D-7A29-47A7-8AE6-4504D996A8DD}" type="pres">
      <dgm:prSet presAssocID="{91BF0CCC-5835-4AAB-B373-C8B3BA59D4D2}" presName="circle" presStyleCnt="0"/>
      <dgm:spPr/>
    </dgm:pt>
    <dgm:pt modelId="{627560D5-A171-4FB9-A3FA-FD15C0E32E84}" type="pres">
      <dgm:prSet presAssocID="{91BF0CCC-5835-4AAB-B373-C8B3BA59D4D2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BE210B-41FD-41B1-A55A-5662BC040D5F}" type="pres">
      <dgm:prSet presAssocID="{91BF0CCC-5835-4AAB-B373-C8B3BA59D4D2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AB2E4B-8F93-40B1-95CD-F4C9CF11333C}" type="pres">
      <dgm:prSet presAssocID="{91BF0CCC-5835-4AAB-B373-C8B3BA59D4D2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9D37AE-31B7-4440-B1A1-37DB1EF8839D}" type="pres">
      <dgm:prSet presAssocID="{91BF0CCC-5835-4AAB-B373-C8B3BA59D4D2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97997-6DD7-44F4-9765-0E179B465182}" type="pres">
      <dgm:prSet presAssocID="{91BF0CCC-5835-4AAB-B373-C8B3BA59D4D2}" presName="quadrantPlaceholder" presStyleCnt="0"/>
      <dgm:spPr/>
    </dgm:pt>
    <dgm:pt modelId="{2DB3F92A-72B5-4D7B-B4ED-42AF7990BABA}" type="pres">
      <dgm:prSet presAssocID="{91BF0CCC-5835-4AAB-B373-C8B3BA59D4D2}" presName="center1" presStyleLbl="fgShp" presStyleIdx="0" presStyleCnt="2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0398D306-0294-4F05-8B35-5F5D11A4AD84}" type="pres">
      <dgm:prSet presAssocID="{91BF0CCC-5835-4AAB-B373-C8B3BA59D4D2}" presName="center2" presStyleLbl="fgShp" presStyleIdx="1" presStyleCnt="2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</dgm:ptLst>
  <dgm:cxnLst>
    <dgm:cxn modelId="{8EA4A99E-1645-4703-99D7-CB4085003662}" srcId="{91BF0CCC-5835-4AAB-B373-C8B3BA59D4D2}" destId="{518DBB78-514D-4D79-A0AB-1C090F7E0615}" srcOrd="1" destOrd="0" parTransId="{F7C988E0-D512-489C-A62F-81B5E9391465}" sibTransId="{841789EA-D32E-47B7-8D47-E96B52A60101}"/>
    <dgm:cxn modelId="{9FAA6363-B3B8-402E-BF49-EB286A69C38A}" srcId="{D0990A52-586A-4ADD-B5F2-D810C2D6D47C}" destId="{C63476B6-4F5A-4065-9FE6-F06F47A8C1B8}" srcOrd="0" destOrd="0" parTransId="{4BE1CEEE-B90B-414D-9EB3-8D2A16E59CC6}" sibTransId="{113723CD-DC99-477C-B4E4-0BB45E4CAE17}"/>
    <dgm:cxn modelId="{49665CF1-B34E-445C-B706-F20CDA6E6397}" type="presOf" srcId="{CF80D3CE-C837-4DEC-9B6C-8F2A4D18B814}" destId="{ECA7ADE5-03F4-4B7A-A0B1-2D0BEEF754DC}" srcOrd="1" destOrd="0" presId="urn:microsoft.com/office/officeart/2005/8/layout/cycle4"/>
    <dgm:cxn modelId="{9E1520F6-D507-455B-9E2A-DAF105A3AFE3}" type="presOf" srcId="{518DBB78-514D-4D79-A0AB-1C090F7E0615}" destId="{18BE210B-41FD-41B1-A55A-5662BC040D5F}" srcOrd="0" destOrd="0" presId="urn:microsoft.com/office/officeart/2005/8/layout/cycle4"/>
    <dgm:cxn modelId="{F56FDDFF-40BF-4098-A841-8D0552D723E9}" srcId="{91BF0CCC-5835-4AAB-B373-C8B3BA59D4D2}" destId="{2ACE5275-0294-42B4-BC85-B86344E2DC87}" srcOrd="5" destOrd="0" parTransId="{69C025F1-5F0D-4F3B-8A06-A1B0F41C60C6}" sibTransId="{554811DA-4443-4A04-99FF-1ADF63C58A13}"/>
    <dgm:cxn modelId="{C1C178CD-3251-407B-B716-6732FF657A05}" type="presOf" srcId="{7130D13E-A182-4E3E-806E-20536B4F39D0}" destId="{B32A5D5D-1775-41B3-930E-3C4745CA3EF8}" srcOrd="1" destOrd="0" presId="urn:microsoft.com/office/officeart/2005/8/layout/cycle4"/>
    <dgm:cxn modelId="{70637397-F66F-412B-A55E-563F5B26E67A}" type="presOf" srcId="{5224E9DC-FB3D-4962-AC3E-58AF8E6ED97F}" destId="{35D7E15C-9240-4476-949E-BD18AD135A0E}" srcOrd="1" destOrd="0" presId="urn:microsoft.com/office/officeart/2005/8/layout/cycle4"/>
    <dgm:cxn modelId="{5C24F258-AA0E-4087-8109-5C9425695304}" type="presOf" srcId="{36C661DD-C0D2-4E74-9EEF-7C894BBBAA58}" destId="{00588D4B-72C8-4509-8436-F30821D0DD2D}" srcOrd="0" destOrd="1" presId="urn:microsoft.com/office/officeart/2005/8/layout/cycle4"/>
    <dgm:cxn modelId="{34BDD148-71BB-4338-886B-1FD0F3A21366}" type="presOf" srcId="{C63476B6-4F5A-4065-9FE6-F06F47A8C1B8}" destId="{00588D4B-72C8-4509-8436-F30821D0DD2D}" srcOrd="0" destOrd="0" presId="urn:microsoft.com/office/officeart/2005/8/layout/cycle4"/>
    <dgm:cxn modelId="{C9B45FCE-04A9-4AD5-B822-D305F8CD7FA5}" type="presOf" srcId="{CF80D3CE-C837-4DEC-9B6C-8F2A4D18B814}" destId="{85A28ACF-DC62-4898-A2BD-F46C4FF18758}" srcOrd="0" destOrd="0" presId="urn:microsoft.com/office/officeart/2005/8/layout/cycle4"/>
    <dgm:cxn modelId="{63F79890-DDAC-431D-B914-154F1B532DF4}" type="presOf" srcId="{7130D13E-A182-4E3E-806E-20536B4F39D0}" destId="{61871A25-4A29-449C-B9DB-AC409720AB2A}" srcOrd="0" destOrd="0" presId="urn:microsoft.com/office/officeart/2005/8/layout/cycle4"/>
    <dgm:cxn modelId="{2A6AB46A-E5DC-4E30-A252-4A6AE9376DD3}" srcId="{91BF0CCC-5835-4AAB-B373-C8B3BA59D4D2}" destId="{D108D759-8FE1-46E6-BEA4-283858DACEEE}" srcOrd="0" destOrd="0" parTransId="{9CA7DF1C-B60F-4627-BD67-914045FCE2ED}" sibTransId="{70F44489-437A-48D8-AD66-2E26ED089B70}"/>
    <dgm:cxn modelId="{82E77083-97FF-425C-9555-35426E7BABF7}" type="presOf" srcId="{D0990A52-586A-4ADD-B5F2-D810C2D6D47C}" destId="{B0AB2E4B-8F93-40B1-95CD-F4C9CF11333C}" srcOrd="0" destOrd="0" presId="urn:microsoft.com/office/officeart/2005/8/layout/cycle4"/>
    <dgm:cxn modelId="{09C9DACD-4472-40FB-B4B0-7F875F9A3CE6}" srcId="{91BF0CCC-5835-4AAB-B373-C8B3BA59D4D2}" destId="{D0990A52-586A-4ADD-B5F2-D810C2D6D47C}" srcOrd="2" destOrd="0" parTransId="{D2AC68AB-2840-4506-A79F-6C39F695918C}" sibTransId="{D4889E62-3E7C-4D85-AA03-AA9B1A4C3738}"/>
    <dgm:cxn modelId="{44C91D25-A274-4A31-A8B8-9ED662758680}" srcId="{91BF0CCC-5835-4AAB-B373-C8B3BA59D4D2}" destId="{80E49B39-2FF7-4D54-891F-95C5553AF49B}" srcOrd="3" destOrd="0" parTransId="{84538259-0F99-4A3F-92A7-C6D38A31F9A6}" sibTransId="{7573056A-8991-4B26-BEC2-3EE926597AD4}"/>
    <dgm:cxn modelId="{B1123433-3877-486B-846E-446256D7CD73}" type="presOf" srcId="{91BF0CCC-5835-4AAB-B373-C8B3BA59D4D2}" destId="{10DFB4C0-86CF-479B-B4C6-3D21B5C9C6B9}" srcOrd="0" destOrd="0" presId="urn:microsoft.com/office/officeart/2005/8/layout/cycle4"/>
    <dgm:cxn modelId="{708BE66B-EFC7-45A3-A5B9-58794FA60F7C}" srcId="{80E49B39-2FF7-4D54-891F-95C5553AF49B}" destId="{7130D13E-A182-4E3E-806E-20536B4F39D0}" srcOrd="0" destOrd="0" parTransId="{61F50DA5-7C8E-4889-B000-CE3DB81649D9}" sibTransId="{11842894-6B0D-4AF3-9D60-9E5769DFC926}"/>
    <dgm:cxn modelId="{22D17A0B-E291-427F-8494-6C7794F1FBE2}" srcId="{518DBB78-514D-4D79-A0AB-1C090F7E0615}" destId="{5224E9DC-FB3D-4962-AC3E-58AF8E6ED97F}" srcOrd="0" destOrd="0" parTransId="{F5F598E0-7875-47C2-868B-FA2BBDD91498}" sibTransId="{0BB212DD-B559-453E-AFF6-033B5C938A40}"/>
    <dgm:cxn modelId="{2E05A73A-BC5A-4136-AA0B-81AB958975DC}" type="presOf" srcId="{C63476B6-4F5A-4065-9FE6-F06F47A8C1B8}" destId="{7CC22056-6026-4AA8-8AF2-0EAA5C10C7EE}" srcOrd="1" destOrd="0" presId="urn:microsoft.com/office/officeart/2005/8/layout/cycle4"/>
    <dgm:cxn modelId="{D01B3F3A-5852-4DC4-A21C-727E69B4C2D8}" srcId="{D108D759-8FE1-46E6-BEA4-283858DACEEE}" destId="{CF80D3CE-C837-4DEC-9B6C-8F2A4D18B814}" srcOrd="0" destOrd="0" parTransId="{978D6F6D-E99B-4C27-9B25-918E7171D9A4}" sibTransId="{A22B194E-E5DE-4616-B345-82BE22FF8B0E}"/>
    <dgm:cxn modelId="{0258288F-862F-4E59-81A0-07BC92452196}" type="presOf" srcId="{80E49B39-2FF7-4D54-891F-95C5553AF49B}" destId="{6E9D37AE-31B7-4440-B1A1-37DB1EF8839D}" srcOrd="0" destOrd="0" presId="urn:microsoft.com/office/officeart/2005/8/layout/cycle4"/>
    <dgm:cxn modelId="{2F15FE1E-71E1-44FB-850C-12D1451FDAA1}" type="presOf" srcId="{36C661DD-C0D2-4E74-9EEF-7C894BBBAA58}" destId="{7CC22056-6026-4AA8-8AF2-0EAA5C10C7EE}" srcOrd="1" destOrd="1" presId="urn:microsoft.com/office/officeart/2005/8/layout/cycle4"/>
    <dgm:cxn modelId="{719A9722-5DA5-48B7-A6E3-1D4FCF971383}" type="presOf" srcId="{5224E9DC-FB3D-4962-AC3E-58AF8E6ED97F}" destId="{248D3B74-B712-4FFA-9B03-CB0E2C07F48E}" srcOrd="0" destOrd="0" presId="urn:microsoft.com/office/officeart/2005/8/layout/cycle4"/>
    <dgm:cxn modelId="{355A0ED1-DEB8-43B9-B564-4F3113ADE32F}" srcId="{91BF0CCC-5835-4AAB-B373-C8B3BA59D4D2}" destId="{E60AF354-7AAE-46ED-AFAD-D6FCF7054DD0}" srcOrd="4" destOrd="0" parTransId="{89D5A5BD-CCDB-4E37-874B-4713840F04BB}" sibTransId="{0E796779-4C24-4B49-8BA7-E5A35C7ABE9E}"/>
    <dgm:cxn modelId="{076D1B62-E8F2-482E-AD8C-5D099B1A9103}" srcId="{D0990A52-586A-4ADD-B5F2-D810C2D6D47C}" destId="{36C661DD-C0D2-4E74-9EEF-7C894BBBAA58}" srcOrd="1" destOrd="0" parTransId="{98A039BF-F6D7-4586-84B4-AFF676B2E3D4}" sibTransId="{EF7A1A77-2970-4873-9014-A6203176EF37}"/>
    <dgm:cxn modelId="{CF92BD87-E26A-4542-B432-51C89017F364}" type="presOf" srcId="{D108D759-8FE1-46E6-BEA4-283858DACEEE}" destId="{627560D5-A171-4FB9-A3FA-FD15C0E32E84}" srcOrd="0" destOrd="0" presId="urn:microsoft.com/office/officeart/2005/8/layout/cycle4"/>
    <dgm:cxn modelId="{C9AD4CB2-61FB-4A1D-84D5-B07891927AA8}" type="presParOf" srcId="{10DFB4C0-86CF-479B-B4C6-3D21B5C9C6B9}" destId="{0D3391A3-3627-475D-B869-FF2AF724DE6F}" srcOrd="0" destOrd="0" presId="urn:microsoft.com/office/officeart/2005/8/layout/cycle4"/>
    <dgm:cxn modelId="{DB7F5590-F282-4D19-ADF1-498B9A74D21D}" type="presParOf" srcId="{0D3391A3-3627-475D-B869-FF2AF724DE6F}" destId="{8F26B76E-C5DE-46BA-BC01-D86CA2AAED0F}" srcOrd="0" destOrd="0" presId="urn:microsoft.com/office/officeart/2005/8/layout/cycle4"/>
    <dgm:cxn modelId="{75B97BFD-E913-47A1-AF25-1AB09C4E77E9}" type="presParOf" srcId="{8F26B76E-C5DE-46BA-BC01-D86CA2AAED0F}" destId="{85A28ACF-DC62-4898-A2BD-F46C4FF18758}" srcOrd="0" destOrd="0" presId="urn:microsoft.com/office/officeart/2005/8/layout/cycle4"/>
    <dgm:cxn modelId="{A2B9F26F-FE80-41F2-9EDE-532FFB3A1619}" type="presParOf" srcId="{8F26B76E-C5DE-46BA-BC01-D86CA2AAED0F}" destId="{ECA7ADE5-03F4-4B7A-A0B1-2D0BEEF754DC}" srcOrd="1" destOrd="0" presId="urn:microsoft.com/office/officeart/2005/8/layout/cycle4"/>
    <dgm:cxn modelId="{DF3D165C-FE12-4FF7-A407-B801E93971B4}" type="presParOf" srcId="{0D3391A3-3627-475D-B869-FF2AF724DE6F}" destId="{4C9C5C82-9675-46C5-82A7-4F52F62C3E98}" srcOrd="1" destOrd="0" presId="urn:microsoft.com/office/officeart/2005/8/layout/cycle4"/>
    <dgm:cxn modelId="{65B13932-B8B8-488B-BE15-2A3857C3BF47}" type="presParOf" srcId="{4C9C5C82-9675-46C5-82A7-4F52F62C3E98}" destId="{248D3B74-B712-4FFA-9B03-CB0E2C07F48E}" srcOrd="0" destOrd="0" presId="urn:microsoft.com/office/officeart/2005/8/layout/cycle4"/>
    <dgm:cxn modelId="{027EAD86-2A3C-450A-9D3C-12C512DA3E23}" type="presParOf" srcId="{4C9C5C82-9675-46C5-82A7-4F52F62C3E98}" destId="{35D7E15C-9240-4476-949E-BD18AD135A0E}" srcOrd="1" destOrd="0" presId="urn:microsoft.com/office/officeart/2005/8/layout/cycle4"/>
    <dgm:cxn modelId="{3FB499EA-82E6-4D82-B633-2AFA5EDDB8A1}" type="presParOf" srcId="{0D3391A3-3627-475D-B869-FF2AF724DE6F}" destId="{CFAD40F8-5AC4-43CB-AD73-63ABEABD8CCC}" srcOrd="2" destOrd="0" presId="urn:microsoft.com/office/officeart/2005/8/layout/cycle4"/>
    <dgm:cxn modelId="{6B9D294D-FE24-4C87-AC19-5FECB92E1D82}" type="presParOf" srcId="{CFAD40F8-5AC4-43CB-AD73-63ABEABD8CCC}" destId="{00588D4B-72C8-4509-8436-F30821D0DD2D}" srcOrd="0" destOrd="0" presId="urn:microsoft.com/office/officeart/2005/8/layout/cycle4"/>
    <dgm:cxn modelId="{9A7D961E-EBC3-40BA-9F9C-400DB22BDA2C}" type="presParOf" srcId="{CFAD40F8-5AC4-43CB-AD73-63ABEABD8CCC}" destId="{7CC22056-6026-4AA8-8AF2-0EAA5C10C7EE}" srcOrd="1" destOrd="0" presId="urn:microsoft.com/office/officeart/2005/8/layout/cycle4"/>
    <dgm:cxn modelId="{833B41E4-4D76-40F3-8E98-E9DE09040705}" type="presParOf" srcId="{0D3391A3-3627-475D-B869-FF2AF724DE6F}" destId="{1511AB68-215F-4D8C-A8C1-A5905D273AE8}" srcOrd="3" destOrd="0" presId="urn:microsoft.com/office/officeart/2005/8/layout/cycle4"/>
    <dgm:cxn modelId="{C806852A-2974-424E-9555-3FE13FDB9D9E}" type="presParOf" srcId="{1511AB68-215F-4D8C-A8C1-A5905D273AE8}" destId="{61871A25-4A29-449C-B9DB-AC409720AB2A}" srcOrd="0" destOrd="0" presId="urn:microsoft.com/office/officeart/2005/8/layout/cycle4"/>
    <dgm:cxn modelId="{C8BCFB3B-42C8-417B-96E9-E9C99C056B24}" type="presParOf" srcId="{1511AB68-215F-4D8C-A8C1-A5905D273AE8}" destId="{B32A5D5D-1775-41B3-930E-3C4745CA3EF8}" srcOrd="1" destOrd="0" presId="urn:microsoft.com/office/officeart/2005/8/layout/cycle4"/>
    <dgm:cxn modelId="{6A7E8611-F9A1-47AC-99D2-9DFB41BF5260}" type="presParOf" srcId="{0D3391A3-3627-475D-B869-FF2AF724DE6F}" destId="{A2B0260D-0014-4CCF-8F64-036E2463DF81}" srcOrd="4" destOrd="0" presId="urn:microsoft.com/office/officeart/2005/8/layout/cycle4"/>
    <dgm:cxn modelId="{7BCB1EFB-33B1-4B4A-AC54-8642B15662BD}" type="presParOf" srcId="{10DFB4C0-86CF-479B-B4C6-3D21B5C9C6B9}" destId="{36FD891D-7A29-47A7-8AE6-4504D996A8DD}" srcOrd="1" destOrd="0" presId="urn:microsoft.com/office/officeart/2005/8/layout/cycle4"/>
    <dgm:cxn modelId="{43644D3B-F271-4F2D-898E-133020C05997}" type="presParOf" srcId="{36FD891D-7A29-47A7-8AE6-4504D996A8DD}" destId="{627560D5-A171-4FB9-A3FA-FD15C0E32E84}" srcOrd="0" destOrd="0" presId="urn:microsoft.com/office/officeart/2005/8/layout/cycle4"/>
    <dgm:cxn modelId="{AD78F9FD-82C9-4D32-AB7A-D5C1DC6A7C04}" type="presParOf" srcId="{36FD891D-7A29-47A7-8AE6-4504D996A8DD}" destId="{18BE210B-41FD-41B1-A55A-5662BC040D5F}" srcOrd="1" destOrd="0" presId="urn:microsoft.com/office/officeart/2005/8/layout/cycle4"/>
    <dgm:cxn modelId="{9922343B-03AD-477F-86AD-72137A7DF39B}" type="presParOf" srcId="{36FD891D-7A29-47A7-8AE6-4504D996A8DD}" destId="{B0AB2E4B-8F93-40B1-95CD-F4C9CF11333C}" srcOrd="2" destOrd="0" presId="urn:microsoft.com/office/officeart/2005/8/layout/cycle4"/>
    <dgm:cxn modelId="{04FF57DF-E3D8-4F7B-82DB-6FFB99ECF3A4}" type="presParOf" srcId="{36FD891D-7A29-47A7-8AE6-4504D996A8DD}" destId="{6E9D37AE-31B7-4440-B1A1-37DB1EF8839D}" srcOrd="3" destOrd="0" presId="urn:microsoft.com/office/officeart/2005/8/layout/cycle4"/>
    <dgm:cxn modelId="{127AC068-B874-4D53-9E64-AB0AD8339567}" type="presParOf" srcId="{36FD891D-7A29-47A7-8AE6-4504D996A8DD}" destId="{F3097997-6DD7-44F4-9765-0E179B465182}" srcOrd="4" destOrd="0" presId="urn:microsoft.com/office/officeart/2005/8/layout/cycle4"/>
    <dgm:cxn modelId="{1DA9FA0B-A071-4C1F-AB73-BEDC8A080A93}" type="presParOf" srcId="{10DFB4C0-86CF-479B-B4C6-3D21B5C9C6B9}" destId="{2DB3F92A-72B5-4D7B-B4ED-42AF7990BABA}" srcOrd="2" destOrd="0" presId="urn:microsoft.com/office/officeart/2005/8/layout/cycle4"/>
    <dgm:cxn modelId="{2C1E7D1D-6492-4CC1-ADEC-038E117EBE01}" type="presParOf" srcId="{10DFB4C0-86CF-479B-B4C6-3D21B5C9C6B9}" destId="{0398D306-0294-4F05-8B35-5F5D11A4AD8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0A6815-77AB-48E1-BF5F-A98AFB6BC624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3A1B41-8AF1-4FBE-B7F4-F2D3EF343A1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smtClean="0"/>
            <a:t>input-tax credit shall be allowed proportionately only in respect of those inputs which have been used in the manufacture, etc. of the taxable goods.</a:t>
          </a:r>
          <a:endParaRPr lang="en-US" dirty="0"/>
        </a:p>
      </dgm:t>
    </dgm:pt>
    <dgm:pt modelId="{CF0FD7EC-533E-4CAA-B7D4-24D3C15E84D5}" type="parTrans" cxnId="{EAECFC44-3673-4E1E-B4A6-DD7B43C5AA23}">
      <dgm:prSet/>
      <dgm:spPr/>
      <dgm:t>
        <a:bodyPr/>
        <a:lstStyle/>
        <a:p>
          <a:endParaRPr lang="en-US"/>
        </a:p>
      </dgm:t>
    </dgm:pt>
    <dgm:pt modelId="{E8A27E42-76E5-4A00-9017-9789CA147F32}" type="sibTrans" cxnId="{EAECFC44-3673-4E1E-B4A6-DD7B43C5AA23}">
      <dgm:prSet/>
      <dgm:spPr/>
      <dgm:t>
        <a:bodyPr/>
        <a:lstStyle/>
        <a:p>
          <a:endParaRPr lang="en-US"/>
        </a:p>
      </dgm:t>
    </dgm:pt>
    <dgm:pt modelId="{F942633C-918D-497A-8F3C-8F0D2B65408B}" type="pres">
      <dgm:prSet presAssocID="{0C0A6815-77AB-48E1-BF5F-A98AFB6BC62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8617B2-051A-4458-A904-657FEFC30BAE}" type="pres">
      <dgm:prSet presAssocID="{193A1B41-8AF1-4FBE-B7F4-F2D3EF343A1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3C77D8-9FC1-40D5-9DD6-10EB8D05D092}" type="presOf" srcId="{193A1B41-8AF1-4FBE-B7F4-F2D3EF343A1C}" destId="{A08617B2-051A-4458-A904-657FEFC30BAE}" srcOrd="0" destOrd="0" presId="urn:microsoft.com/office/officeart/2005/8/layout/equation1"/>
    <dgm:cxn modelId="{EAECFC44-3673-4E1E-B4A6-DD7B43C5AA23}" srcId="{0C0A6815-77AB-48E1-BF5F-A98AFB6BC624}" destId="{193A1B41-8AF1-4FBE-B7F4-F2D3EF343A1C}" srcOrd="0" destOrd="0" parTransId="{CF0FD7EC-533E-4CAA-B7D4-24D3C15E84D5}" sibTransId="{E8A27E42-76E5-4A00-9017-9789CA147F32}"/>
    <dgm:cxn modelId="{A800E8A3-DF32-440C-9F1D-5E3E166DEF40}" type="presOf" srcId="{0C0A6815-77AB-48E1-BF5F-A98AFB6BC624}" destId="{F942633C-918D-497A-8F3C-8F0D2B65408B}" srcOrd="0" destOrd="0" presId="urn:microsoft.com/office/officeart/2005/8/layout/equation1"/>
    <dgm:cxn modelId="{50B9AB21-C7AA-41D9-B879-BA18FE18D45D}" type="presParOf" srcId="{F942633C-918D-497A-8F3C-8F0D2B65408B}" destId="{A08617B2-051A-4458-A904-657FEFC30BAE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98A667-3B7D-42D2-90F0-0C8E477EFD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A1A616-F224-4A74-82CC-BC5DC01D7D97}">
      <dgm:prSet phldrT="[Tex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kumimoji="0" lang="en-US" b="1" dirty="0" smtClean="0">
              <a:solidFill>
                <a:schemeClr val="lt1"/>
              </a:solidFill>
              <a:latin typeface="+mn-lt"/>
              <a:ea typeface="+mn-ea"/>
              <a:cs typeface="+mn-cs"/>
            </a:rPr>
            <a:t>Eligibility:</a:t>
          </a:r>
          <a:endParaRPr lang="en-US" dirty="0"/>
        </a:p>
      </dgm:t>
    </dgm:pt>
    <dgm:pt modelId="{5D02F962-B7EC-411E-A33A-44C09B3988DA}" type="parTrans" cxnId="{7BFDBE28-9349-4EF5-8DF5-D254D15FA330}">
      <dgm:prSet/>
      <dgm:spPr/>
      <dgm:t>
        <a:bodyPr/>
        <a:lstStyle/>
        <a:p>
          <a:endParaRPr lang="en-US"/>
        </a:p>
      </dgm:t>
    </dgm:pt>
    <dgm:pt modelId="{507429DD-282E-44C0-8425-5FB5A0D45C54}" type="sibTrans" cxnId="{7BFDBE28-9349-4EF5-8DF5-D254D15FA330}">
      <dgm:prSet/>
      <dgm:spPr/>
      <dgm:t>
        <a:bodyPr/>
        <a:lstStyle/>
        <a:p>
          <a:endParaRPr lang="en-US"/>
        </a:p>
      </dgm:t>
    </dgm:pt>
    <dgm:pt modelId="{96494416-2F4D-4FEE-BA59-E375332A75E6}">
      <dgm:prSet phldrT="[Text]"/>
      <dgm:spPr/>
      <dgm:t>
        <a:bodyPr/>
        <a:lstStyle/>
        <a:p>
          <a:r>
            <a:rPr kumimoji="0" lang="en-US" b="1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Dealer</a:t>
          </a:r>
          <a:r>
            <a:rPr kumimoji="0" lang="en-US" b="1" baseline="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</a:t>
          </a:r>
          <a:r>
            <a:rPr kumimoji="0" lang="en-US" b="1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whose turnover  between </a:t>
          </a:r>
          <a:r>
            <a:rPr kumimoji="0" lang="en-US" b="1" baseline="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5</a:t>
          </a:r>
          <a:r>
            <a:rPr kumimoji="0" lang="en-US" b="1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lakhs to Rs. 50 </a:t>
          </a:r>
          <a:r>
            <a:rPr kumimoji="0" lang="en-US" b="1" dirty="0" err="1" smtClean="0">
              <a:solidFill>
                <a:srgbClr val="0070C0"/>
              </a:solidFill>
              <a:latin typeface="+mn-lt"/>
              <a:ea typeface="+mn-ea"/>
              <a:cs typeface="+mn-cs"/>
            </a:rPr>
            <a:t>lakhs</a:t>
          </a:r>
          <a:r>
            <a:rPr kumimoji="0" lang="en-US" b="1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in the PFY, is generally entitled to avail this scheme. PFY, is </a:t>
          </a:r>
          <a:r>
            <a:rPr kumimoji="0" lang="en-US" b="1" dirty="0" smtClean="0">
              <a:solidFill>
                <a:schemeClr val="lt1"/>
              </a:solidFill>
              <a:latin typeface="+mn-lt"/>
              <a:ea typeface="+mn-ea"/>
              <a:cs typeface="+mn-cs"/>
            </a:rPr>
            <a:t>generally entitled to avail this scheme</a:t>
          </a:r>
          <a:endParaRPr lang="en-US" dirty="0"/>
        </a:p>
      </dgm:t>
    </dgm:pt>
    <dgm:pt modelId="{D2F3B3D2-A46D-4D7C-9945-7CC8491B02B1}" type="parTrans" cxnId="{9C2BD3E3-F43E-4A3E-B574-474F6E5ABA15}">
      <dgm:prSet/>
      <dgm:spPr/>
      <dgm:t>
        <a:bodyPr/>
        <a:lstStyle/>
        <a:p>
          <a:endParaRPr lang="en-US"/>
        </a:p>
      </dgm:t>
    </dgm:pt>
    <dgm:pt modelId="{31B620F9-A658-4710-8DAB-5C8351330149}" type="sibTrans" cxnId="{9C2BD3E3-F43E-4A3E-B574-474F6E5ABA15}">
      <dgm:prSet/>
      <dgm:spPr/>
      <dgm:t>
        <a:bodyPr/>
        <a:lstStyle/>
        <a:p>
          <a:endParaRPr lang="en-US"/>
        </a:p>
      </dgm:t>
    </dgm:pt>
    <dgm:pt modelId="{1114B09D-0FA3-4B87-B9F2-A5FB895C6AB8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kumimoji="0" lang="en-US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Not eligible </a:t>
          </a:r>
          <a:endParaRPr lang="en-US" dirty="0">
            <a:solidFill>
              <a:schemeClr val="bg1"/>
            </a:solidFill>
          </a:endParaRPr>
        </a:p>
      </dgm:t>
    </dgm:pt>
    <dgm:pt modelId="{413B2FCB-10E6-4E8D-9076-D6CA06F6D9F4}" type="parTrans" cxnId="{9C4EA20E-737D-49B4-8EFE-960F121B8D1C}">
      <dgm:prSet/>
      <dgm:spPr/>
      <dgm:t>
        <a:bodyPr/>
        <a:lstStyle/>
        <a:p>
          <a:endParaRPr lang="en-US"/>
        </a:p>
      </dgm:t>
    </dgm:pt>
    <dgm:pt modelId="{F56C546A-A7C7-48A7-A7D3-AC9FFDA5FB1C}" type="sibTrans" cxnId="{9C4EA20E-737D-49B4-8EFE-960F121B8D1C}">
      <dgm:prSet/>
      <dgm:spPr/>
      <dgm:t>
        <a:bodyPr/>
        <a:lstStyle/>
        <a:p>
          <a:endParaRPr lang="en-US"/>
        </a:p>
      </dgm:t>
    </dgm:pt>
    <dgm:pt modelId="{D1FFCB57-35F2-430B-8856-77A36CAE4658}">
      <dgm:prSet phldrT="[Text]" custT="1"/>
      <dgm:spPr/>
      <dgm:t>
        <a:bodyPr/>
        <a:lstStyle/>
        <a:p>
          <a:r>
            <a:rPr kumimoji="0" lang="en-US" sz="1800" b="1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sells goods in the course of inter state</a:t>
          </a:r>
          <a:endParaRPr lang="en-US" sz="1800" b="1" dirty="0">
            <a:solidFill>
              <a:srgbClr val="C00000"/>
            </a:solidFill>
          </a:endParaRPr>
        </a:p>
      </dgm:t>
    </dgm:pt>
    <dgm:pt modelId="{9C889ED1-2521-47F3-B1F7-BE89CABEBAD2}" type="parTrans" cxnId="{D91FDC08-4014-422A-B10E-6AA58399BCB5}">
      <dgm:prSet/>
      <dgm:spPr/>
      <dgm:t>
        <a:bodyPr/>
        <a:lstStyle/>
        <a:p>
          <a:endParaRPr lang="en-US"/>
        </a:p>
      </dgm:t>
    </dgm:pt>
    <dgm:pt modelId="{2A6C9AB5-CD5B-4EF0-89AE-30BB814F558F}" type="sibTrans" cxnId="{D91FDC08-4014-422A-B10E-6AA58399BCB5}">
      <dgm:prSet/>
      <dgm:spPr/>
      <dgm:t>
        <a:bodyPr/>
        <a:lstStyle/>
        <a:p>
          <a:endParaRPr lang="en-US"/>
        </a:p>
      </dgm:t>
    </dgm:pt>
    <dgm:pt modelId="{05E25C48-B6E4-4258-8821-36B47D3137E4}">
      <dgm:prSet phldrT="[Text]" custT="1"/>
      <dgm:spPr/>
      <dgm:t>
        <a:bodyPr/>
        <a:lstStyle/>
        <a:p>
          <a:r>
            <a:rPr kumimoji="0" lang="en-US" sz="1800" b="1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sells goods in the course of import into or export</a:t>
          </a:r>
          <a:endParaRPr lang="en-US" sz="1800" b="1" dirty="0">
            <a:solidFill>
              <a:srgbClr val="C00000"/>
            </a:solidFill>
          </a:endParaRPr>
        </a:p>
      </dgm:t>
    </dgm:pt>
    <dgm:pt modelId="{C77E3418-1DB7-47DF-B3F8-69BB059A2A5F}" type="parTrans" cxnId="{9F3D6FE3-4972-4C9A-A718-2E454CF70275}">
      <dgm:prSet/>
      <dgm:spPr/>
      <dgm:t>
        <a:bodyPr/>
        <a:lstStyle/>
        <a:p>
          <a:endParaRPr lang="en-US"/>
        </a:p>
      </dgm:t>
    </dgm:pt>
    <dgm:pt modelId="{64C97075-7143-4981-88AA-3F1B1FC9715E}" type="sibTrans" cxnId="{9F3D6FE3-4972-4C9A-A718-2E454CF70275}">
      <dgm:prSet/>
      <dgm:spPr/>
      <dgm:t>
        <a:bodyPr/>
        <a:lstStyle/>
        <a:p>
          <a:endParaRPr lang="en-US"/>
        </a:p>
      </dgm:t>
    </dgm:pt>
    <dgm:pt modelId="{0B894184-A527-4053-B5D1-6EF21362CBB7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Conditions</a:t>
          </a:r>
          <a:endParaRPr lang="en-US" dirty="0"/>
        </a:p>
      </dgm:t>
    </dgm:pt>
    <dgm:pt modelId="{8F8E28EF-68CE-4E0F-93AB-2FD401B414DE}" type="parTrans" cxnId="{834B0542-C318-4DEE-A85F-48ABDD74F029}">
      <dgm:prSet/>
      <dgm:spPr/>
      <dgm:t>
        <a:bodyPr/>
        <a:lstStyle/>
        <a:p>
          <a:endParaRPr lang="en-US"/>
        </a:p>
      </dgm:t>
    </dgm:pt>
    <dgm:pt modelId="{78E971EA-B470-409E-B37A-4636CD1E3B1E}" type="sibTrans" cxnId="{834B0542-C318-4DEE-A85F-48ABDD74F029}">
      <dgm:prSet/>
      <dgm:spPr/>
      <dgm:t>
        <a:bodyPr/>
        <a:lstStyle/>
        <a:p>
          <a:endParaRPr lang="en-US"/>
        </a:p>
      </dgm:t>
    </dgm:pt>
    <dgm:pt modelId="{5A7A86A0-3B0D-4580-8B58-F6601B7E2C20}">
      <dgm:prSet phldrT="[Text]"/>
      <dgm:spPr/>
      <dgm:t>
        <a:bodyPr/>
        <a:lstStyle/>
        <a:p>
          <a:r>
            <a:rPr kumimoji="0" lang="en-US" b="1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Exercise the option by intimating to the commissioner </a:t>
          </a:r>
          <a:endParaRPr lang="en-US" b="1" dirty="0">
            <a:solidFill>
              <a:srgbClr val="7030A0"/>
            </a:solidFill>
          </a:endParaRPr>
        </a:p>
      </dgm:t>
    </dgm:pt>
    <dgm:pt modelId="{5249072D-B51C-44BF-812F-A8A4B980A952}" type="parTrans" cxnId="{37C88295-1ECF-4CEB-A012-39CE0BB8436A}">
      <dgm:prSet/>
      <dgm:spPr/>
      <dgm:t>
        <a:bodyPr/>
        <a:lstStyle/>
        <a:p>
          <a:endParaRPr lang="en-US"/>
        </a:p>
      </dgm:t>
    </dgm:pt>
    <dgm:pt modelId="{B3B42718-67E0-4CA0-9F34-8A06AB98BA68}" type="sibTrans" cxnId="{37C88295-1ECF-4CEB-A012-39CE0BB8436A}">
      <dgm:prSet/>
      <dgm:spPr/>
      <dgm:t>
        <a:bodyPr/>
        <a:lstStyle/>
        <a:p>
          <a:endParaRPr lang="en-US"/>
        </a:p>
      </dgm:t>
    </dgm:pt>
    <dgm:pt modelId="{CBC4CE74-974A-4EBB-A827-3A7A4FE12969}">
      <dgm:prSet phldrT="[Text]"/>
      <dgm:spPr/>
      <dgm:t>
        <a:bodyPr/>
        <a:lstStyle/>
        <a:p>
          <a:r>
            <a:rPr kumimoji="0" lang="en-US" b="1" baseline="0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No right to issue invoice</a:t>
          </a:r>
          <a:endParaRPr lang="en-US" b="1" dirty="0">
            <a:solidFill>
              <a:srgbClr val="7030A0"/>
            </a:solidFill>
          </a:endParaRPr>
        </a:p>
      </dgm:t>
    </dgm:pt>
    <dgm:pt modelId="{939F4597-AED0-455B-90EB-5100161247E5}" type="parTrans" cxnId="{B59613E6-8814-44B9-B54D-90EB0A96EEC2}">
      <dgm:prSet/>
      <dgm:spPr/>
      <dgm:t>
        <a:bodyPr/>
        <a:lstStyle/>
        <a:p>
          <a:endParaRPr lang="en-US"/>
        </a:p>
      </dgm:t>
    </dgm:pt>
    <dgm:pt modelId="{4A84C24C-24CB-4AF3-A6D5-A80287A58BAA}" type="sibTrans" cxnId="{B59613E6-8814-44B9-B54D-90EB0A96EEC2}">
      <dgm:prSet/>
      <dgm:spPr/>
      <dgm:t>
        <a:bodyPr/>
        <a:lstStyle/>
        <a:p>
          <a:endParaRPr lang="en-US"/>
        </a:p>
      </dgm:t>
    </dgm:pt>
    <dgm:pt modelId="{B719430B-5B66-43C0-B096-1C0F0A31EF00}">
      <dgm:prSet/>
      <dgm:spPr/>
      <dgm:t>
        <a:bodyPr/>
        <a:lstStyle/>
        <a:p>
          <a:endParaRPr lang="en-US" sz="1300" dirty="0"/>
        </a:p>
      </dgm:t>
    </dgm:pt>
    <dgm:pt modelId="{C8B41D2B-1991-4403-A7D5-B74237CBFD62}" type="parTrans" cxnId="{2783D8EF-AB22-45A6-A6D0-5AC15F8DD382}">
      <dgm:prSet/>
      <dgm:spPr/>
      <dgm:t>
        <a:bodyPr/>
        <a:lstStyle/>
        <a:p>
          <a:endParaRPr lang="en-US"/>
        </a:p>
      </dgm:t>
    </dgm:pt>
    <dgm:pt modelId="{2F34B937-BE15-4320-82E9-B7CF655F5D42}" type="sibTrans" cxnId="{2783D8EF-AB22-45A6-A6D0-5AC15F8DD382}">
      <dgm:prSet/>
      <dgm:spPr/>
      <dgm:t>
        <a:bodyPr/>
        <a:lstStyle/>
        <a:p>
          <a:endParaRPr lang="en-US"/>
        </a:p>
      </dgm:t>
    </dgm:pt>
    <dgm:pt modelId="{1F673CBC-23CF-4F36-AC01-38695EB19F4B}">
      <dgm:prSet phldrT="[Text]" custT="1"/>
      <dgm:spPr/>
      <dgm:t>
        <a:bodyPr/>
        <a:lstStyle/>
        <a:p>
          <a:r>
            <a:rPr kumimoji="0" lang="en-US" sz="1800" b="1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 branch transferring goods outside the state.</a:t>
          </a:r>
          <a:endParaRPr lang="en-US" sz="1400" b="1" dirty="0">
            <a:solidFill>
              <a:srgbClr val="C00000"/>
            </a:solidFill>
          </a:endParaRPr>
        </a:p>
      </dgm:t>
    </dgm:pt>
    <dgm:pt modelId="{7E5AB781-EF62-403B-B76C-227DDE2B36C9}" type="parTrans" cxnId="{A0EBC483-4E46-4285-BD4D-F9F53C3983C0}">
      <dgm:prSet/>
      <dgm:spPr/>
      <dgm:t>
        <a:bodyPr/>
        <a:lstStyle/>
        <a:p>
          <a:endParaRPr lang="en-US"/>
        </a:p>
      </dgm:t>
    </dgm:pt>
    <dgm:pt modelId="{BF2170A5-2B4F-471E-AD56-273EA1C78030}" type="sibTrans" cxnId="{A0EBC483-4E46-4285-BD4D-F9F53C3983C0}">
      <dgm:prSet/>
      <dgm:spPr/>
      <dgm:t>
        <a:bodyPr/>
        <a:lstStyle/>
        <a:p>
          <a:endParaRPr lang="en-US"/>
        </a:p>
      </dgm:t>
    </dgm:pt>
    <dgm:pt modelId="{6840C422-C4A9-446B-8F28-899E90975B4D}">
      <dgm:prSet phldrT="[Text]"/>
      <dgm:spPr/>
      <dgm:t>
        <a:bodyPr/>
        <a:lstStyle/>
        <a:p>
          <a:r>
            <a:rPr kumimoji="0" lang="en-US" b="1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No</a:t>
          </a:r>
          <a:r>
            <a:rPr kumimoji="0" lang="en-US" b="1" baseline="0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 ITC (even on opening stock also)</a:t>
          </a:r>
          <a:endParaRPr lang="en-US" b="1" dirty="0">
            <a:solidFill>
              <a:srgbClr val="7030A0"/>
            </a:solidFill>
          </a:endParaRPr>
        </a:p>
      </dgm:t>
    </dgm:pt>
    <dgm:pt modelId="{40D8244C-4AD2-4622-A10D-F72F4510E691}" type="parTrans" cxnId="{00BEE695-229F-4507-A59C-438033D2C546}">
      <dgm:prSet/>
      <dgm:spPr/>
      <dgm:t>
        <a:bodyPr/>
        <a:lstStyle/>
        <a:p>
          <a:endParaRPr lang="en-US"/>
        </a:p>
      </dgm:t>
    </dgm:pt>
    <dgm:pt modelId="{BA20F416-5CA4-452C-8D44-18E599C2D6C0}" type="sibTrans" cxnId="{00BEE695-229F-4507-A59C-438033D2C546}">
      <dgm:prSet/>
      <dgm:spPr/>
      <dgm:t>
        <a:bodyPr/>
        <a:lstStyle/>
        <a:p>
          <a:endParaRPr lang="en-US"/>
        </a:p>
      </dgm:t>
    </dgm:pt>
    <dgm:pt modelId="{944D61BB-35D3-4151-8E72-2EDDE8D3A1B2}" type="pres">
      <dgm:prSet presAssocID="{DD98A667-3B7D-42D2-90F0-0C8E477EFD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616161-759B-4B80-9E63-0BF74F4E829E}" type="pres">
      <dgm:prSet presAssocID="{5CA1A616-F224-4A74-82CC-BC5DC01D7D97}" presName="composite" presStyleCnt="0"/>
      <dgm:spPr/>
    </dgm:pt>
    <dgm:pt modelId="{A5109A5C-26A5-4E7A-ABD2-2EBAB3021F03}" type="pres">
      <dgm:prSet presAssocID="{5CA1A616-F224-4A74-82CC-BC5DC01D7D9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B215FC-4DA0-4ED6-BB62-78E7E9B9E901}" type="pres">
      <dgm:prSet presAssocID="{5CA1A616-F224-4A74-82CC-BC5DC01D7D9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BE96A-8CE0-48FD-B6B5-2749A97CA4F7}" type="pres">
      <dgm:prSet presAssocID="{507429DD-282E-44C0-8425-5FB5A0D45C54}" presName="sp" presStyleCnt="0"/>
      <dgm:spPr/>
    </dgm:pt>
    <dgm:pt modelId="{19ADBD31-DCDF-41F7-86AD-BD3B59B55705}" type="pres">
      <dgm:prSet presAssocID="{1114B09D-0FA3-4B87-B9F2-A5FB895C6AB8}" presName="composite" presStyleCnt="0"/>
      <dgm:spPr/>
    </dgm:pt>
    <dgm:pt modelId="{F71B7BC7-7113-4249-B3AB-63DE88140F60}" type="pres">
      <dgm:prSet presAssocID="{1114B09D-0FA3-4B87-B9F2-A5FB895C6AB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C7D28-388A-4672-A36A-02BB2F2414CD}" type="pres">
      <dgm:prSet presAssocID="{1114B09D-0FA3-4B87-B9F2-A5FB895C6AB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D2180-0224-4402-AE6B-D254E8D41F86}" type="pres">
      <dgm:prSet presAssocID="{F56C546A-A7C7-48A7-A7D3-AC9FFDA5FB1C}" presName="sp" presStyleCnt="0"/>
      <dgm:spPr/>
    </dgm:pt>
    <dgm:pt modelId="{970006A2-6AD2-44CC-B460-A9377FBAA6D1}" type="pres">
      <dgm:prSet presAssocID="{0B894184-A527-4053-B5D1-6EF21362CBB7}" presName="composite" presStyleCnt="0"/>
      <dgm:spPr/>
    </dgm:pt>
    <dgm:pt modelId="{62ACCF08-5D9B-4427-BF65-54404D776278}" type="pres">
      <dgm:prSet presAssocID="{0B894184-A527-4053-B5D1-6EF21362CBB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07BDDB-9B25-46C2-9404-C0D9312415FE}" type="pres">
      <dgm:prSet presAssocID="{0B894184-A527-4053-B5D1-6EF21362CBB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5F2716-20A3-4A92-9FA7-AB2E200362ED}" type="presOf" srcId="{0B894184-A527-4053-B5D1-6EF21362CBB7}" destId="{62ACCF08-5D9B-4427-BF65-54404D776278}" srcOrd="0" destOrd="0" presId="urn:microsoft.com/office/officeart/2005/8/layout/chevron2"/>
    <dgm:cxn modelId="{D91FDC08-4014-422A-B10E-6AA58399BCB5}" srcId="{1114B09D-0FA3-4B87-B9F2-A5FB895C6AB8}" destId="{D1FFCB57-35F2-430B-8856-77A36CAE4658}" srcOrd="0" destOrd="0" parTransId="{9C889ED1-2521-47F3-B1F7-BE89CABEBAD2}" sibTransId="{2A6C9AB5-CD5B-4EF0-89AE-30BB814F558F}"/>
    <dgm:cxn modelId="{00BEE695-229F-4507-A59C-438033D2C546}" srcId="{0B894184-A527-4053-B5D1-6EF21362CBB7}" destId="{6840C422-C4A9-446B-8F28-899E90975B4D}" srcOrd="1" destOrd="0" parTransId="{40D8244C-4AD2-4622-A10D-F72F4510E691}" sibTransId="{BA20F416-5CA4-452C-8D44-18E599C2D6C0}"/>
    <dgm:cxn modelId="{9CF9CAC1-E072-4121-85D5-CB70A899F406}" type="presOf" srcId="{1F673CBC-23CF-4F36-AC01-38695EB19F4B}" destId="{0CCC7D28-388A-4672-A36A-02BB2F2414CD}" srcOrd="0" destOrd="2" presId="urn:microsoft.com/office/officeart/2005/8/layout/chevron2"/>
    <dgm:cxn modelId="{2783D8EF-AB22-45A6-A6D0-5AC15F8DD382}" srcId="{1114B09D-0FA3-4B87-B9F2-A5FB895C6AB8}" destId="{B719430B-5B66-43C0-B096-1C0F0A31EF00}" srcOrd="3" destOrd="0" parTransId="{C8B41D2B-1991-4403-A7D5-B74237CBFD62}" sibTransId="{2F34B937-BE15-4320-82E9-B7CF655F5D42}"/>
    <dgm:cxn modelId="{49DA4EF8-F75A-41F9-8830-1A5E8BF4F938}" type="presOf" srcId="{B719430B-5B66-43C0-B096-1C0F0A31EF00}" destId="{0CCC7D28-388A-4672-A36A-02BB2F2414CD}" srcOrd="0" destOrd="3" presId="urn:microsoft.com/office/officeart/2005/8/layout/chevron2"/>
    <dgm:cxn modelId="{61A93B27-928C-424B-9D18-4C4E15A0BA86}" type="presOf" srcId="{5CA1A616-F224-4A74-82CC-BC5DC01D7D97}" destId="{A5109A5C-26A5-4E7A-ABD2-2EBAB3021F03}" srcOrd="0" destOrd="0" presId="urn:microsoft.com/office/officeart/2005/8/layout/chevron2"/>
    <dgm:cxn modelId="{7BFDBE28-9349-4EF5-8DF5-D254D15FA330}" srcId="{DD98A667-3B7D-42D2-90F0-0C8E477EFD8F}" destId="{5CA1A616-F224-4A74-82CC-BC5DC01D7D97}" srcOrd="0" destOrd="0" parTransId="{5D02F962-B7EC-411E-A33A-44C09B3988DA}" sibTransId="{507429DD-282E-44C0-8425-5FB5A0D45C54}"/>
    <dgm:cxn modelId="{4A786B72-B790-4339-99A4-6D15B0E2F786}" type="presOf" srcId="{6840C422-C4A9-446B-8F28-899E90975B4D}" destId="{4B07BDDB-9B25-46C2-9404-C0D9312415FE}" srcOrd="0" destOrd="1" presId="urn:microsoft.com/office/officeart/2005/8/layout/chevron2"/>
    <dgm:cxn modelId="{9F3D6FE3-4972-4C9A-A718-2E454CF70275}" srcId="{1114B09D-0FA3-4B87-B9F2-A5FB895C6AB8}" destId="{05E25C48-B6E4-4258-8821-36B47D3137E4}" srcOrd="1" destOrd="0" parTransId="{C77E3418-1DB7-47DF-B3F8-69BB059A2A5F}" sibTransId="{64C97075-7143-4981-88AA-3F1B1FC9715E}"/>
    <dgm:cxn modelId="{7A2CE197-C144-4280-929B-8E7D92F1183E}" type="presOf" srcId="{05E25C48-B6E4-4258-8821-36B47D3137E4}" destId="{0CCC7D28-388A-4672-A36A-02BB2F2414CD}" srcOrd="0" destOrd="1" presId="urn:microsoft.com/office/officeart/2005/8/layout/chevron2"/>
    <dgm:cxn modelId="{A0EBC483-4E46-4285-BD4D-F9F53C3983C0}" srcId="{1114B09D-0FA3-4B87-B9F2-A5FB895C6AB8}" destId="{1F673CBC-23CF-4F36-AC01-38695EB19F4B}" srcOrd="2" destOrd="0" parTransId="{7E5AB781-EF62-403B-B76C-227DDE2B36C9}" sibTransId="{BF2170A5-2B4F-471E-AD56-273EA1C78030}"/>
    <dgm:cxn modelId="{37C88295-1ECF-4CEB-A012-39CE0BB8436A}" srcId="{0B894184-A527-4053-B5D1-6EF21362CBB7}" destId="{5A7A86A0-3B0D-4580-8B58-F6601B7E2C20}" srcOrd="0" destOrd="0" parTransId="{5249072D-B51C-44BF-812F-A8A4B980A952}" sibTransId="{B3B42718-67E0-4CA0-9F34-8A06AB98BA68}"/>
    <dgm:cxn modelId="{A81A3B34-21BE-4703-973F-01BE17E946B0}" type="presOf" srcId="{96494416-2F4D-4FEE-BA59-E375332A75E6}" destId="{CAB215FC-4DA0-4ED6-BB62-78E7E9B9E901}" srcOrd="0" destOrd="0" presId="urn:microsoft.com/office/officeart/2005/8/layout/chevron2"/>
    <dgm:cxn modelId="{46F20C85-2FCD-4D9A-A1D8-2FDECFA2E36D}" type="presOf" srcId="{D1FFCB57-35F2-430B-8856-77A36CAE4658}" destId="{0CCC7D28-388A-4672-A36A-02BB2F2414CD}" srcOrd="0" destOrd="0" presId="urn:microsoft.com/office/officeart/2005/8/layout/chevron2"/>
    <dgm:cxn modelId="{B59613E6-8814-44B9-B54D-90EB0A96EEC2}" srcId="{0B894184-A527-4053-B5D1-6EF21362CBB7}" destId="{CBC4CE74-974A-4EBB-A827-3A7A4FE12969}" srcOrd="2" destOrd="0" parTransId="{939F4597-AED0-455B-90EB-5100161247E5}" sibTransId="{4A84C24C-24CB-4AF3-A6D5-A80287A58BAA}"/>
    <dgm:cxn modelId="{9C2BD3E3-F43E-4A3E-B574-474F6E5ABA15}" srcId="{5CA1A616-F224-4A74-82CC-BC5DC01D7D97}" destId="{96494416-2F4D-4FEE-BA59-E375332A75E6}" srcOrd="0" destOrd="0" parTransId="{D2F3B3D2-A46D-4D7C-9945-7CC8491B02B1}" sibTransId="{31B620F9-A658-4710-8DAB-5C8351330149}"/>
    <dgm:cxn modelId="{92751A2E-D1C0-418D-8E03-2FE6B2CB289B}" type="presOf" srcId="{1114B09D-0FA3-4B87-B9F2-A5FB895C6AB8}" destId="{F71B7BC7-7113-4249-B3AB-63DE88140F60}" srcOrd="0" destOrd="0" presId="urn:microsoft.com/office/officeart/2005/8/layout/chevron2"/>
    <dgm:cxn modelId="{9A51BE23-9816-4C0D-895D-045F3A92A7B1}" type="presOf" srcId="{CBC4CE74-974A-4EBB-A827-3A7A4FE12969}" destId="{4B07BDDB-9B25-46C2-9404-C0D9312415FE}" srcOrd="0" destOrd="2" presId="urn:microsoft.com/office/officeart/2005/8/layout/chevron2"/>
    <dgm:cxn modelId="{834B0542-C318-4DEE-A85F-48ABDD74F029}" srcId="{DD98A667-3B7D-42D2-90F0-0C8E477EFD8F}" destId="{0B894184-A527-4053-B5D1-6EF21362CBB7}" srcOrd="2" destOrd="0" parTransId="{8F8E28EF-68CE-4E0F-93AB-2FD401B414DE}" sibTransId="{78E971EA-B470-409E-B37A-4636CD1E3B1E}"/>
    <dgm:cxn modelId="{9D8FC82D-1FB2-40D6-873C-97F73F55FDB1}" type="presOf" srcId="{5A7A86A0-3B0D-4580-8B58-F6601B7E2C20}" destId="{4B07BDDB-9B25-46C2-9404-C0D9312415FE}" srcOrd="0" destOrd="0" presId="urn:microsoft.com/office/officeart/2005/8/layout/chevron2"/>
    <dgm:cxn modelId="{79F15464-BE36-44C4-B5A0-94A202197CF2}" type="presOf" srcId="{DD98A667-3B7D-42D2-90F0-0C8E477EFD8F}" destId="{944D61BB-35D3-4151-8E72-2EDDE8D3A1B2}" srcOrd="0" destOrd="0" presId="urn:microsoft.com/office/officeart/2005/8/layout/chevron2"/>
    <dgm:cxn modelId="{9C4EA20E-737D-49B4-8EFE-960F121B8D1C}" srcId="{DD98A667-3B7D-42D2-90F0-0C8E477EFD8F}" destId="{1114B09D-0FA3-4B87-B9F2-A5FB895C6AB8}" srcOrd="1" destOrd="0" parTransId="{413B2FCB-10E6-4E8D-9076-D6CA06F6D9F4}" sibTransId="{F56C546A-A7C7-48A7-A7D3-AC9FFDA5FB1C}"/>
    <dgm:cxn modelId="{CF6DF5E7-1D3B-4B7F-AE46-4D18B63B80E1}" type="presParOf" srcId="{944D61BB-35D3-4151-8E72-2EDDE8D3A1B2}" destId="{62616161-759B-4B80-9E63-0BF74F4E829E}" srcOrd="0" destOrd="0" presId="urn:microsoft.com/office/officeart/2005/8/layout/chevron2"/>
    <dgm:cxn modelId="{E43CEDFB-7004-451E-804C-3CF3DE345FAF}" type="presParOf" srcId="{62616161-759B-4B80-9E63-0BF74F4E829E}" destId="{A5109A5C-26A5-4E7A-ABD2-2EBAB3021F03}" srcOrd="0" destOrd="0" presId="urn:microsoft.com/office/officeart/2005/8/layout/chevron2"/>
    <dgm:cxn modelId="{3F4E407C-FF7C-42A4-9EB7-DA56F6238691}" type="presParOf" srcId="{62616161-759B-4B80-9E63-0BF74F4E829E}" destId="{CAB215FC-4DA0-4ED6-BB62-78E7E9B9E901}" srcOrd="1" destOrd="0" presId="urn:microsoft.com/office/officeart/2005/8/layout/chevron2"/>
    <dgm:cxn modelId="{25835D71-553C-4510-9AEE-7A02963B0F72}" type="presParOf" srcId="{944D61BB-35D3-4151-8E72-2EDDE8D3A1B2}" destId="{DF8BE96A-8CE0-48FD-B6B5-2749A97CA4F7}" srcOrd="1" destOrd="0" presId="urn:microsoft.com/office/officeart/2005/8/layout/chevron2"/>
    <dgm:cxn modelId="{A3E52B09-EB89-4554-8355-8333A3BD8DEE}" type="presParOf" srcId="{944D61BB-35D3-4151-8E72-2EDDE8D3A1B2}" destId="{19ADBD31-DCDF-41F7-86AD-BD3B59B55705}" srcOrd="2" destOrd="0" presId="urn:microsoft.com/office/officeart/2005/8/layout/chevron2"/>
    <dgm:cxn modelId="{31A4362E-6E5B-453C-9601-140F2AE16298}" type="presParOf" srcId="{19ADBD31-DCDF-41F7-86AD-BD3B59B55705}" destId="{F71B7BC7-7113-4249-B3AB-63DE88140F60}" srcOrd="0" destOrd="0" presId="urn:microsoft.com/office/officeart/2005/8/layout/chevron2"/>
    <dgm:cxn modelId="{3E3D4C25-B109-473F-AA18-888E1D5D5284}" type="presParOf" srcId="{19ADBD31-DCDF-41F7-86AD-BD3B59B55705}" destId="{0CCC7D28-388A-4672-A36A-02BB2F2414CD}" srcOrd="1" destOrd="0" presId="urn:microsoft.com/office/officeart/2005/8/layout/chevron2"/>
    <dgm:cxn modelId="{035E0880-3E6F-4F1F-A72B-75C58FD69756}" type="presParOf" srcId="{944D61BB-35D3-4151-8E72-2EDDE8D3A1B2}" destId="{793D2180-0224-4402-AE6B-D254E8D41F86}" srcOrd="3" destOrd="0" presId="urn:microsoft.com/office/officeart/2005/8/layout/chevron2"/>
    <dgm:cxn modelId="{DABC2303-56AD-4E2D-80EF-E7F714D76C2A}" type="presParOf" srcId="{944D61BB-35D3-4151-8E72-2EDDE8D3A1B2}" destId="{970006A2-6AD2-44CC-B460-A9377FBAA6D1}" srcOrd="4" destOrd="0" presId="urn:microsoft.com/office/officeart/2005/8/layout/chevron2"/>
    <dgm:cxn modelId="{C223EB5B-F531-4254-90AF-D4472624931E}" type="presParOf" srcId="{970006A2-6AD2-44CC-B460-A9377FBAA6D1}" destId="{62ACCF08-5D9B-4427-BF65-54404D776278}" srcOrd="0" destOrd="0" presId="urn:microsoft.com/office/officeart/2005/8/layout/chevron2"/>
    <dgm:cxn modelId="{AD7CFF66-A1B5-4B71-805A-D0DE79EFA019}" type="presParOf" srcId="{970006A2-6AD2-44CC-B460-A9377FBAA6D1}" destId="{4B07BDDB-9B25-46C2-9404-C0D9312415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8BEF89-CAF3-4377-9D47-B2C55055F06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4CB4B9-145A-461C-940E-5595E031BC13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Rate</a:t>
          </a:r>
          <a:endParaRPr lang="en-US" dirty="0"/>
        </a:p>
      </dgm:t>
    </dgm:pt>
    <dgm:pt modelId="{F0BC774D-8EEE-4351-BEFC-AB2528F689F7}" type="parTrans" cxnId="{FFEDDAEF-041F-4B86-B214-9191AFAA6577}">
      <dgm:prSet/>
      <dgm:spPr/>
      <dgm:t>
        <a:bodyPr/>
        <a:lstStyle/>
        <a:p>
          <a:endParaRPr lang="en-US"/>
        </a:p>
      </dgm:t>
    </dgm:pt>
    <dgm:pt modelId="{F6DBF009-F72F-4843-AF7C-EB700C56B3FC}" type="sibTrans" cxnId="{FFEDDAEF-041F-4B86-B214-9191AFAA6577}">
      <dgm:prSet/>
      <dgm:spPr/>
      <dgm:t>
        <a:bodyPr/>
        <a:lstStyle/>
        <a:p>
          <a:endParaRPr lang="en-US"/>
        </a:p>
      </dgm:t>
    </dgm:pt>
    <dgm:pt modelId="{FED548E0-1C10-4EDE-80CE-A488805461EB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Empowered committee has permitted the states to reduce the rate of composition tax to 0.25%.</a:t>
          </a:r>
          <a:endParaRPr lang="en-US" sz="1800" b="1" dirty="0">
            <a:solidFill>
              <a:srgbClr val="00B050"/>
            </a:solidFill>
          </a:endParaRPr>
        </a:p>
      </dgm:t>
    </dgm:pt>
    <dgm:pt modelId="{ADCCABF7-F14F-4ED8-808D-E6BC57408EC0}" type="parTrans" cxnId="{532925DF-072D-48F6-9293-868AB7888D08}">
      <dgm:prSet/>
      <dgm:spPr/>
      <dgm:t>
        <a:bodyPr/>
        <a:lstStyle/>
        <a:p>
          <a:endParaRPr lang="en-US"/>
        </a:p>
      </dgm:t>
    </dgm:pt>
    <dgm:pt modelId="{A22B17C9-4E98-413C-A3E5-5F9E47340231}" type="sibTrans" cxnId="{532925DF-072D-48F6-9293-868AB7888D08}">
      <dgm:prSet/>
      <dgm:spPr/>
      <dgm:t>
        <a:bodyPr/>
        <a:lstStyle/>
        <a:p>
          <a:endParaRPr lang="en-US"/>
        </a:p>
      </dgm:t>
    </dgm:pt>
    <dgm:pt modelId="{652945FA-6D80-4CE2-AD96-60B4FA6B7317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Advantages:</a:t>
          </a:r>
          <a:endParaRPr lang="en-US" dirty="0"/>
        </a:p>
      </dgm:t>
    </dgm:pt>
    <dgm:pt modelId="{B416FCFA-C8E6-4004-9254-5B111FB23B08}" type="parTrans" cxnId="{B8C3F5E4-0B56-4500-A97B-01B362194049}">
      <dgm:prSet/>
      <dgm:spPr/>
      <dgm:t>
        <a:bodyPr/>
        <a:lstStyle/>
        <a:p>
          <a:endParaRPr lang="en-US"/>
        </a:p>
      </dgm:t>
    </dgm:pt>
    <dgm:pt modelId="{3755D0CF-8F58-454B-8818-4B475EF97C8F}" type="sibTrans" cxnId="{B8C3F5E4-0B56-4500-A97B-01B362194049}">
      <dgm:prSet/>
      <dgm:spPr/>
      <dgm:t>
        <a:bodyPr/>
        <a:lstStyle/>
        <a:p>
          <a:endParaRPr lang="en-US"/>
        </a:p>
      </dgm:t>
    </dgm:pt>
    <dgm:pt modelId="{ABA07951-7B40-477F-B6D2-752A59F0ACB8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7030A0"/>
              </a:solidFill>
            </a:rPr>
            <a:t>Tax will be payable at a lower rate</a:t>
          </a:r>
          <a:endParaRPr lang="en-US" sz="1600" b="1" dirty="0">
            <a:solidFill>
              <a:srgbClr val="7030A0"/>
            </a:solidFill>
          </a:endParaRPr>
        </a:p>
      </dgm:t>
    </dgm:pt>
    <dgm:pt modelId="{AE656A19-7784-4831-B6FC-83091B0643E1}" type="parTrans" cxnId="{61FCDDBA-8D97-4EA4-A77F-37787EBF52CC}">
      <dgm:prSet/>
      <dgm:spPr/>
      <dgm:t>
        <a:bodyPr/>
        <a:lstStyle/>
        <a:p>
          <a:endParaRPr lang="en-US"/>
        </a:p>
      </dgm:t>
    </dgm:pt>
    <dgm:pt modelId="{43DB104C-3759-44D5-9F4C-F4A8D570F180}" type="sibTrans" cxnId="{61FCDDBA-8D97-4EA4-A77F-37787EBF52CC}">
      <dgm:prSet/>
      <dgm:spPr/>
      <dgm:t>
        <a:bodyPr/>
        <a:lstStyle/>
        <a:p>
          <a:endParaRPr lang="en-US"/>
        </a:p>
      </dgm:t>
    </dgm:pt>
    <dgm:pt modelId="{A3F0F5B8-B96B-49A3-8B65-032ED625DD64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7030A0"/>
              </a:solidFill>
            </a:rPr>
            <a:t>It also simplifies the calculation of tax liability of a dealer</a:t>
          </a:r>
          <a:endParaRPr lang="en-US" sz="1600" b="1" dirty="0">
            <a:solidFill>
              <a:srgbClr val="7030A0"/>
            </a:solidFill>
          </a:endParaRPr>
        </a:p>
      </dgm:t>
    </dgm:pt>
    <dgm:pt modelId="{7A6DBC20-5C49-4148-9164-E1A197BBF06A}" type="parTrans" cxnId="{22E4BA20-FA0D-4140-9860-4802A7C8B5AA}">
      <dgm:prSet/>
      <dgm:spPr/>
      <dgm:t>
        <a:bodyPr/>
        <a:lstStyle/>
        <a:p>
          <a:endParaRPr lang="en-US"/>
        </a:p>
      </dgm:t>
    </dgm:pt>
    <dgm:pt modelId="{98702040-C31C-4022-8E5D-6161E5E0BF5E}" type="sibTrans" cxnId="{22E4BA20-FA0D-4140-9860-4802A7C8B5AA}">
      <dgm:prSet/>
      <dgm:spPr/>
      <dgm:t>
        <a:bodyPr/>
        <a:lstStyle/>
        <a:p>
          <a:endParaRPr lang="en-US"/>
        </a:p>
      </dgm:t>
    </dgm:pt>
    <dgm:pt modelId="{F413CBC5-DA47-4685-9129-35606638D3A1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Disadvantages</a:t>
          </a:r>
          <a:endParaRPr lang="en-US" dirty="0"/>
        </a:p>
      </dgm:t>
    </dgm:pt>
    <dgm:pt modelId="{FCE567E8-29F4-4C79-BF0A-057BE2ACCEBD}" type="parTrans" cxnId="{24D35953-ECBE-4B14-AC4E-DE7EA7C55B4D}">
      <dgm:prSet/>
      <dgm:spPr/>
      <dgm:t>
        <a:bodyPr/>
        <a:lstStyle/>
        <a:p>
          <a:endParaRPr lang="en-US"/>
        </a:p>
      </dgm:t>
    </dgm:pt>
    <dgm:pt modelId="{AC8B3394-7903-413F-B4B9-D95EC6FCB609}" type="sibTrans" cxnId="{24D35953-ECBE-4B14-AC4E-DE7EA7C55B4D}">
      <dgm:prSet/>
      <dgm:spPr/>
      <dgm:t>
        <a:bodyPr/>
        <a:lstStyle/>
        <a:p>
          <a:endParaRPr lang="en-US"/>
        </a:p>
      </dgm:t>
    </dgm:pt>
    <dgm:pt modelId="{3DDF78AF-A2DB-48AA-A610-FA7731FC74B3}">
      <dgm:prSet phldrT="[Text]" custT="1"/>
      <dgm:spPr/>
      <dgm:t>
        <a:bodyPr/>
        <a:lstStyle/>
        <a:p>
          <a:r>
            <a:rPr lang="en-US" sz="1400" b="1" dirty="0" smtClean="0">
              <a:solidFill>
                <a:schemeClr val="accent6">
                  <a:lumMod val="75000"/>
                </a:schemeClr>
              </a:solidFill>
            </a:rPr>
            <a:t>Loss to seller: No ITC and not be able to pass the benefit of input tax credit</a:t>
          </a:r>
          <a:endParaRPr lang="en-US" sz="1400" b="1" dirty="0">
            <a:solidFill>
              <a:schemeClr val="accent6">
                <a:lumMod val="75000"/>
              </a:schemeClr>
            </a:solidFill>
          </a:endParaRPr>
        </a:p>
      </dgm:t>
    </dgm:pt>
    <dgm:pt modelId="{DC69C81F-68C0-4FB2-8281-2AF24D21B3AE}" type="parTrans" cxnId="{D6E375C8-9DF2-4E23-ADBE-3FB6D7DDFA26}">
      <dgm:prSet/>
      <dgm:spPr/>
      <dgm:t>
        <a:bodyPr/>
        <a:lstStyle/>
        <a:p>
          <a:endParaRPr lang="en-US"/>
        </a:p>
      </dgm:t>
    </dgm:pt>
    <dgm:pt modelId="{85D280D2-3055-43F9-A304-58F70018B6C6}" type="sibTrans" cxnId="{D6E375C8-9DF2-4E23-ADBE-3FB6D7DDFA26}">
      <dgm:prSet/>
      <dgm:spPr/>
      <dgm:t>
        <a:bodyPr/>
        <a:lstStyle/>
        <a:p>
          <a:endParaRPr lang="en-US"/>
        </a:p>
      </dgm:t>
    </dgm:pt>
    <dgm:pt modelId="{92CF0A77-AEA7-410A-BE1C-DDAA1722E5BF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7030A0"/>
              </a:solidFill>
            </a:rPr>
            <a:t>It saves a lot of </a:t>
          </a:r>
          <a:r>
            <a:rPr lang="en-US" sz="1600" b="1" dirty="0" err="1" smtClean="0">
              <a:solidFill>
                <a:srgbClr val="7030A0"/>
              </a:solidFill>
            </a:rPr>
            <a:t>labour</a:t>
          </a:r>
          <a:r>
            <a:rPr lang="en-US" sz="1600" b="1" dirty="0" smtClean="0">
              <a:solidFill>
                <a:srgbClr val="7030A0"/>
              </a:solidFill>
            </a:rPr>
            <a:t> and effort, in keeping records</a:t>
          </a:r>
          <a:endParaRPr lang="en-US" sz="1600" b="1" dirty="0">
            <a:solidFill>
              <a:srgbClr val="7030A0"/>
            </a:solidFill>
          </a:endParaRPr>
        </a:p>
      </dgm:t>
    </dgm:pt>
    <dgm:pt modelId="{A831FFA4-0BF0-42C0-9A1B-15C0D1B3CCFD}" type="parTrans" cxnId="{0155B2A2-DE41-48DF-8754-AC23A4BE1311}">
      <dgm:prSet/>
      <dgm:spPr/>
    </dgm:pt>
    <dgm:pt modelId="{C414DD83-42BE-4167-B5F1-5D9F4398C2F6}" type="sibTrans" cxnId="{0155B2A2-DE41-48DF-8754-AC23A4BE1311}">
      <dgm:prSet/>
      <dgm:spPr/>
    </dgm:pt>
    <dgm:pt modelId="{AAECD843-B0F9-4527-8C64-6DD22F3439BF}">
      <dgm:prSet custT="1"/>
      <dgm:spPr/>
      <dgm:t>
        <a:bodyPr/>
        <a:lstStyle/>
        <a:p>
          <a:r>
            <a:rPr lang="en-US" sz="1400" b="1" dirty="0" smtClean="0">
              <a:solidFill>
                <a:schemeClr val="accent6">
                  <a:lumMod val="75000"/>
                </a:schemeClr>
              </a:solidFill>
            </a:rPr>
            <a:t>Loss to the Purchaser: No ITC and not be able to pass the benefit of input tax credit</a:t>
          </a:r>
          <a:endParaRPr lang="en-US" sz="1400" b="1" dirty="0">
            <a:solidFill>
              <a:schemeClr val="accent6">
                <a:lumMod val="75000"/>
              </a:schemeClr>
            </a:solidFill>
          </a:endParaRPr>
        </a:p>
      </dgm:t>
    </dgm:pt>
    <dgm:pt modelId="{B98AC79A-D3EE-4D07-938E-A2B983069710}" type="parTrans" cxnId="{7459710C-6F79-4CE4-9AA7-11ECC98FED8F}">
      <dgm:prSet/>
      <dgm:spPr/>
      <dgm:t>
        <a:bodyPr/>
        <a:lstStyle/>
        <a:p>
          <a:endParaRPr lang="en-US"/>
        </a:p>
      </dgm:t>
    </dgm:pt>
    <dgm:pt modelId="{82665797-6737-43B6-B7DF-282BB45E5130}" type="sibTrans" cxnId="{7459710C-6F79-4CE4-9AA7-11ECC98FED8F}">
      <dgm:prSet/>
      <dgm:spPr/>
      <dgm:t>
        <a:bodyPr/>
        <a:lstStyle/>
        <a:p>
          <a:endParaRPr lang="en-US"/>
        </a:p>
      </dgm:t>
    </dgm:pt>
    <dgm:pt modelId="{4024CEBA-630C-487B-A798-D69042D32912}">
      <dgm:prSet phldrT="[Text]" custT="1"/>
      <dgm:spPr/>
      <dgm:t>
        <a:bodyPr/>
        <a:lstStyle/>
        <a:p>
          <a:endParaRPr lang="en-US" sz="1400" b="1" dirty="0"/>
        </a:p>
      </dgm:t>
    </dgm:pt>
    <dgm:pt modelId="{E9CFD55A-56D2-4212-BAE7-6E46B7CD7F7B}" type="parTrans" cxnId="{56F90FF2-C7EA-4681-AFAD-E0ED50485104}">
      <dgm:prSet/>
      <dgm:spPr/>
    </dgm:pt>
    <dgm:pt modelId="{CB4C1C1C-0645-4AC8-9222-91DE6BAA30E6}" type="sibTrans" cxnId="{56F90FF2-C7EA-4681-AFAD-E0ED50485104}">
      <dgm:prSet/>
      <dgm:spPr/>
    </dgm:pt>
    <dgm:pt modelId="{CCF1AF77-8514-499B-B202-7F314EFECE33}" type="pres">
      <dgm:prSet presAssocID="{578BEF89-CAF3-4377-9D47-B2C55055F06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527B1A-C76D-486C-916B-7AF527DAAE05}" type="pres">
      <dgm:prSet presAssocID="{4C4CB4B9-145A-461C-940E-5595E031BC13}" presName="composite" presStyleCnt="0"/>
      <dgm:spPr/>
    </dgm:pt>
    <dgm:pt modelId="{78E6D70D-1E52-4D2A-B455-5C176A373C75}" type="pres">
      <dgm:prSet presAssocID="{4C4CB4B9-145A-461C-940E-5595E031BC1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EA6F73-3290-4750-B1BA-2111A08844CD}" type="pres">
      <dgm:prSet presAssocID="{4C4CB4B9-145A-461C-940E-5595E031BC1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45640-E69B-4064-A758-1CB206409BC5}" type="pres">
      <dgm:prSet presAssocID="{F6DBF009-F72F-4843-AF7C-EB700C56B3FC}" presName="sp" presStyleCnt="0"/>
      <dgm:spPr/>
    </dgm:pt>
    <dgm:pt modelId="{F96228B0-6E20-4A65-B263-840A512D686D}" type="pres">
      <dgm:prSet presAssocID="{652945FA-6D80-4CE2-AD96-60B4FA6B7317}" presName="composite" presStyleCnt="0"/>
      <dgm:spPr/>
    </dgm:pt>
    <dgm:pt modelId="{02FB8162-51A8-410B-9127-471B74A64555}" type="pres">
      <dgm:prSet presAssocID="{652945FA-6D80-4CE2-AD96-60B4FA6B731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172B0-0503-43A9-9441-02825F69FA05}" type="pres">
      <dgm:prSet presAssocID="{652945FA-6D80-4CE2-AD96-60B4FA6B7317}" presName="descendantText" presStyleLbl="alignAcc1" presStyleIdx="1" presStyleCnt="3" custLinFactNeighborX="1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67400A-2ABA-4955-BE84-AC7783CA25D6}" type="pres">
      <dgm:prSet presAssocID="{3755D0CF-8F58-454B-8818-4B475EF97C8F}" presName="sp" presStyleCnt="0"/>
      <dgm:spPr/>
    </dgm:pt>
    <dgm:pt modelId="{E035711E-0A9A-465B-8BA1-966F49B5E704}" type="pres">
      <dgm:prSet presAssocID="{F413CBC5-DA47-4685-9129-35606638D3A1}" presName="composite" presStyleCnt="0"/>
      <dgm:spPr/>
    </dgm:pt>
    <dgm:pt modelId="{D89F1DDC-EAAF-4E57-92A5-BBEDAB46F935}" type="pres">
      <dgm:prSet presAssocID="{F413CBC5-DA47-4685-9129-35606638D3A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39351-3BF2-4FDA-9E9D-CBC90EC04162}" type="pres">
      <dgm:prSet presAssocID="{F413CBC5-DA47-4685-9129-35606638D3A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55B2A2-DE41-48DF-8754-AC23A4BE1311}" srcId="{652945FA-6D80-4CE2-AD96-60B4FA6B7317}" destId="{92CF0A77-AEA7-410A-BE1C-DDAA1722E5BF}" srcOrd="1" destOrd="0" parTransId="{A831FFA4-0BF0-42C0-9A1B-15C0D1B3CCFD}" sibTransId="{C414DD83-42BE-4167-B5F1-5D9F4398C2F6}"/>
    <dgm:cxn modelId="{AC97CCCD-55E9-4DD7-8F8A-49CC3951FF8A}" type="presOf" srcId="{578BEF89-CAF3-4377-9D47-B2C55055F067}" destId="{CCF1AF77-8514-499B-B202-7F314EFECE33}" srcOrd="0" destOrd="0" presId="urn:microsoft.com/office/officeart/2005/8/layout/chevron2"/>
    <dgm:cxn modelId="{7459710C-6F79-4CE4-9AA7-11ECC98FED8F}" srcId="{F413CBC5-DA47-4685-9129-35606638D3A1}" destId="{AAECD843-B0F9-4527-8C64-6DD22F3439BF}" srcOrd="1" destOrd="0" parTransId="{B98AC79A-D3EE-4D07-938E-A2B983069710}" sibTransId="{82665797-6737-43B6-B7DF-282BB45E5130}"/>
    <dgm:cxn modelId="{3261D6A5-30AC-433C-8A09-480E77DAE13E}" type="presOf" srcId="{FED548E0-1C10-4EDE-80CE-A488805461EB}" destId="{C5EA6F73-3290-4750-B1BA-2111A08844CD}" srcOrd="0" destOrd="0" presId="urn:microsoft.com/office/officeart/2005/8/layout/chevron2"/>
    <dgm:cxn modelId="{5598D1E2-975E-44CB-84ED-11AFB7EC927C}" type="presOf" srcId="{A3F0F5B8-B96B-49A3-8B65-032ED625DD64}" destId="{013172B0-0503-43A9-9441-02825F69FA05}" srcOrd="0" destOrd="2" presId="urn:microsoft.com/office/officeart/2005/8/layout/chevron2"/>
    <dgm:cxn modelId="{24D35953-ECBE-4B14-AC4E-DE7EA7C55B4D}" srcId="{578BEF89-CAF3-4377-9D47-B2C55055F067}" destId="{F413CBC5-DA47-4685-9129-35606638D3A1}" srcOrd="2" destOrd="0" parTransId="{FCE567E8-29F4-4C79-BF0A-057BE2ACCEBD}" sibTransId="{AC8B3394-7903-413F-B4B9-D95EC6FCB609}"/>
    <dgm:cxn modelId="{56F90FF2-C7EA-4681-AFAD-E0ED50485104}" srcId="{F413CBC5-DA47-4685-9129-35606638D3A1}" destId="{4024CEBA-630C-487B-A798-D69042D32912}" srcOrd="2" destOrd="0" parTransId="{E9CFD55A-56D2-4212-BAE7-6E46B7CD7F7B}" sibTransId="{CB4C1C1C-0645-4AC8-9222-91DE6BAA30E6}"/>
    <dgm:cxn modelId="{22E4BA20-FA0D-4140-9860-4802A7C8B5AA}" srcId="{652945FA-6D80-4CE2-AD96-60B4FA6B7317}" destId="{A3F0F5B8-B96B-49A3-8B65-032ED625DD64}" srcOrd="2" destOrd="0" parTransId="{7A6DBC20-5C49-4148-9164-E1A197BBF06A}" sibTransId="{98702040-C31C-4022-8E5D-6161E5E0BF5E}"/>
    <dgm:cxn modelId="{9D44BC68-7D44-4290-A85D-68C8C9F252C3}" type="presOf" srcId="{652945FA-6D80-4CE2-AD96-60B4FA6B7317}" destId="{02FB8162-51A8-410B-9127-471B74A64555}" srcOrd="0" destOrd="0" presId="urn:microsoft.com/office/officeart/2005/8/layout/chevron2"/>
    <dgm:cxn modelId="{FFEDDAEF-041F-4B86-B214-9191AFAA6577}" srcId="{578BEF89-CAF3-4377-9D47-B2C55055F067}" destId="{4C4CB4B9-145A-461C-940E-5595E031BC13}" srcOrd="0" destOrd="0" parTransId="{F0BC774D-8EEE-4351-BEFC-AB2528F689F7}" sibTransId="{F6DBF009-F72F-4843-AF7C-EB700C56B3FC}"/>
    <dgm:cxn modelId="{D6E375C8-9DF2-4E23-ADBE-3FB6D7DDFA26}" srcId="{F413CBC5-DA47-4685-9129-35606638D3A1}" destId="{3DDF78AF-A2DB-48AA-A610-FA7731FC74B3}" srcOrd="0" destOrd="0" parTransId="{DC69C81F-68C0-4FB2-8281-2AF24D21B3AE}" sibTransId="{85D280D2-3055-43F9-A304-58F70018B6C6}"/>
    <dgm:cxn modelId="{3F4C8250-EE98-442D-9ABA-E6BC76269636}" type="presOf" srcId="{4C4CB4B9-145A-461C-940E-5595E031BC13}" destId="{78E6D70D-1E52-4D2A-B455-5C176A373C75}" srcOrd="0" destOrd="0" presId="urn:microsoft.com/office/officeart/2005/8/layout/chevron2"/>
    <dgm:cxn modelId="{E29AB198-13B7-4326-836B-BEC5F421218B}" type="presOf" srcId="{4024CEBA-630C-487B-A798-D69042D32912}" destId="{FB439351-3BF2-4FDA-9E9D-CBC90EC04162}" srcOrd="0" destOrd="2" presId="urn:microsoft.com/office/officeart/2005/8/layout/chevron2"/>
    <dgm:cxn modelId="{CD1DBC81-047D-48FC-8D6F-C8CA49BBA773}" type="presOf" srcId="{ABA07951-7B40-477F-B6D2-752A59F0ACB8}" destId="{013172B0-0503-43A9-9441-02825F69FA05}" srcOrd="0" destOrd="0" presId="urn:microsoft.com/office/officeart/2005/8/layout/chevron2"/>
    <dgm:cxn modelId="{B8C3F5E4-0B56-4500-A97B-01B362194049}" srcId="{578BEF89-CAF3-4377-9D47-B2C55055F067}" destId="{652945FA-6D80-4CE2-AD96-60B4FA6B7317}" srcOrd="1" destOrd="0" parTransId="{B416FCFA-C8E6-4004-9254-5B111FB23B08}" sibTransId="{3755D0CF-8F58-454B-8818-4B475EF97C8F}"/>
    <dgm:cxn modelId="{1C141408-77ED-4F90-A4D3-E6B4EE3CA58E}" type="presOf" srcId="{92CF0A77-AEA7-410A-BE1C-DDAA1722E5BF}" destId="{013172B0-0503-43A9-9441-02825F69FA05}" srcOrd="0" destOrd="1" presId="urn:microsoft.com/office/officeart/2005/8/layout/chevron2"/>
    <dgm:cxn modelId="{532925DF-072D-48F6-9293-868AB7888D08}" srcId="{4C4CB4B9-145A-461C-940E-5595E031BC13}" destId="{FED548E0-1C10-4EDE-80CE-A488805461EB}" srcOrd="0" destOrd="0" parTransId="{ADCCABF7-F14F-4ED8-808D-E6BC57408EC0}" sibTransId="{A22B17C9-4E98-413C-A3E5-5F9E47340231}"/>
    <dgm:cxn modelId="{384081E2-B72A-4C1D-9629-A0B2D892D309}" type="presOf" srcId="{F413CBC5-DA47-4685-9129-35606638D3A1}" destId="{D89F1DDC-EAAF-4E57-92A5-BBEDAB46F935}" srcOrd="0" destOrd="0" presId="urn:microsoft.com/office/officeart/2005/8/layout/chevron2"/>
    <dgm:cxn modelId="{64F43F63-5965-4530-8652-F42A8C7F5710}" type="presOf" srcId="{3DDF78AF-A2DB-48AA-A610-FA7731FC74B3}" destId="{FB439351-3BF2-4FDA-9E9D-CBC90EC04162}" srcOrd="0" destOrd="0" presId="urn:microsoft.com/office/officeart/2005/8/layout/chevron2"/>
    <dgm:cxn modelId="{61FCDDBA-8D97-4EA4-A77F-37787EBF52CC}" srcId="{652945FA-6D80-4CE2-AD96-60B4FA6B7317}" destId="{ABA07951-7B40-477F-B6D2-752A59F0ACB8}" srcOrd="0" destOrd="0" parTransId="{AE656A19-7784-4831-B6FC-83091B0643E1}" sibTransId="{43DB104C-3759-44D5-9F4C-F4A8D570F180}"/>
    <dgm:cxn modelId="{8F4B8B0D-05CC-49F4-8677-EC7BB651E150}" type="presOf" srcId="{AAECD843-B0F9-4527-8C64-6DD22F3439BF}" destId="{FB439351-3BF2-4FDA-9E9D-CBC90EC04162}" srcOrd="0" destOrd="1" presId="urn:microsoft.com/office/officeart/2005/8/layout/chevron2"/>
    <dgm:cxn modelId="{66228CCB-DAC5-4E9E-BBBB-D2E0A1CCA04B}" type="presParOf" srcId="{CCF1AF77-8514-499B-B202-7F314EFECE33}" destId="{CD527B1A-C76D-486C-916B-7AF527DAAE05}" srcOrd="0" destOrd="0" presId="urn:microsoft.com/office/officeart/2005/8/layout/chevron2"/>
    <dgm:cxn modelId="{362406EF-265D-4E6E-A14C-6FC8A03B8BDF}" type="presParOf" srcId="{CD527B1A-C76D-486C-916B-7AF527DAAE05}" destId="{78E6D70D-1E52-4D2A-B455-5C176A373C75}" srcOrd="0" destOrd="0" presId="urn:microsoft.com/office/officeart/2005/8/layout/chevron2"/>
    <dgm:cxn modelId="{3A362DBD-871A-48F6-9761-B61217C8925C}" type="presParOf" srcId="{CD527B1A-C76D-486C-916B-7AF527DAAE05}" destId="{C5EA6F73-3290-4750-B1BA-2111A08844CD}" srcOrd="1" destOrd="0" presId="urn:microsoft.com/office/officeart/2005/8/layout/chevron2"/>
    <dgm:cxn modelId="{ED36BBBB-6AA8-487F-A496-A983096A5E9E}" type="presParOf" srcId="{CCF1AF77-8514-499B-B202-7F314EFECE33}" destId="{61145640-E69B-4064-A758-1CB206409BC5}" srcOrd="1" destOrd="0" presId="urn:microsoft.com/office/officeart/2005/8/layout/chevron2"/>
    <dgm:cxn modelId="{38164D26-C655-41AE-A77B-E53F7E97EF5B}" type="presParOf" srcId="{CCF1AF77-8514-499B-B202-7F314EFECE33}" destId="{F96228B0-6E20-4A65-B263-840A512D686D}" srcOrd="2" destOrd="0" presId="urn:microsoft.com/office/officeart/2005/8/layout/chevron2"/>
    <dgm:cxn modelId="{7C670611-FC30-4C9E-96C8-9192508D1987}" type="presParOf" srcId="{F96228B0-6E20-4A65-B263-840A512D686D}" destId="{02FB8162-51A8-410B-9127-471B74A64555}" srcOrd="0" destOrd="0" presId="urn:microsoft.com/office/officeart/2005/8/layout/chevron2"/>
    <dgm:cxn modelId="{056317E7-FBCA-47D7-8F5F-C46EBAD42AAD}" type="presParOf" srcId="{F96228B0-6E20-4A65-B263-840A512D686D}" destId="{013172B0-0503-43A9-9441-02825F69FA05}" srcOrd="1" destOrd="0" presId="urn:microsoft.com/office/officeart/2005/8/layout/chevron2"/>
    <dgm:cxn modelId="{4F44330B-51A2-4D5A-95D9-6C9056915AED}" type="presParOf" srcId="{CCF1AF77-8514-499B-B202-7F314EFECE33}" destId="{0867400A-2ABA-4955-BE84-AC7783CA25D6}" srcOrd="3" destOrd="0" presId="urn:microsoft.com/office/officeart/2005/8/layout/chevron2"/>
    <dgm:cxn modelId="{84CD4697-B9B8-4733-8D00-04CDA28643E7}" type="presParOf" srcId="{CCF1AF77-8514-499B-B202-7F314EFECE33}" destId="{E035711E-0A9A-465B-8BA1-966F49B5E704}" srcOrd="4" destOrd="0" presId="urn:microsoft.com/office/officeart/2005/8/layout/chevron2"/>
    <dgm:cxn modelId="{BF9E7080-F066-4CDF-9D3E-FEF6679E02DD}" type="presParOf" srcId="{E035711E-0A9A-465B-8BA1-966F49B5E704}" destId="{D89F1DDC-EAAF-4E57-92A5-BBEDAB46F935}" srcOrd="0" destOrd="0" presId="urn:microsoft.com/office/officeart/2005/8/layout/chevron2"/>
    <dgm:cxn modelId="{4A5AFC42-1C4A-4AB8-B958-C9BF7C7A1C5D}" type="presParOf" srcId="{E035711E-0A9A-465B-8BA1-966F49B5E704}" destId="{FB439351-3BF2-4FDA-9E9D-CBC90EC041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405AAD-F75D-48DE-A88B-79CC09A3DD93}">
      <dsp:nvSpPr>
        <dsp:cNvPr id="0" name=""/>
        <dsp:cNvSpPr/>
      </dsp:nvSpPr>
      <dsp:spPr>
        <a:xfrm rot="5400000">
          <a:off x="-334913" y="337188"/>
          <a:ext cx="2232756" cy="15629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Gross product variant</a:t>
          </a:r>
          <a:endParaRPr lang="en-US" sz="2100" kern="1200" dirty="0"/>
        </a:p>
      </dsp:txBody>
      <dsp:txXfrm rot="5400000">
        <a:off x="-334913" y="337188"/>
        <a:ext cx="2232756" cy="1562929"/>
      </dsp:txXfrm>
    </dsp:sp>
    <dsp:sp modelId="{9A7CC407-2061-4C39-8CFE-6979563B1E8D}">
      <dsp:nvSpPr>
        <dsp:cNvPr id="0" name=""/>
        <dsp:cNvSpPr/>
      </dsp:nvSpPr>
      <dsp:spPr>
        <a:xfrm rot="5400000">
          <a:off x="3942018" y="-2376814"/>
          <a:ext cx="1451291" cy="6209470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0070C0"/>
              </a:solidFill>
            </a:rPr>
            <a:t>Tax is levied on all sales and deduction for tax paid on inputs excluding the capital inputs is allowed.</a:t>
          </a:r>
          <a:endParaRPr lang="en-US" sz="2800" kern="1200" dirty="0">
            <a:solidFill>
              <a:srgbClr val="0070C0"/>
            </a:solidFill>
          </a:endParaRPr>
        </a:p>
      </dsp:txBody>
      <dsp:txXfrm rot="5400000">
        <a:off x="3942018" y="-2376814"/>
        <a:ext cx="1451291" cy="6209470"/>
      </dsp:txXfrm>
    </dsp:sp>
    <dsp:sp modelId="{CA614671-660C-47A7-BF39-43280D96AB14}">
      <dsp:nvSpPr>
        <dsp:cNvPr id="0" name=""/>
        <dsp:cNvSpPr/>
      </dsp:nvSpPr>
      <dsp:spPr>
        <a:xfrm rot="5400000">
          <a:off x="-334913" y="2380835"/>
          <a:ext cx="2232756" cy="1562929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Income variant</a:t>
          </a:r>
          <a:endParaRPr lang="en-US" sz="2100" kern="1200" dirty="0"/>
        </a:p>
      </dsp:txBody>
      <dsp:txXfrm rot="5400000">
        <a:off x="-334913" y="2380835"/>
        <a:ext cx="2232756" cy="1562929"/>
      </dsp:txXfrm>
    </dsp:sp>
    <dsp:sp modelId="{30ED37CA-4CA0-4438-85EA-691DE1DFF5CE}">
      <dsp:nvSpPr>
        <dsp:cNvPr id="0" name=""/>
        <dsp:cNvSpPr/>
      </dsp:nvSpPr>
      <dsp:spPr>
        <a:xfrm rot="5400000">
          <a:off x="3942018" y="-333167"/>
          <a:ext cx="1451291" cy="6209470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C00000"/>
              </a:solidFill>
            </a:rPr>
            <a:t>Tax is levied on all sales with set – off for tax paid on inputs &amp; only depreciation on capital goods.</a:t>
          </a:r>
          <a:endParaRPr lang="en-US" sz="2800" kern="1200" dirty="0">
            <a:solidFill>
              <a:srgbClr val="C00000"/>
            </a:solidFill>
          </a:endParaRPr>
        </a:p>
      </dsp:txBody>
      <dsp:txXfrm rot="5400000">
        <a:off x="3942018" y="-333167"/>
        <a:ext cx="1451291" cy="6209470"/>
      </dsp:txXfrm>
    </dsp:sp>
    <dsp:sp modelId="{55957589-33D2-4BF1-9D9C-B7ECF12BAC7A}">
      <dsp:nvSpPr>
        <dsp:cNvPr id="0" name=""/>
        <dsp:cNvSpPr/>
      </dsp:nvSpPr>
      <dsp:spPr>
        <a:xfrm rot="5400000">
          <a:off x="-334913" y="4424482"/>
          <a:ext cx="2232756" cy="1562929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Consumption variant</a:t>
          </a:r>
          <a:endParaRPr lang="en-US" sz="2100" kern="1200" dirty="0"/>
        </a:p>
      </dsp:txBody>
      <dsp:txXfrm rot="5400000">
        <a:off x="-334913" y="4424482"/>
        <a:ext cx="2232756" cy="1562929"/>
      </dsp:txXfrm>
    </dsp:sp>
    <dsp:sp modelId="{0FFED6D8-D9C3-4F07-89D9-D8B3FCB5172D}">
      <dsp:nvSpPr>
        <dsp:cNvPr id="0" name=""/>
        <dsp:cNvSpPr/>
      </dsp:nvSpPr>
      <dsp:spPr>
        <a:xfrm rot="5400000">
          <a:off x="3942018" y="1710479"/>
          <a:ext cx="1451291" cy="6209470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00B050"/>
              </a:solidFill>
            </a:rPr>
            <a:t>Tax is levied on all sales, with deduction for tax paid, on all business inputs (including capital goods.)</a:t>
          </a:r>
          <a:endParaRPr lang="en-US" sz="2800" kern="1200" dirty="0">
            <a:solidFill>
              <a:srgbClr val="00B050"/>
            </a:solidFill>
          </a:endParaRPr>
        </a:p>
      </dsp:txBody>
      <dsp:txXfrm rot="5400000">
        <a:off x="3942018" y="1710479"/>
        <a:ext cx="1451291" cy="620947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87A3E5-351D-4CC2-ACED-A945BC87C4C8}">
      <dsp:nvSpPr>
        <dsp:cNvPr id="0" name=""/>
        <dsp:cNvSpPr/>
      </dsp:nvSpPr>
      <dsp:spPr>
        <a:xfrm rot="5400000">
          <a:off x="-285303" y="290282"/>
          <a:ext cx="1902024" cy="1331417"/>
        </a:xfrm>
        <a:prstGeom prst="chevr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Normal:</a:t>
          </a:r>
          <a:endParaRPr lang="en-US" sz="800" kern="1200" dirty="0"/>
        </a:p>
      </dsp:txBody>
      <dsp:txXfrm rot="5400000">
        <a:off x="-285303" y="290282"/>
        <a:ext cx="1902024" cy="1331417"/>
      </dsp:txXfrm>
    </dsp:sp>
    <dsp:sp modelId="{9A249C3C-E27B-4504-A707-0568303F15D7}">
      <dsp:nvSpPr>
        <dsp:cNvPr id="0" name=""/>
        <dsp:cNvSpPr/>
      </dsp:nvSpPr>
      <dsp:spPr>
        <a:xfrm rot="5400000">
          <a:off x="4200450" y="-2864054"/>
          <a:ext cx="1236315" cy="69743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chemeClr val="accent6">
                  <a:lumMod val="75000"/>
                </a:schemeClr>
              </a:solidFill>
            </a:rPr>
            <a:t>Person whose GAT &gt;5 </a:t>
          </a:r>
          <a:r>
            <a:rPr lang="en-US" sz="2400" b="1" kern="1200" dirty="0" err="1" smtClean="0">
              <a:solidFill>
                <a:schemeClr val="accent6">
                  <a:lumMod val="75000"/>
                </a:schemeClr>
              </a:solidFill>
            </a:rPr>
            <a:t>lakhs</a:t>
          </a:r>
          <a:r>
            <a:rPr lang="en-US" sz="2400" b="1" kern="1200" dirty="0" smtClean="0">
              <a:solidFill>
                <a:schemeClr val="accent6">
                  <a:lumMod val="75000"/>
                </a:schemeClr>
              </a:solidFill>
            </a:rPr>
            <a:t>.</a:t>
          </a:r>
          <a:endParaRPr lang="en-US" sz="2400" b="1" kern="1200" dirty="0">
            <a:solidFill>
              <a:schemeClr val="accent6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chemeClr val="accent6">
                  <a:lumMod val="75000"/>
                </a:schemeClr>
              </a:solidFill>
            </a:rPr>
            <a:t>Casual traders, agent of non-resident dealer and dealers in jeweler(no turnover limit)</a:t>
          </a:r>
          <a:endParaRPr lang="en-US" sz="2400" b="1" kern="1200" dirty="0">
            <a:solidFill>
              <a:schemeClr val="accent6">
                <a:lumMod val="75000"/>
              </a:schemeClr>
            </a:solidFill>
          </a:endParaRPr>
        </a:p>
      </dsp:txBody>
      <dsp:txXfrm rot="5400000">
        <a:off x="4200450" y="-2864054"/>
        <a:ext cx="1236315" cy="6974382"/>
      </dsp:txXfrm>
    </dsp:sp>
    <dsp:sp modelId="{FFBA7E53-32E2-4FAF-9E57-43907E16289A}">
      <dsp:nvSpPr>
        <dsp:cNvPr id="0" name=""/>
        <dsp:cNvSpPr/>
      </dsp:nvSpPr>
      <dsp:spPr>
        <a:xfrm rot="5400000">
          <a:off x="-285303" y="2001291"/>
          <a:ext cx="1902024" cy="1331417"/>
        </a:xfrm>
        <a:prstGeom prst="chevr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Compulsory</a:t>
          </a:r>
          <a:endParaRPr lang="en-US" sz="800" kern="1200" dirty="0"/>
        </a:p>
      </dsp:txBody>
      <dsp:txXfrm rot="5400000">
        <a:off x="-285303" y="2001291"/>
        <a:ext cx="1902024" cy="1331417"/>
      </dsp:txXfrm>
    </dsp:sp>
    <dsp:sp modelId="{A8322DC7-64FA-42E3-9C45-E3508D1934DE}">
      <dsp:nvSpPr>
        <dsp:cNvPr id="0" name=""/>
        <dsp:cNvSpPr/>
      </dsp:nvSpPr>
      <dsp:spPr>
        <a:xfrm rot="5400000">
          <a:off x="4200450" y="-1153045"/>
          <a:ext cx="1236315" cy="69743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B0F0"/>
              </a:solidFill>
            </a:rPr>
            <a:t>If an </a:t>
          </a:r>
          <a:r>
            <a:rPr lang="en-US" sz="2400" b="1" kern="1200" dirty="0" err="1" smtClean="0">
              <a:solidFill>
                <a:srgbClr val="00B0F0"/>
              </a:solidFill>
            </a:rPr>
            <a:t>Assessee</a:t>
          </a:r>
          <a:r>
            <a:rPr lang="en-US" sz="2400" b="1" kern="1200" dirty="0" smtClean="0">
              <a:solidFill>
                <a:srgbClr val="00B0F0"/>
              </a:solidFill>
            </a:rPr>
            <a:t> fails to obtain registration under the VAT Act, he may be registered compulsorily by the Commissioner.</a:t>
          </a:r>
          <a:endParaRPr lang="en-US" sz="2400" b="1" kern="1200" dirty="0">
            <a:solidFill>
              <a:srgbClr val="00B0F0"/>
            </a:solidFill>
          </a:endParaRPr>
        </a:p>
      </dsp:txBody>
      <dsp:txXfrm rot="5400000">
        <a:off x="4200450" y="-1153045"/>
        <a:ext cx="1236315" cy="6974382"/>
      </dsp:txXfrm>
    </dsp:sp>
    <dsp:sp modelId="{D217F257-177D-4D68-9D0D-4D68C4632B3F}">
      <dsp:nvSpPr>
        <dsp:cNvPr id="0" name=""/>
        <dsp:cNvSpPr/>
      </dsp:nvSpPr>
      <dsp:spPr>
        <a:xfrm rot="5400000">
          <a:off x="-285303" y="3712300"/>
          <a:ext cx="1902024" cy="1331417"/>
        </a:xfrm>
        <a:prstGeom prst="chevr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Voluntary</a:t>
          </a:r>
          <a:endParaRPr lang="en-US" sz="800" kern="1200" dirty="0"/>
        </a:p>
      </dsp:txBody>
      <dsp:txXfrm rot="5400000">
        <a:off x="-285303" y="3712300"/>
        <a:ext cx="1902024" cy="1331417"/>
      </dsp:txXfrm>
    </dsp:sp>
    <dsp:sp modelId="{B930C308-7236-45D6-978D-E9D471F85629}">
      <dsp:nvSpPr>
        <dsp:cNvPr id="0" name=""/>
        <dsp:cNvSpPr/>
      </dsp:nvSpPr>
      <dsp:spPr>
        <a:xfrm rot="5400000">
          <a:off x="4200125" y="558288"/>
          <a:ext cx="1236966" cy="69743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7030A0"/>
              </a:solidFill>
            </a:rPr>
            <a:t>A dealer may also obtain registration, even if Turnover is less than the limit prescribed </a:t>
          </a:r>
          <a:endParaRPr lang="en-US" sz="2400" b="1" kern="1200" dirty="0">
            <a:solidFill>
              <a:srgbClr val="7030A0"/>
            </a:solidFill>
          </a:endParaRPr>
        </a:p>
      </dsp:txBody>
      <dsp:txXfrm rot="5400000">
        <a:off x="4200125" y="558288"/>
        <a:ext cx="1236966" cy="697438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C97366-A78E-47A6-AE94-35447559EC3A}">
      <dsp:nvSpPr>
        <dsp:cNvPr id="0" name=""/>
        <dsp:cNvSpPr/>
      </dsp:nvSpPr>
      <dsp:spPr>
        <a:xfrm rot="5400000">
          <a:off x="-327295" y="329812"/>
          <a:ext cx="2181969" cy="15273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Gross product variant</a:t>
          </a:r>
          <a:endParaRPr lang="en-US" sz="2000" kern="1200" dirty="0"/>
        </a:p>
      </dsp:txBody>
      <dsp:txXfrm rot="5400000">
        <a:off x="-327295" y="329812"/>
        <a:ext cx="2181969" cy="1527378"/>
      </dsp:txXfrm>
    </dsp:sp>
    <dsp:sp modelId="{8F7F22CC-86ED-46E0-9972-80E140EFC7BC}">
      <dsp:nvSpPr>
        <dsp:cNvPr id="0" name=""/>
        <dsp:cNvSpPr/>
      </dsp:nvSpPr>
      <dsp:spPr>
        <a:xfrm rot="5400000">
          <a:off x="3483549" y="-1953653"/>
          <a:ext cx="1418279" cy="5330621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70C0"/>
              </a:solidFill>
            </a:rPr>
            <a:t>Capital goods are taxed twice.</a:t>
          </a:r>
          <a:endParaRPr lang="en-US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70C0"/>
              </a:solidFill>
            </a:rPr>
            <a:t>Modernization and upgrading of P&amp;M is delayed due to this double tax treatment</a:t>
          </a:r>
          <a:endParaRPr lang="en-US" sz="1700" kern="1200" dirty="0">
            <a:solidFill>
              <a:srgbClr val="0070C0"/>
            </a:solidFill>
          </a:endParaRPr>
        </a:p>
      </dsp:txBody>
      <dsp:txXfrm rot="5400000">
        <a:off x="3483549" y="-1953653"/>
        <a:ext cx="1418279" cy="5330621"/>
      </dsp:txXfrm>
    </dsp:sp>
    <dsp:sp modelId="{03C26692-FF45-43B9-97FC-EBC5989B069F}">
      <dsp:nvSpPr>
        <dsp:cNvPr id="0" name=""/>
        <dsp:cNvSpPr/>
      </dsp:nvSpPr>
      <dsp:spPr>
        <a:xfrm rot="5400000">
          <a:off x="-327295" y="2322410"/>
          <a:ext cx="2181969" cy="152737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Income variant</a:t>
          </a:r>
          <a:endParaRPr lang="en-US" sz="2000" kern="1200" dirty="0"/>
        </a:p>
      </dsp:txBody>
      <dsp:txXfrm rot="5400000">
        <a:off x="-327295" y="2322410"/>
        <a:ext cx="2181969" cy="1527378"/>
      </dsp:txXfrm>
    </dsp:sp>
    <dsp:sp modelId="{05EC1254-2FED-4B92-B4D1-AEE8759ACBB9}">
      <dsp:nvSpPr>
        <dsp:cNvPr id="0" name=""/>
        <dsp:cNvSpPr/>
      </dsp:nvSpPr>
      <dsp:spPr>
        <a:xfrm rot="5400000">
          <a:off x="3483549" y="38944"/>
          <a:ext cx="1418279" cy="5330621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C00000"/>
              </a:solidFill>
            </a:rPr>
            <a:t>classify purchases as current expenditure, to claim set off.</a:t>
          </a:r>
          <a:endParaRPr lang="en-US" sz="1700" kern="1200" dirty="0">
            <a:solidFill>
              <a:srgbClr val="C0000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C00000"/>
              </a:solidFill>
            </a:rPr>
            <a:t>There are difficulties connected with the specification of any method of measuring depreciation</a:t>
          </a:r>
          <a:endParaRPr lang="en-US" sz="1700" kern="1200" dirty="0">
            <a:solidFill>
              <a:srgbClr val="C00000"/>
            </a:solidFill>
          </a:endParaRPr>
        </a:p>
      </dsp:txBody>
      <dsp:txXfrm rot="5400000">
        <a:off x="3483549" y="38944"/>
        <a:ext cx="1418279" cy="5330621"/>
      </dsp:txXfrm>
    </dsp:sp>
    <dsp:sp modelId="{4507F6E7-085D-447F-B838-64772907F891}">
      <dsp:nvSpPr>
        <dsp:cNvPr id="0" name=""/>
        <dsp:cNvSpPr/>
      </dsp:nvSpPr>
      <dsp:spPr>
        <a:xfrm rot="5400000">
          <a:off x="-327295" y="4315008"/>
          <a:ext cx="2181969" cy="1527378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Consumption variant</a:t>
          </a:r>
          <a:endParaRPr lang="en-US" sz="2000" kern="1200" dirty="0"/>
        </a:p>
      </dsp:txBody>
      <dsp:txXfrm rot="5400000">
        <a:off x="-327295" y="4315008"/>
        <a:ext cx="2181969" cy="1527378"/>
      </dsp:txXfrm>
    </dsp:sp>
    <dsp:sp modelId="{F096673D-98E8-4B02-A8CE-EA40CC2CD9ED}">
      <dsp:nvSpPr>
        <dsp:cNvPr id="0" name=""/>
        <dsp:cNvSpPr/>
      </dsp:nvSpPr>
      <dsp:spPr>
        <a:xfrm rot="5400000">
          <a:off x="3483549" y="2031542"/>
          <a:ext cx="1418279" cy="5330621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B050"/>
              </a:solidFill>
            </a:rPr>
            <a:t>the system is tax neutral, with respect to techniques of production (</a:t>
          </a:r>
          <a:r>
            <a:rPr lang="en-US" sz="1700" kern="1200" dirty="0" err="1" smtClean="0">
              <a:solidFill>
                <a:srgbClr val="00B050"/>
              </a:solidFill>
            </a:rPr>
            <a:t>labour</a:t>
          </a:r>
          <a:r>
            <a:rPr lang="en-US" sz="1700" kern="1200" dirty="0" smtClean="0">
              <a:solidFill>
                <a:srgbClr val="00B050"/>
              </a:solidFill>
            </a:rPr>
            <a:t> or capital intensive).</a:t>
          </a:r>
          <a:endParaRPr lang="en-US" sz="1700" kern="1200" dirty="0">
            <a:solidFill>
              <a:srgbClr val="00B05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B050"/>
              </a:solidFill>
            </a:rPr>
            <a:t>It simplifies tax administration</a:t>
          </a:r>
          <a:endParaRPr lang="en-US" sz="1700" kern="1200" dirty="0">
            <a:solidFill>
              <a:srgbClr val="00B050"/>
            </a:solidFill>
          </a:endParaRPr>
        </a:p>
      </dsp:txBody>
      <dsp:txXfrm rot="5400000">
        <a:off x="3483549" y="2031542"/>
        <a:ext cx="1418279" cy="533062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083371-3773-4D27-A6DB-B75CC59CD902}">
      <dsp:nvSpPr>
        <dsp:cNvPr id="0" name=""/>
        <dsp:cNvSpPr/>
      </dsp:nvSpPr>
      <dsp:spPr>
        <a:xfrm>
          <a:off x="3888501" y="2036683"/>
          <a:ext cx="2489279" cy="2489279"/>
        </a:xfrm>
        <a:prstGeom prst="gear9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Lottery Tickets</a:t>
          </a:r>
          <a:endParaRPr lang="en-US" sz="1000" kern="1200" dirty="0"/>
        </a:p>
      </dsp:txBody>
      <dsp:txXfrm>
        <a:off x="3888501" y="2036683"/>
        <a:ext cx="2489279" cy="2489279"/>
      </dsp:txXfrm>
    </dsp:sp>
    <dsp:sp modelId="{DE9EFA97-6C8D-413C-9334-8E6FBAAA1258}">
      <dsp:nvSpPr>
        <dsp:cNvPr id="0" name=""/>
        <dsp:cNvSpPr/>
      </dsp:nvSpPr>
      <dsp:spPr>
        <a:xfrm>
          <a:off x="2440193" y="1448308"/>
          <a:ext cx="1810385" cy="1810385"/>
        </a:xfrm>
        <a:prstGeom prst="gear6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Liquor</a:t>
          </a:r>
          <a:endParaRPr lang="en-US" sz="2000" kern="1200" dirty="0"/>
        </a:p>
      </dsp:txBody>
      <dsp:txXfrm>
        <a:off x="2440193" y="1448308"/>
        <a:ext cx="1810385" cy="1810385"/>
      </dsp:txXfrm>
    </dsp:sp>
    <dsp:sp modelId="{0719DD93-A057-457A-9D50-D591F2B41365}">
      <dsp:nvSpPr>
        <dsp:cNvPr id="0" name=""/>
        <dsp:cNvSpPr/>
      </dsp:nvSpPr>
      <dsp:spPr>
        <a:xfrm rot="20700000">
          <a:off x="3437075" y="199327"/>
          <a:ext cx="1773807" cy="1773807"/>
        </a:xfrm>
        <a:prstGeom prst="gear6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Petrol, Diesel,  (ATF)</a:t>
          </a:r>
          <a:endParaRPr lang="en-US" sz="1800" kern="1200" dirty="0"/>
        </a:p>
      </dsp:txBody>
      <dsp:txXfrm>
        <a:off x="3826123" y="588375"/>
        <a:ext cx="995711" cy="995711"/>
      </dsp:txXfrm>
    </dsp:sp>
    <dsp:sp modelId="{B927AF56-F95C-40D8-8C62-19FEB7CCFBF3}">
      <dsp:nvSpPr>
        <dsp:cNvPr id="0" name=""/>
        <dsp:cNvSpPr/>
      </dsp:nvSpPr>
      <dsp:spPr>
        <a:xfrm>
          <a:off x="3700746" y="1658974"/>
          <a:ext cx="3186277" cy="3186277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EA359-E01D-4B3B-A6DF-F73261FA13DD}">
      <dsp:nvSpPr>
        <dsp:cNvPr id="0" name=""/>
        <dsp:cNvSpPr/>
      </dsp:nvSpPr>
      <dsp:spPr>
        <a:xfrm>
          <a:off x="2119577" y="1046315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445B1-2CEC-411B-A79B-D708F9FADAD4}">
      <dsp:nvSpPr>
        <dsp:cNvPr id="0" name=""/>
        <dsp:cNvSpPr/>
      </dsp:nvSpPr>
      <dsp:spPr>
        <a:xfrm>
          <a:off x="3043894" y="-190626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56077E-7672-411B-BCEA-F286D00529F9}">
      <dsp:nvSpPr>
        <dsp:cNvPr id="0" name=""/>
        <dsp:cNvSpPr/>
      </dsp:nvSpPr>
      <dsp:spPr>
        <a:xfrm>
          <a:off x="3291839" y="0"/>
          <a:ext cx="4937760" cy="2154694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800" kern="1200" dirty="0" smtClean="0">
              <a:solidFill>
                <a:srgbClr val="002060"/>
              </a:solidFill>
            </a:rPr>
            <a:t>NO ITC</a:t>
          </a:r>
          <a:endParaRPr lang="en-US" sz="6500" kern="1200" dirty="0">
            <a:solidFill>
              <a:srgbClr val="002060"/>
            </a:solidFill>
          </a:endParaRPr>
        </a:p>
      </dsp:txBody>
      <dsp:txXfrm>
        <a:off x="3291839" y="0"/>
        <a:ext cx="4937760" cy="2154694"/>
      </dsp:txXfrm>
    </dsp:sp>
    <dsp:sp modelId="{B0100555-881C-4BF0-A842-AF207A910B2C}">
      <dsp:nvSpPr>
        <dsp:cNvPr id="0" name=""/>
        <dsp:cNvSpPr/>
      </dsp:nvSpPr>
      <dsp:spPr>
        <a:xfrm>
          <a:off x="0" y="552"/>
          <a:ext cx="3291840" cy="215469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>
              <a:solidFill>
                <a:srgbClr val="002060"/>
              </a:solidFill>
            </a:rPr>
            <a:t>CST Paid </a:t>
          </a:r>
          <a:endParaRPr lang="en-US" sz="5200" kern="1200" dirty="0">
            <a:solidFill>
              <a:srgbClr val="002060"/>
            </a:solidFill>
          </a:endParaRPr>
        </a:p>
      </dsp:txBody>
      <dsp:txXfrm>
        <a:off x="0" y="552"/>
        <a:ext cx="3291840" cy="2154694"/>
      </dsp:txXfrm>
    </dsp:sp>
    <dsp:sp modelId="{AF132168-C920-4653-B0EB-F8B7E9B3B9C5}">
      <dsp:nvSpPr>
        <dsp:cNvPr id="0" name=""/>
        <dsp:cNvSpPr/>
      </dsp:nvSpPr>
      <dsp:spPr>
        <a:xfrm>
          <a:off x="3291839" y="2370716"/>
          <a:ext cx="4937760" cy="2154694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500" kern="1200" dirty="0" smtClean="0">
              <a:solidFill>
                <a:srgbClr val="002060"/>
              </a:solidFill>
            </a:rPr>
            <a:t>Can be paid by using ITC</a:t>
          </a:r>
          <a:endParaRPr lang="en-US" sz="5500" kern="1200" dirty="0">
            <a:solidFill>
              <a:srgbClr val="002060"/>
            </a:solidFill>
          </a:endParaRPr>
        </a:p>
      </dsp:txBody>
      <dsp:txXfrm>
        <a:off x="3291839" y="2370716"/>
        <a:ext cx="4937760" cy="2154694"/>
      </dsp:txXfrm>
    </dsp:sp>
    <dsp:sp modelId="{35424ED1-3E74-460F-9A63-462B4FBA6EFB}">
      <dsp:nvSpPr>
        <dsp:cNvPr id="0" name=""/>
        <dsp:cNvSpPr/>
      </dsp:nvSpPr>
      <dsp:spPr>
        <a:xfrm>
          <a:off x="0" y="2370716"/>
          <a:ext cx="3291840" cy="2154694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>
              <a:solidFill>
                <a:srgbClr val="002060"/>
              </a:solidFill>
            </a:rPr>
            <a:t>CST Payable</a:t>
          </a:r>
          <a:endParaRPr lang="en-US" sz="5600" kern="1200" dirty="0">
            <a:solidFill>
              <a:srgbClr val="002060"/>
            </a:solidFill>
          </a:endParaRPr>
        </a:p>
      </dsp:txBody>
      <dsp:txXfrm>
        <a:off x="0" y="2370716"/>
        <a:ext cx="3291840" cy="215469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588D4B-72C8-4509-8436-F30821D0DD2D}">
      <dsp:nvSpPr>
        <dsp:cNvPr id="0" name=""/>
        <dsp:cNvSpPr/>
      </dsp:nvSpPr>
      <dsp:spPr>
        <a:xfrm>
          <a:off x="4294629" y="3925472"/>
          <a:ext cx="2916939" cy="17631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b="1" kern="1200" dirty="0">
            <a:solidFill>
              <a:srgbClr val="7030A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7030A0"/>
              </a:solidFill>
            </a:rPr>
            <a:t>It available in 36installments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5169711" y="4366259"/>
        <a:ext cx="2041857" cy="1322363"/>
      </dsp:txXfrm>
    </dsp:sp>
    <dsp:sp modelId="{61871A25-4A29-449C-B9DB-AC409720AB2A}">
      <dsp:nvSpPr>
        <dsp:cNvPr id="0" name=""/>
        <dsp:cNvSpPr/>
      </dsp:nvSpPr>
      <dsp:spPr>
        <a:xfrm>
          <a:off x="-48768" y="3925472"/>
          <a:ext cx="2721864" cy="17631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00B050"/>
              </a:solidFill>
            </a:rPr>
            <a:t>Both manufactures and dealers</a:t>
          </a:r>
          <a:endParaRPr lang="en-US" sz="2000" b="1" kern="1200" dirty="0">
            <a:solidFill>
              <a:srgbClr val="00B050"/>
            </a:solidFill>
          </a:endParaRPr>
        </a:p>
      </dsp:txBody>
      <dsp:txXfrm>
        <a:off x="-48768" y="4366259"/>
        <a:ext cx="1905304" cy="1322363"/>
      </dsp:txXfrm>
    </dsp:sp>
    <dsp:sp modelId="{248D3B74-B712-4FFA-9B03-CB0E2C07F48E}">
      <dsp:nvSpPr>
        <dsp:cNvPr id="0" name=""/>
        <dsp:cNvSpPr/>
      </dsp:nvSpPr>
      <dsp:spPr>
        <a:xfrm>
          <a:off x="4392167" y="178776"/>
          <a:ext cx="2721864" cy="17631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0070C0"/>
              </a:solidFill>
            </a:rPr>
            <a:t>No ITC on that CG</a:t>
          </a:r>
          <a:endParaRPr lang="en-US" sz="2000" b="1" kern="1200" dirty="0">
            <a:solidFill>
              <a:srgbClr val="0070C0"/>
            </a:solidFill>
          </a:endParaRPr>
        </a:p>
      </dsp:txBody>
      <dsp:txXfrm>
        <a:off x="5208726" y="178776"/>
        <a:ext cx="1905304" cy="1322363"/>
      </dsp:txXfrm>
    </dsp:sp>
    <dsp:sp modelId="{85A28ACF-DC62-4898-A2BD-F46C4FF18758}">
      <dsp:nvSpPr>
        <dsp:cNvPr id="0" name=""/>
        <dsp:cNvSpPr/>
      </dsp:nvSpPr>
      <dsp:spPr>
        <a:xfrm>
          <a:off x="-48768" y="178776"/>
          <a:ext cx="2721864" cy="17631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C00000"/>
              </a:solidFill>
            </a:rPr>
            <a:t>leading to cascading effect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-48768" y="178776"/>
        <a:ext cx="1905304" cy="1322363"/>
      </dsp:txXfrm>
    </dsp:sp>
    <dsp:sp modelId="{627560D5-A171-4FB9-A3FA-FD15C0E32E84}">
      <dsp:nvSpPr>
        <dsp:cNvPr id="0" name=""/>
        <dsp:cNvSpPr/>
      </dsp:nvSpPr>
      <dsp:spPr>
        <a:xfrm>
          <a:off x="1140538" y="492838"/>
          <a:ext cx="2385763" cy="2385763"/>
        </a:xfrm>
        <a:prstGeom prst="pieWedg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Need  for ITC on CG</a:t>
          </a:r>
          <a:endParaRPr lang="en-US" sz="1200" b="1" kern="1200" dirty="0">
            <a:solidFill>
              <a:srgbClr val="C00000"/>
            </a:solidFill>
          </a:endParaRPr>
        </a:p>
      </dsp:txBody>
      <dsp:txXfrm>
        <a:off x="1140538" y="492838"/>
        <a:ext cx="2385763" cy="2385763"/>
      </dsp:txXfrm>
    </dsp:sp>
    <dsp:sp modelId="{18BE210B-41FD-41B1-A55A-5662BC040D5F}">
      <dsp:nvSpPr>
        <dsp:cNvPr id="0" name=""/>
        <dsp:cNvSpPr/>
      </dsp:nvSpPr>
      <dsp:spPr>
        <a:xfrm rot="5400000">
          <a:off x="3636498" y="492838"/>
          <a:ext cx="2385763" cy="238576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Negative list</a:t>
          </a:r>
          <a:endParaRPr lang="en-US" sz="2700" b="1" kern="1200" dirty="0"/>
        </a:p>
      </dsp:txBody>
      <dsp:txXfrm rot="5400000">
        <a:off x="3636498" y="492838"/>
        <a:ext cx="2385763" cy="2385763"/>
      </dsp:txXfrm>
    </dsp:sp>
    <dsp:sp modelId="{B0AB2E4B-8F93-40B1-95CD-F4C9CF11333C}">
      <dsp:nvSpPr>
        <dsp:cNvPr id="0" name=""/>
        <dsp:cNvSpPr/>
      </dsp:nvSpPr>
      <dsp:spPr>
        <a:xfrm rot="10800000">
          <a:off x="3636498" y="2988798"/>
          <a:ext cx="2385763" cy="2385763"/>
        </a:xfrm>
        <a:prstGeom prst="pieWedge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rgbClr val="00B050"/>
              </a:solidFill>
            </a:rPr>
            <a:t>Deferred credit scheme</a:t>
          </a:r>
          <a:endParaRPr lang="en-US" sz="2700" kern="1200" dirty="0">
            <a:solidFill>
              <a:srgbClr val="00B050"/>
            </a:solidFill>
          </a:endParaRPr>
        </a:p>
      </dsp:txBody>
      <dsp:txXfrm rot="10800000">
        <a:off x="3636498" y="2988798"/>
        <a:ext cx="2385763" cy="2385763"/>
      </dsp:txXfrm>
    </dsp:sp>
    <dsp:sp modelId="{6E9D37AE-31B7-4440-B1A1-37DB1EF8839D}">
      <dsp:nvSpPr>
        <dsp:cNvPr id="0" name=""/>
        <dsp:cNvSpPr/>
      </dsp:nvSpPr>
      <dsp:spPr>
        <a:xfrm rot="16200000">
          <a:off x="1140538" y="2988798"/>
          <a:ext cx="2385763" cy="238576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Credit to  all dealers</a:t>
          </a:r>
          <a:endParaRPr lang="en-US" sz="1400" b="1" kern="1200" dirty="0"/>
        </a:p>
      </dsp:txBody>
      <dsp:txXfrm rot="16200000">
        <a:off x="1140538" y="2988798"/>
        <a:ext cx="2385763" cy="2385763"/>
      </dsp:txXfrm>
    </dsp:sp>
    <dsp:sp modelId="{2DB3F92A-72B5-4D7B-B4ED-42AF7990BABA}">
      <dsp:nvSpPr>
        <dsp:cNvPr id="0" name=""/>
        <dsp:cNvSpPr/>
      </dsp:nvSpPr>
      <dsp:spPr>
        <a:xfrm>
          <a:off x="3169539" y="2437813"/>
          <a:ext cx="823722" cy="716280"/>
        </a:xfrm>
        <a:prstGeom prst="circularArrow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0398D306-0294-4F05-8B35-5F5D11A4AD84}">
      <dsp:nvSpPr>
        <dsp:cNvPr id="0" name=""/>
        <dsp:cNvSpPr/>
      </dsp:nvSpPr>
      <dsp:spPr>
        <a:xfrm rot="10800000">
          <a:off x="3169539" y="2713306"/>
          <a:ext cx="823722" cy="716280"/>
        </a:xfrm>
        <a:prstGeom prst="circularArrow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8617B2-051A-4458-A904-657FEFC30BAE}">
      <dsp:nvSpPr>
        <dsp:cNvPr id="0" name=""/>
        <dsp:cNvSpPr/>
      </dsp:nvSpPr>
      <dsp:spPr>
        <a:xfrm>
          <a:off x="1852463" y="644"/>
          <a:ext cx="4524672" cy="4524672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input-tax credit shall be allowed proportionately only in respect of those inputs which have been used in the manufacture, etc. of the taxable goods.</a:t>
          </a:r>
          <a:endParaRPr lang="en-US" sz="2800" kern="1200" dirty="0"/>
        </a:p>
      </dsp:txBody>
      <dsp:txXfrm>
        <a:off x="1852463" y="644"/>
        <a:ext cx="4524672" cy="452467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109A5C-26A5-4E7A-ABD2-2EBAB3021F03}">
      <dsp:nvSpPr>
        <dsp:cNvPr id="0" name=""/>
        <dsp:cNvSpPr/>
      </dsp:nvSpPr>
      <dsp:spPr>
        <a:xfrm rot="5400000">
          <a:off x="-281887" y="283372"/>
          <a:ext cx="1879252" cy="1315476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100" b="1" kern="1200" dirty="0" smtClean="0">
              <a:solidFill>
                <a:schemeClr val="lt1"/>
              </a:solidFill>
              <a:latin typeface="+mn-lt"/>
              <a:ea typeface="+mn-ea"/>
              <a:cs typeface="+mn-cs"/>
            </a:rPr>
            <a:t>Eligibility:</a:t>
          </a:r>
          <a:endParaRPr lang="en-US" sz="2100" kern="1200" dirty="0"/>
        </a:p>
      </dsp:txBody>
      <dsp:txXfrm rot="5400000">
        <a:off x="-281887" y="283372"/>
        <a:ext cx="1879252" cy="1315476"/>
      </dsp:txXfrm>
    </dsp:sp>
    <dsp:sp modelId="{CAB215FC-4DA0-4ED6-BB62-78E7E9B9E901}">
      <dsp:nvSpPr>
        <dsp:cNvPr id="0" name=""/>
        <dsp:cNvSpPr/>
      </dsp:nvSpPr>
      <dsp:spPr>
        <a:xfrm rot="5400000">
          <a:off x="4085581" y="-2768619"/>
          <a:ext cx="1221514" cy="67617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2200" b="1" kern="120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Dealer</a:t>
          </a:r>
          <a:r>
            <a:rPr kumimoji="0" lang="en-US" sz="2200" b="1" kern="1200" baseline="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</a:t>
          </a:r>
          <a:r>
            <a:rPr kumimoji="0" lang="en-US" sz="2200" b="1" kern="120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whose turnover  between </a:t>
          </a:r>
          <a:r>
            <a:rPr kumimoji="0" lang="en-US" sz="2200" b="1" kern="1200" baseline="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5</a:t>
          </a:r>
          <a:r>
            <a:rPr kumimoji="0" lang="en-US" sz="2200" b="1" kern="120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lakhs to Rs. 50 </a:t>
          </a:r>
          <a:r>
            <a:rPr kumimoji="0" lang="en-US" sz="2200" b="1" kern="1200" dirty="0" err="1" smtClean="0">
              <a:solidFill>
                <a:srgbClr val="0070C0"/>
              </a:solidFill>
              <a:latin typeface="+mn-lt"/>
              <a:ea typeface="+mn-ea"/>
              <a:cs typeface="+mn-cs"/>
            </a:rPr>
            <a:t>lakhs</a:t>
          </a:r>
          <a:r>
            <a:rPr kumimoji="0" lang="en-US" sz="2200" b="1" kern="120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in the PFY, is generally entitled to avail this scheme. PFY, is </a:t>
          </a:r>
          <a:r>
            <a:rPr kumimoji="0" lang="en-US" sz="2200" b="1" kern="1200" dirty="0" smtClean="0">
              <a:solidFill>
                <a:schemeClr val="lt1"/>
              </a:solidFill>
              <a:latin typeface="+mn-lt"/>
              <a:ea typeface="+mn-ea"/>
              <a:cs typeface="+mn-cs"/>
            </a:rPr>
            <a:t>generally entitled to avail this scheme</a:t>
          </a:r>
          <a:endParaRPr lang="en-US" sz="2200" kern="1200" dirty="0"/>
        </a:p>
      </dsp:txBody>
      <dsp:txXfrm rot="5400000">
        <a:off x="4085581" y="-2768619"/>
        <a:ext cx="1221514" cy="6761723"/>
      </dsp:txXfrm>
    </dsp:sp>
    <dsp:sp modelId="{F71B7BC7-7113-4249-B3AB-63DE88140F60}">
      <dsp:nvSpPr>
        <dsp:cNvPr id="0" name=""/>
        <dsp:cNvSpPr/>
      </dsp:nvSpPr>
      <dsp:spPr>
        <a:xfrm rot="5400000">
          <a:off x="-281887" y="1971161"/>
          <a:ext cx="1879252" cy="1315476"/>
        </a:xfrm>
        <a:prstGeom prst="chevr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100" b="1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Not eligible </a:t>
          </a:r>
          <a:endParaRPr lang="en-US" sz="2100" kern="1200" dirty="0">
            <a:solidFill>
              <a:schemeClr val="bg1"/>
            </a:solidFill>
          </a:endParaRPr>
        </a:p>
      </dsp:txBody>
      <dsp:txXfrm rot="5400000">
        <a:off x="-281887" y="1971161"/>
        <a:ext cx="1879252" cy="1315476"/>
      </dsp:txXfrm>
    </dsp:sp>
    <dsp:sp modelId="{0CCC7D28-388A-4672-A36A-02BB2F2414CD}">
      <dsp:nvSpPr>
        <dsp:cNvPr id="0" name=""/>
        <dsp:cNvSpPr/>
      </dsp:nvSpPr>
      <dsp:spPr>
        <a:xfrm rot="5400000">
          <a:off x="4085581" y="-1080830"/>
          <a:ext cx="1221514" cy="67617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1800" b="1" kern="1200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sells goods in the course of inter state</a:t>
          </a:r>
          <a:endParaRPr lang="en-US" sz="1800" b="1" kern="1200" dirty="0">
            <a:solidFill>
              <a:srgbClr val="C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1800" b="1" kern="1200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sells goods in the course of import into or export</a:t>
          </a:r>
          <a:endParaRPr lang="en-US" sz="1800" b="1" kern="1200" dirty="0">
            <a:solidFill>
              <a:srgbClr val="C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1800" b="1" kern="1200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 branch transferring goods outside the state.</a:t>
          </a:r>
          <a:endParaRPr lang="en-US" sz="1400" b="1" kern="1200" dirty="0">
            <a:solidFill>
              <a:srgbClr val="C00000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300" kern="1200" dirty="0"/>
        </a:p>
      </dsp:txBody>
      <dsp:txXfrm rot="5400000">
        <a:off x="4085581" y="-1080830"/>
        <a:ext cx="1221514" cy="6761723"/>
      </dsp:txXfrm>
    </dsp:sp>
    <dsp:sp modelId="{62ACCF08-5D9B-4427-BF65-54404D776278}">
      <dsp:nvSpPr>
        <dsp:cNvPr id="0" name=""/>
        <dsp:cNvSpPr/>
      </dsp:nvSpPr>
      <dsp:spPr>
        <a:xfrm rot="5400000">
          <a:off x="-281887" y="3658950"/>
          <a:ext cx="1879252" cy="1315476"/>
        </a:xfrm>
        <a:prstGeom prst="chevron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Conditions</a:t>
          </a:r>
          <a:endParaRPr lang="en-US" sz="2100" kern="1200" dirty="0"/>
        </a:p>
      </dsp:txBody>
      <dsp:txXfrm rot="5400000">
        <a:off x="-281887" y="3658950"/>
        <a:ext cx="1879252" cy="1315476"/>
      </dsp:txXfrm>
    </dsp:sp>
    <dsp:sp modelId="{4B07BDDB-9B25-46C2-9404-C0D9312415FE}">
      <dsp:nvSpPr>
        <dsp:cNvPr id="0" name=""/>
        <dsp:cNvSpPr/>
      </dsp:nvSpPr>
      <dsp:spPr>
        <a:xfrm rot="5400000">
          <a:off x="4085581" y="606958"/>
          <a:ext cx="1221514" cy="67617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2200" b="1" kern="1200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Exercise the option by intimating to the commissioner </a:t>
          </a:r>
          <a:endParaRPr lang="en-US" sz="2200" b="1" kern="1200" dirty="0">
            <a:solidFill>
              <a:srgbClr val="7030A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2200" b="1" kern="1200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No</a:t>
          </a:r>
          <a:r>
            <a:rPr kumimoji="0" lang="en-US" sz="2200" b="1" kern="1200" baseline="0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 ITC (even on opening stock also)</a:t>
          </a:r>
          <a:endParaRPr lang="en-US" sz="2200" b="1" kern="1200" dirty="0">
            <a:solidFill>
              <a:srgbClr val="7030A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en-US" sz="2200" b="1" kern="1200" baseline="0" dirty="0" smtClean="0">
              <a:solidFill>
                <a:srgbClr val="7030A0"/>
              </a:solidFill>
              <a:latin typeface="+mn-lt"/>
              <a:ea typeface="+mn-ea"/>
              <a:cs typeface="+mn-cs"/>
            </a:rPr>
            <a:t>No right to issue invoice</a:t>
          </a:r>
          <a:endParaRPr lang="en-US" sz="2200" b="1" kern="1200" dirty="0">
            <a:solidFill>
              <a:srgbClr val="7030A0"/>
            </a:solidFill>
          </a:endParaRPr>
        </a:p>
      </dsp:txBody>
      <dsp:txXfrm rot="5400000">
        <a:off x="4085581" y="606958"/>
        <a:ext cx="1221514" cy="676172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E6D70D-1E52-4D2A-B455-5C176A373C75}">
      <dsp:nvSpPr>
        <dsp:cNvPr id="0" name=""/>
        <dsp:cNvSpPr/>
      </dsp:nvSpPr>
      <dsp:spPr>
        <a:xfrm rot="5400000">
          <a:off x="-297006" y="298916"/>
          <a:ext cx="1980046" cy="1386032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Rate</a:t>
          </a:r>
          <a:endParaRPr lang="en-US" sz="1700" kern="1200" dirty="0"/>
        </a:p>
      </dsp:txBody>
      <dsp:txXfrm rot="5400000">
        <a:off x="-297006" y="298916"/>
        <a:ext cx="1980046" cy="1386032"/>
      </dsp:txXfrm>
    </dsp:sp>
    <dsp:sp modelId="{C5EA6F73-3290-4750-B1BA-2111A08844CD}">
      <dsp:nvSpPr>
        <dsp:cNvPr id="0" name=""/>
        <dsp:cNvSpPr/>
      </dsp:nvSpPr>
      <dsp:spPr>
        <a:xfrm rot="5400000">
          <a:off x="3669001" y="-2281059"/>
          <a:ext cx="1287030" cy="58529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00B050"/>
              </a:solidFill>
            </a:rPr>
            <a:t>Empowered committee has permitted the states to reduce the rate of composition tax to 0.25%.</a:t>
          </a:r>
          <a:endParaRPr lang="en-US" sz="1800" b="1" kern="1200" dirty="0">
            <a:solidFill>
              <a:srgbClr val="00B050"/>
            </a:solidFill>
          </a:endParaRPr>
        </a:p>
      </dsp:txBody>
      <dsp:txXfrm rot="5400000">
        <a:off x="3669001" y="-2281059"/>
        <a:ext cx="1287030" cy="5852967"/>
      </dsp:txXfrm>
    </dsp:sp>
    <dsp:sp modelId="{02FB8162-51A8-410B-9127-471B74A64555}">
      <dsp:nvSpPr>
        <dsp:cNvPr id="0" name=""/>
        <dsp:cNvSpPr/>
      </dsp:nvSpPr>
      <dsp:spPr>
        <a:xfrm rot="5400000">
          <a:off x="-297006" y="2088283"/>
          <a:ext cx="1980046" cy="1386032"/>
        </a:xfrm>
        <a:prstGeom prst="chevron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Advantages:</a:t>
          </a:r>
          <a:endParaRPr lang="en-US" sz="1700" kern="1200" dirty="0"/>
        </a:p>
      </dsp:txBody>
      <dsp:txXfrm rot="5400000">
        <a:off x="-297006" y="2088283"/>
        <a:ext cx="1980046" cy="1386032"/>
      </dsp:txXfrm>
    </dsp:sp>
    <dsp:sp modelId="{013172B0-0503-43A9-9441-02825F69FA05}">
      <dsp:nvSpPr>
        <dsp:cNvPr id="0" name=""/>
        <dsp:cNvSpPr/>
      </dsp:nvSpPr>
      <dsp:spPr>
        <a:xfrm rot="5400000">
          <a:off x="3669001" y="-491691"/>
          <a:ext cx="1287030" cy="58529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7030A0"/>
              </a:solidFill>
            </a:rPr>
            <a:t>Tax will be payable at a lower rate</a:t>
          </a:r>
          <a:endParaRPr lang="en-US" sz="1600" b="1" kern="1200" dirty="0">
            <a:solidFill>
              <a:srgbClr val="7030A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7030A0"/>
              </a:solidFill>
            </a:rPr>
            <a:t>It saves a lot of </a:t>
          </a:r>
          <a:r>
            <a:rPr lang="en-US" sz="1600" b="1" kern="1200" dirty="0" err="1" smtClean="0">
              <a:solidFill>
                <a:srgbClr val="7030A0"/>
              </a:solidFill>
            </a:rPr>
            <a:t>labour</a:t>
          </a:r>
          <a:r>
            <a:rPr lang="en-US" sz="1600" b="1" kern="1200" dirty="0" smtClean="0">
              <a:solidFill>
                <a:srgbClr val="7030A0"/>
              </a:solidFill>
            </a:rPr>
            <a:t> and effort, in keeping records</a:t>
          </a:r>
          <a:endParaRPr lang="en-US" sz="1600" b="1" kern="1200" dirty="0">
            <a:solidFill>
              <a:srgbClr val="7030A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7030A0"/>
              </a:solidFill>
            </a:rPr>
            <a:t>It also simplifies the calculation of tax liability of a dealer</a:t>
          </a:r>
          <a:endParaRPr lang="en-US" sz="1600" b="1" kern="1200" dirty="0">
            <a:solidFill>
              <a:srgbClr val="7030A0"/>
            </a:solidFill>
          </a:endParaRPr>
        </a:p>
      </dsp:txBody>
      <dsp:txXfrm rot="5400000">
        <a:off x="3669001" y="-491691"/>
        <a:ext cx="1287030" cy="5852967"/>
      </dsp:txXfrm>
    </dsp:sp>
    <dsp:sp modelId="{D89F1DDC-EAAF-4E57-92A5-BBEDAB46F935}">
      <dsp:nvSpPr>
        <dsp:cNvPr id="0" name=""/>
        <dsp:cNvSpPr/>
      </dsp:nvSpPr>
      <dsp:spPr>
        <a:xfrm rot="5400000">
          <a:off x="-297006" y="3877651"/>
          <a:ext cx="1980046" cy="1386032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Disadvantages</a:t>
          </a:r>
          <a:endParaRPr lang="en-US" sz="1700" kern="1200" dirty="0"/>
        </a:p>
      </dsp:txBody>
      <dsp:txXfrm rot="5400000">
        <a:off x="-297006" y="3877651"/>
        <a:ext cx="1980046" cy="1386032"/>
      </dsp:txXfrm>
    </dsp:sp>
    <dsp:sp modelId="{FB439351-3BF2-4FDA-9E9D-CBC90EC04162}">
      <dsp:nvSpPr>
        <dsp:cNvPr id="0" name=""/>
        <dsp:cNvSpPr/>
      </dsp:nvSpPr>
      <dsp:spPr>
        <a:xfrm rot="5400000">
          <a:off x="3669001" y="1297675"/>
          <a:ext cx="1287030" cy="58529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accent6">
                  <a:lumMod val="75000"/>
                </a:schemeClr>
              </a:solidFill>
            </a:rPr>
            <a:t>Loss to seller: No ITC and not be able to pass the benefit of input tax credit</a:t>
          </a:r>
          <a:endParaRPr lang="en-US" sz="1400" b="1" kern="1200" dirty="0">
            <a:solidFill>
              <a:schemeClr val="accent6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accent6">
                  <a:lumMod val="75000"/>
                </a:schemeClr>
              </a:solidFill>
            </a:rPr>
            <a:t>Loss to the Purchaser: No ITC and not be able to pass the benefit of input tax credit</a:t>
          </a:r>
          <a:endParaRPr lang="en-US" sz="1400" b="1" kern="1200" dirty="0">
            <a:solidFill>
              <a:schemeClr val="accent6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b="1" kern="1200" dirty="0"/>
        </a:p>
      </dsp:txBody>
      <dsp:txXfrm rot="5400000">
        <a:off x="3669001" y="1297675"/>
        <a:ext cx="1287030" cy="5852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FAEE1-EF99-4D3B-955B-E608B135182F}" type="datetimeFigureOut">
              <a:rPr lang="en-US" smtClean="0"/>
              <a:pPr/>
              <a:t>12/17/2012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73AAB-DEA2-4675-AD94-5DA8E309B7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blogofindia.in/wp-content/uploads/2009/12/5ENH1FJM1valueaddedtax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2852738" y="170973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4580" name="Picture 4" descr="http://www.blogofindia.in/wp-content/uploads/2009/12/5ENH1FJM1valueaddedtax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429000" y="16764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1524000" y="5424488"/>
            <a:ext cx="7391400" cy="707886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REVISION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543800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66"/>
                </a:solidFill>
                <a:latin typeface="Bell Gothic Std Black" pitchFamily="34" charset="0"/>
              </a:rPr>
              <a:t>VAT PRESENTATION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447800" y="304800"/>
            <a:ext cx="6400800" cy="5334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28600" y="990600"/>
            <a:ext cx="8610600" cy="5334000"/>
          </a:xfrm>
          <a:prstGeom prst="roundRect">
            <a:avLst/>
          </a:prstGeom>
          <a:solidFill>
            <a:srgbClr val="FEFEB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ADVANTAGES OF VAT?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404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Prevents cascading effect of taxation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Reduction in price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Simplicity, Certainty and Less Litigations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Transparency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Self-assessment and less procedural formalities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Provides neutrality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Better accounting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Better and Stable revenue collection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Tax evasion is difficult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/>
          <p:cNvSpPr/>
          <p:nvPr/>
        </p:nvSpPr>
        <p:spPr>
          <a:xfrm>
            <a:off x="1828800" y="533400"/>
            <a:ext cx="5486400" cy="762000"/>
          </a:xfrm>
          <a:prstGeom prst="flowChartAlternateProcess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371600"/>
            <a:ext cx="8229600" cy="4724400"/>
          </a:xfrm>
          <a:prstGeom prst="roundRect">
            <a:avLst/>
          </a:prstGeom>
          <a:ln cmpd="tri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LIMITATIONS OF VAT?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4623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Detailed records even by small traders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Problems due to different VAT rates, exemptions, concessions and composition schemes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Increase in investment and inflation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Non-integration of State VAT with Central VAT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VAT, being a consumption tax, is regressive in nature: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Higher administration cost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ecision 4"/>
          <p:cNvSpPr/>
          <p:nvPr/>
        </p:nvSpPr>
        <p:spPr>
          <a:xfrm>
            <a:off x="609600" y="0"/>
            <a:ext cx="7848600" cy="17526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G</a:t>
            </a:r>
            <a:r>
              <a:rPr lang="en-US" sz="3000" dirty="0" smtClean="0">
                <a:solidFill>
                  <a:schemeClr val="bg1"/>
                </a:solidFill>
              </a:rPr>
              <a:t>oods are not covered under VAT?</a:t>
            </a:r>
            <a:endParaRPr lang="en-US" sz="30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Rates of VAT?</a:t>
            </a:r>
            <a:br>
              <a:rPr lang="en-US" dirty="0" smtClean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43000" y="990601"/>
          <a:ext cx="7620000" cy="546142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51939"/>
                <a:gridCol w="5668061"/>
              </a:tblGrid>
              <a:tr h="99314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kern="1200" dirty="0" smtClean="0"/>
                        <a:t>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</a:tr>
              <a:tr h="710776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rgbClr val="7030A0"/>
                          </a:solidFill>
                        </a:rPr>
                        <a:t>0%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This category has about 50 commodities(maximum of 10 commodities flexibly)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71077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1%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precious stones, precious and semi-precious metals, bullion, gold and silver ornaments, 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71077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4%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items of basic necessities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all agricultural and industrial inputs,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capital goods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71077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Declared goods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71077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12.5%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All goods other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71077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20%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rgbClr val="7030A0"/>
                          </a:solidFill>
                        </a:rPr>
                        <a:t>Luxury goods.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6384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5867400"/>
              </a:tblGrid>
              <a:tr h="54109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Type</a:t>
                      </a:r>
                      <a:r>
                        <a:rPr lang="en-US" sz="2800" baseline="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</a:tr>
              <a:tr h="954871"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r>
                        <a:rPr lang="en-US" baseline="0" dirty="0" smtClean="0"/>
                        <a:t> of seller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Purchases from URD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2.Purchases from RD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who has opted for composition scheme</a:t>
                      </a:r>
                      <a:endParaRPr lang="en-US" dirty="0"/>
                    </a:p>
                  </a:txBody>
                  <a:tcPr/>
                </a:tc>
              </a:tr>
              <a:tr h="942435">
                <a:tc>
                  <a:txBody>
                    <a:bodyPr/>
                    <a:lstStyle/>
                    <a:p>
                      <a:r>
                        <a:rPr lang="en-US" dirty="0" smtClean="0"/>
                        <a:t>Place</a:t>
                      </a:r>
                      <a:r>
                        <a:rPr lang="en-US" baseline="0" dirty="0" smtClean="0"/>
                        <a:t> of seller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3.Purchases of goods from other states 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4.Import of goods from outside the territory of India</a:t>
                      </a:r>
                    </a:p>
                  </a:txBody>
                  <a:tcPr/>
                </a:tc>
              </a:tr>
              <a:tr h="1241332">
                <a:tc>
                  <a:txBody>
                    <a:bodyPr/>
                    <a:lstStyle/>
                    <a:p>
                      <a:r>
                        <a:rPr lang="en-US" dirty="0" smtClean="0"/>
                        <a:t>Proof of purchase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5.where the purchase invoice is not available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6.dealer’s invoice doesn’t show amount of tax charged separately</a:t>
                      </a:r>
                      <a:endParaRPr lang="en-US" dirty="0"/>
                    </a:p>
                  </a:txBody>
                  <a:tcPr/>
                </a:tc>
              </a:tr>
              <a:tr h="1241332">
                <a:tc>
                  <a:txBody>
                    <a:bodyPr/>
                    <a:lstStyle/>
                    <a:p>
                      <a:r>
                        <a:rPr lang="en-US" dirty="0" smtClean="0"/>
                        <a:t>Purpose of purchase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7.Purchases of goods for use in the manufacture of exempted goods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8.Purchase of goods used for personal use</a:t>
                      </a:r>
                    </a:p>
                    <a:p>
                      <a:r>
                        <a:rPr lang="en-US" dirty="0" smtClean="0"/>
                        <a:t>9.Stock</a:t>
                      </a:r>
                      <a:r>
                        <a:rPr lang="en-US" baseline="0" dirty="0" smtClean="0"/>
                        <a:t> transfer outside the state</a:t>
                      </a:r>
                      <a:endParaRPr lang="en-US" dirty="0"/>
                    </a:p>
                  </a:txBody>
                  <a:tcPr/>
                </a:tc>
              </a:tr>
              <a:tr h="387253">
                <a:tc>
                  <a:txBody>
                    <a:bodyPr/>
                    <a:lstStyle/>
                    <a:p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10.Purchase of non-creditable goods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11.Purchases of capital goods (in negative list)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12.Purchases of goods for use as fuel in generation of power;</a:t>
                      </a:r>
                    </a:p>
                    <a:p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ded Corner 5"/>
          <p:cNvSpPr/>
          <p:nvPr/>
        </p:nvSpPr>
        <p:spPr>
          <a:xfrm>
            <a:off x="1066800" y="533400"/>
            <a:ext cx="7010400" cy="685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lded Corner 4"/>
          <p:cNvSpPr/>
          <p:nvPr/>
        </p:nvSpPr>
        <p:spPr>
          <a:xfrm>
            <a:off x="304800" y="1371600"/>
            <a:ext cx="8458200" cy="5029200"/>
          </a:xfrm>
          <a:prstGeom prst="foldedCorner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Eligible Purchases: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Sale or resale within the state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Sale to other parts of India in the course of inter-state trade or commerce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For being used in the execution of a works contract.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To be used in manufacture as a RM,CG,PM, containers(out put may be sold any where)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For making zero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eparation 4"/>
          <p:cNvSpPr/>
          <p:nvPr/>
        </p:nvSpPr>
        <p:spPr>
          <a:xfrm>
            <a:off x="3429000" y="304800"/>
            <a:ext cx="2286000" cy="10668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C S T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edefined Process 5"/>
          <p:cNvSpPr/>
          <p:nvPr/>
        </p:nvSpPr>
        <p:spPr>
          <a:xfrm>
            <a:off x="685800" y="609600"/>
            <a:ext cx="7696200" cy="609600"/>
          </a:xfrm>
          <a:prstGeom prst="flowChartPredefinedProcess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Process 4"/>
          <p:cNvSpPr/>
          <p:nvPr/>
        </p:nvSpPr>
        <p:spPr>
          <a:xfrm>
            <a:off x="304800" y="3733800"/>
            <a:ext cx="8382000" cy="1981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Process 3"/>
          <p:cNvSpPr/>
          <p:nvPr/>
        </p:nvSpPr>
        <p:spPr>
          <a:xfrm>
            <a:off x="304800" y="1600200"/>
            <a:ext cx="8382000" cy="190500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143000"/>
          </a:xfrm>
        </p:spPr>
        <p:txBody>
          <a:bodyPr>
            <a:normAutofit/>
          </a:bodyPr>
          <a:lstStyle/>
          <a:p>
            <a:r>
              <a:rPr lang="en-US" sz="2600" b="1" dirty="0" smtClean="0">
                <a:solidFill>
                  <a:schemeClr val="bg1"/>
                </a:solidFill>
              </a:rPr>
              <a:t>CARRYING OVER AND REFUND  OF ITC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/>
                </a:solidFill>
              </a:rPr>
              <a:t>Utilization of ITC</a:t>
            </a:r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  </a:t>
            </a:r>
            <a:r>
              <a:rPr lang="en-US" sz="2400" dirty="0" smtClean="0"/>
              <a:t> 	</a:t>
            </a:r>
            <a:r>
              <a:rPr lang="en-US" sz="2400" dirty="0" smtClean="0">
                <a:solidFill>
                  <a:schemeClr val="bg1"/>
                </a:solidFill>
              </a:rPr>
              <a:t>Fist-vat payable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     		Next-CST payable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Un utilized ITC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/>
              <a:t>   		</a:t>
            </a:r>
            <a:r>
              <a:rPr lang="en-US" sz="2400" dirty="0" smtClean="0">
                <a:solidFill>
                  <a:schemeClr val="bg1"/>
                </a:solidFill>
              </a:rPr>
              <a:t>carried forward to the next tax-period and so on up to 	the next financial year(the same is required to be claimed 	as refund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533400"/>
          <a:ext cx="7162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362200" y="533400"/>
            <a:ext cx="4343400" cy="6858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Common Goods: 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76200" y="2667000"/>
            <a:ext cx="2286000" cy="1905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INPUT GOOGS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019800" y="1447800"/>
            <a:ext cx="1676400" cy="1219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TAXABLE GOODS 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400800" y="4648200"/>
            <a:ext cx="1676400" cy="12192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TAX FREE GOODS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1447800"/>
            <a:ext cx="8382000" cy="4191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33600" y="609600"/>
            <a:ext cx="4724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2590800" y="647700"/>
            <a:ext cx="3886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376488" y="685800"/>
            <a:ext cx="4557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DEFINE VALUE ADDED TAX?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244" name="Content Placeholder 9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39624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Value Added Tax-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Is a </a:t>
            </a:r>
            <a:r>
              <a:rPr lang="en-US" dirty="0" smtClean="0">
                <a:solidFill>
                  <a:srgbClr val="FF0000"/>
                </a:solidFill>
              </a:rPr>
              <a:t>multi-point tax </a:t>
            </a:r>
            <a:r>
              <a:rPr lang="en-US" dirty="0" smtClean="0">
                <a:solidFill>
                  <a:srgbClr val="0070C0"/>
                </a:solidFill>
              </a:rPr>
              <a:t>on </a:t>
            </a:r>
            <a:r>
              <a:rPr lang="en-US" dirty="0" smtClean="0">
                <a:solidFill>
                  <a:srgbClr val="00B050"/>
                </a:solidFill>
              </a:rPr>
              <a:t>value addition</a:t>
            </a:r>
            <a:r>
              <a:rPr lang="en-US" dirty="0" smtClean="0">
                <a:solidFill>
                  <a:srgbClr val="0070C0"/>
                </a:solidFill>
              </a:rPr>
              <a:t>, i.e. increase in value.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Which is collected at </a:t>
            </a:r>
            <a:r>
              <a:rPr lang="en-US" dirty="0" smtClean="0">
                <a:solidFill>
                  <a:srgbClr val="00B050"/>
                </a:solidFill>
              </a:rPr>
              <a:t>different stages </a:t>
            </a:r>
            <a:r>
              <a:rPr lang="en-US" dirty="0" smtClean="0">
                <a:solidFill>
                  <a:srgbClr val="0070C0"/>
                </a:solidFill>
              </a:rPr>
              <a:t>of sale, and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With a </a:t>
            </a:r>
            <a:r>
              <a:rPr lang="en-US" dirty="0" smtClean="0">
                <a:solidFill>
                  <a:srgbClr val="FF0000"/>
                </a:solidFill>
              </a:rPr>
              <a:t>provision of </a:t>
            </a:r>
            <a:r>
              <a:rPr lang="en-US" dirty="0" smtClean="0">
                <a:solidFill>
                  <a:srgbClr val="0070C0"/>
                </a:solidFill>
              </a:rPr>
              <a:t>Tax paid on inputs is available for set off against tax payable on out puts, before remitting to the Government’s account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400" y="457200"/>
            <a:ext cx="72390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 sale&amp; Zero rating sale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295400" y="2057400"/>
            <a:ext cx="2590800" cy="2895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Exempt sale(NO ITC)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5257800" y="2133600"/>
            <a:ext cx="2667000" cy="2743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Zero rating sale(ITC available)</a:t>
            </a:r>
            <a:endParaRPr lang="en-US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1752600" y="533400"/>
            <a:ext cx="5562600" cy="762000"/>
          </a:xfrm>
          <a:prstGeom prst="flowChart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ocument 4"/>
          <p:cNvSpPr/>
          <p:nvPr/>
        </p:nvSpPr>
        <p:spPr>
          <a:xfrm>
            <a:off x="457200" y="1676400"/>
            <a:ext cx="8382000" cy="50292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304800" y="1524000"/>
            <a:ext cx="8382000" cy="50292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Refund to Exporters: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bg1"/>
                </a:solidFill>
              </a:rPr>
              <a:t>The export-sales are chargeable to VAT at “0%” rate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They are not tax-free sales and input credit is available in respect of them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goods exported out of India, the exporter will be allowed refund of the input-VAT paid by them. (With in 3 months from the date of export)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990600" y="609600"/>
            <a:ext cx="7467600" cy="762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Alternate Process 5"/>
          <p:cNvSpPr/>
          <p:nvPr/>
        </p:nvSpPr>
        <p:spPr>
          <a:xfrm>
            <a:off x="838200" y="457200"/>
            <a:ext cx="7467600" cy="76200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Document 4"/>
          <p:cNvSpPr/>
          <p:nvPr/>
        </p:nvSpPr>
        <p:spPr>
          <a:xfrm>
            <a:off x="457200" y="1676400"/>
            <a:ext cx="8458200" cy="48768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304800" y="1524000"/>
            <a:ext cx="8458200" cy="4876800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 smtClean="0">
                <a:solidFill>
                  <a:schemeClr val="bg1"/>
                </a:solidFill>
              </a:rPr>
              <a:t>Exemption or refund to SEZ &amp; EOU units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Option-1</a:t>
            </a:r>
          </a:p>
          <a:p>
            <a:r>
              <a:rPr lang="en-US" dirty="0" smtClean="0"/>
              <a:t> procurement of inputs/ capital goods without payment of any Input-VAT</a:t>
            </a:r>
          </a:p>
          <a:p>
            <a:pPr>
              <a:buNone/>
            </a:pPr>
            <a:r>
              <a:rPr lang="en-US" b="1" u="sng" dirty="0" smtClean="0"/>
              <a:t>Option-2</a:t>
            </a:r>
          </a:p>
          <a:p>
            <a:r>
              <a:rPr lang="en-US" dirty="0" smtClean="0"/>
              <a:t>Refund of input-VAT credit on purchases made by them within 3 months from the date/tax-period of purchase</a:t>
            </a:r>
            <a:endParaRPr lang="en-US" b="1" u="sng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/>
          <p:cNvSpPr/>
          <p:nvPr/>
        </p:nvSpPr>
        <p:spPr>
          <a:xfrm>
            <a:off x="1066800" y="457200"/>
            <a:ext cx="7010400" cy="762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ard 4"/>
          <p:cNvSpPr/>
          <p:nvPr/>
        </p:nvSpPr>
        <p:spPr>
          <a:xfrm>
            <a:off x="304800" y="1371600"/>
            <a:ext cx="4114800" cy="2819400"/>
          </a:xfrm>
          <a:prstGeom prst="flowChartPunchedCar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ard 3"/>
          <p:cNvSpPr/>
          <p:nvPr/>
        </p:nvSpPr>
        <p:spPr>
          <a:xfrm>
            <a:off x="457200" y="1524000"/>
            <a:ext cx="8305800" cy="4724400"/>
          </a:xfrm>
          <a:prstGeom prst="flowChartPunchedCar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STOCK / BRANCH TRANSFERS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179637"/>
            <a:ext cx="8229600" cy="4525963"/>
          </a:xfrm>
        </p:spPr>
        <p:txBody>
          <a:bodyPr/>
          <a:lstStyle/>
          <a:p>
            <a:r>
              <a:rPr lang="en-US" dirty="0" smtClean="0"/>
              <a:t>Branch transfer to out side state as such or 	after being manufacturing.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Tax paid on such inputs/goods will be   	available as input tax credit subject to 	retention of 2% out of such tax by the 	State Governments.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eparation 4"/>
          <p:cNvSpPr/>
          <p:nvPr/>
        </p:nvSpPr>
        <p:spPr>
          <a:xfrm>
            <a:off x="2438400" y="228600"/>
            <a:ext cx="4267200" cy="762000"/>
          </a:xfrm>
          <a:prstGeom prst="flowChartPreparat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98438"/>
            <a:ext cx="8153400" cy="792162"/>
          </a:xfrm>
        </p:spPr>
        <p:txBody>
          <a:bodyPr/>
          <a:lstStyle/>
          <a:p>
            <a:r>
              <a:rPr lang="en-US" sz="2800" dirty="0" smtClean="0"/>
              <a:t>COMPOSITION SCHEME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077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066800" y="762000"/>
          <a:ext cx="72390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Registration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3058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>
            <a:off x="609600" y="1752600"/>
            <a:ext cx="8077200" cy="44196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Alternate Process 4"/>
          <p:cNvSpPr/>
          <p:nvPr/>
        </p:nvSpPr>
        <p:spPr>
          <a:xfrm>
            <a:off x="1219200" y="457200"/>
            <a:ext cx="6781800" cy="8382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457200" y="1600200"/>
            <a:ext cx="8077200" cy="4419600"/>
          </a:xfrm>
          <a:prstGeom prst="flowChartDocumen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Registration can be cancelled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Discontinuance of business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Disposal of business,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Transfer of business to a new location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Annual turnover of a manufacturer/ a trader, dealing in designated goods/ services, falling below the specified amount.</a:t>
            </a:r>
          </a:p>
          <a:p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533400" y="1676400"/>
            <a:ext cx="8077200" cy="4800600"/>
          </a:xfrm>
          <a:prstGeom prst="flowChartDocumen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</a:t>
            </a:r>
            <a:r>
              <a:rPr lang="en-US" b="1" dirty="0" smtClean="0"/>
              <a:t>t </a:t>
            </a:r>
            <a:r>
              <a:rPr lang="en-US" b="1" dirty="0" smtClean="0"/>
              <a:t>is a code to identify the tax </a:t>
            </a:r>
            <a:r>
              <a:rPr lang="en-US" b="1" dirty="0" smtClean="0"/>
              <a:t>payer</a:t>
            </a:r>
          </a:p>
          <a:p>
            <a:r>
              <a:rPr lang="en-US" b="1" dirty="0" smtClean="0"/>
              <a:t>Representation of </a:t>
            </a:r>
            <a:r>
              <a:rPr lang="en-US" b="1" dirty="0" smtClean="0"/>
              <a:t>characters(</a:t>
            </a:r>
            <a:r>
              <a:rPr lang="en-US" b="1" dirty="0" smtClean="0"/>
              <a:t>consist of 11 digit </a:t>
            </a:r>
            <a:r>
              <a:rPr lang="en-US" b="1" dirty="0" smtClean="0"/>
              <a:t>numerals)</a:t>
            </a:r>
          </a:p>
          <a:p>
            <a:r>
              <a:rPr lang="en-US" b="1" dirty="0" smtClean="0"/>
              <a:t>First two characters represent the State </a:t>
            </a:r>
            <a:r>
              <a:rPr lang="en-US" b="1" dirty="0" smtClean="0"/>
              <a:t>code</a:t>
            </a:r>
          </a:p>
          <a:p>
            <a:r>
              <a:rPr lang="en-US" b="1" dirty="0" smtClean="0"/>
              <a:t>Next </a:t>
            </a:r>
            <a:r>
              <a:rPr lang="en-US" b="1" dirty="0" smtClean="0"/>
              <a:t>nine characters will be different in different </a:t>
            </a:r>
            <a:r>
              <a:rPr lang="en-US" b="1" dirty="0" smtClean="0"/>
              <a:t>states.</a:t>
            </a:r>
          </a:p>
          <a:p>
            <a:r>
              <a:rPr lang="en-US" b="1" dirty="0" smtClean="0"/>
              <a:t>Use: computerization and cross checking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24000" y="457200"/>
            <a:ext cx="6172200" cy="1066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Tax </a:t>
            </a:r>
            <a:r>
              <a:rPr lang="en-US" sz="3200" dirty="0" smtClean="0"/>
              <a:t>payer’s Identification </a:t>
            </a:r>
            <a:r>
              <a:rPr lang="en-US" sz="3200" dirty="0" smtClean="0"/>
              <a:t>Number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sz="2800" b="1" dirty="0" smtClean="0"/>
              <a:t>Objective of return filing:</a:t>
            </a:r>
            <a:r>
              <a:rPr lang="en-US" b="1" dirty="0" smtClean="0"/>
              <a:t> </a:t>
            </a:r>
            <a:endParaRPr lang="en-US" b="1" dirty="0" smtClean="0"/>
          </a:p>
          <a:p>
            <a:pPr lvl="0">
              <a:buNone/>
            </a:pPr>
            <a:r>
              <a:rPr lang="en-US" b="1" dirty="0" smtClean="0"/>
              <a:t> </a:t>
            </a:r>
            <a:r>
              <a:rPr lang="en-US" b="1" dirty="0" smtClean="0"/>
              <a:t>    1. </a:t>
            </a:r>
            <a:r>
              <a:rPr lang="en-US" dirty="0" smtClean="0"/>
              <a:t>Reducing </a:t>
            </a:r>
            <a:r>
              <a:rPr lang="en-US" dirty="0" smtClean="0"/>
              <a:t>the compliance </a:t>
            </a:r>
            <a:r>
              <a:rPr lang="en-US" dirty="0" smtClean="0"/>
              <a:t>costs</a:t>
            </a:r>
          </a:p>
          <a:p>
            <a:pPr lvl="0">
              <a:buNone/>
            </a:pPr>
            <a:r>
              <a:rPr lang="en-US" dirty="0" smtClean="0"/>
              <a:t> </a:t>
            </a:r>
            <a:r>
              <a:rPr lang="en-US" dirty="0" smtClean="0"/>
              <a:t>    2.</a:t>
            </a:r>
            <a:r>
              <a:rPr lang="en-US" dirty="0" smtClean="0"/>
              <a:t> Encouraging business to comply with their </a:t>
            </a:r>
            <a:r>
              <a:rPr lang="en-US" dirty="0" smtClean="0"/>
              <a:t>    	obligations</a:t>
            </a:r>
          </a:p>
          <a:p>
            <a:pPr lvl="0">
              <a:buNone/>
            </a:pPr>
            <a:r>
              <a:rPr lang="en-US" b="1" dirty="0" smtClean="0"/>
              <a:t> </a:t>
            </a:r>
            <a:r>
              <a:rPr lang="en-US" b="1" dirty="0" smtClean="0"/>
              <a:t>    3. </a:t>
            </a:r>
            <a:r>
              <a:rPr lang="en-US" dirty="0" smtClean="0"/>
              <a:t>Ensuring the efficient </a:t>
            </a:r>
            <a:r>
              <a:rPr lang="en-US" dirty="0" smtClean="0"/>
              <a:t>processing</a:t>
            </a:r>
          </a:p>
          <a:p>
            <a:r>
              <a:rPr lang="en-US" b="1" dirty="0" smtClean="0"/>
              <a:t>Procedures for return filing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Flowchart: Alternate Process 4"/>
          <p:cNvSpPr/>
          <p:nvPr/>
        </p:nvSpPr>
        <p:spPr>
          <a:xfrm>
            <a:off x="1600200" y="381000"/>
            <a:ext cx="6248400" cy="990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RETURN FILING </a:t>
            </a:r>
            <a:r>
              <a:rPr lang="en-US" sz="2800" b="1" dirty="0" smtClean="0"/>
              <a:t>PROCEDURE</a:t>
            </a:r>
            <a:r>
              <a:rPr lang="en-US" b="1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5400" y="1143000"/>
            <a:ext cx="7620000" cy="4953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143000" y="990600"/>
            <a:ext cx="7620000" cy="495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5000" y="228600"/>
            <a:ext cx="62484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228600"/>
            <a:ext cx="7620000" cy="63246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dirty="0" smtClean="0">
                <a:cs typeface="Times New Roman" pitchFamily="18" charset="0"/>
              </a:rPr>
              <a:t>       </a:t>
            </a:r>
            <a:r>
              <a:rPr lang="en-US" b="1" dirty="0" smtClean="0">
                <a:solidFill>
                  <a:schemeClr val="bg1"/>
                </a:solidFill>
              </a:rPr>
              <a:t>OBJECTIVES OF INTRODUCING VAT?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0070C0"/>
                </a:solidFill>
              </a:rPr>
              <a:t>To avail Credit on inputs, leading to cost efficiency.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Ensure equitable distribution of tax impact amongst the dealers.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Easy compliance through transparent and easy procedures. 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Easy computation of tax.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Avoids double taxation through input credit (i.e. avoidance of cascading effect of taxes)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Prevents distortions in trade and economy, through </a:t>
            </a:r>
            <a:endParaRPr lang="en-US" sz="2400" dirty="0" smtClean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/>
          <p:cNvSpPr/>
          <p:nvPr/>
        </p:nvSpPr>
        <p:spPr>
          <a:xfrm flipH="1">
            <a:off x="1600200" y="685800"/>
            <a:ext cx="3962400" cy="4038600"/>
          </a:xfrm>
          <a:prstGeom prst="teardrop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/>
          <p:cNvSpPr/>
          <p:nvPr/>
        </p:nvSpPr>
        <p:spPr>
          <a:xfrm>
            <a:off x="1752600" y="685800"/>
            <a:ext cx="4876800" cy="4038600"/>
          </a:xfrm>
          <a:prstGeom prst="teardrop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b="1" dirty="0" smtClean="0">
                <a:solidFill>
                  <a:srgbClr val="C00000"/>
                </a:solidFill>
              </a:rPr>
              <a:t>CA</a:t>
            </a:r>
            <a:r>
              <a:rPr lang="en-US" sz="5000" b="1" dirty="0" smtClean="0"/>
              <a:t> </a:t>
            </a:r>
            <a:r>
              <a:rPr lang="en-US" dirty="0" smtClean="0">
                <a:latin typeface="Aero" pitchFamily="2" charset="0"/>
              </a:rPr>
              <a:t>VINOD KUMAR MAVELLA</a:t>
            </a:r>
            <a:endParaRPr lang="en-US" dirty="0">
              <a:latin typeface="Aero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2133600"/>
            <a:ext cx="3810000" cy="121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000" dirty="0" smtClean="0">
                <a:latin typeface="Action Is, Diagonal JL" pitchFamily="2" charset="0"/>
              </a:rPr>
              <a:t>Thanking you</a:t>
            </a:r>
            <a:endParaRPr lang="en-US" sz="5000" dirty="0">
              <a:latin typeface="Action Is, Diagonal JL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09600" y="609600"/>
            <a:ext cx="8077200" cy="556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66800" y="457200"/>
            <a:ext cx="72390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685800"/>
            <a:ext cx="7620000" cy="59436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 3" pitchFamily="18" charset="2"/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WHAT ARE THE FEATURES OF VAT, AS INDICATED IN THE WHITE PAPER?</a:t>
            </a:r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endParaRPr lang="en-US" sz="2400" dirty="0"/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&gt;&gt; All tax paid goods, purchased on or after 01.04.2004 and still in stock as on 01-04-2005, would be eligible to receive input tax credit. This tax credit would be available over a period of 6 months, after an interval of 3 months.</a:t>
            </a:r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&gt;&gt; Registration of dealers with GAT &gt;Rs.5 </a:t>
            </a:r>
            <a:r>
              <a:rPr lang="en-US" sz="2400" dirty="0" err="1" smtClean="0">
                <a:solidFill>
                  <a:schemeClr val="bg1"/>
                </a:solidFill>
              </a:rPr>
              <a:t>Lakhs</a:t>
            </a:r>
            <a:r>
              <a:rPr lang="en-US" sz="2400" dirty="0" smtClean="0">
                <a:solidFill>
                  <a:schemeClr val="bg1"/>
                </a:solidFill>
              </a:rPr>
              <a:t> would be compulsory.</a:t>
            </a:r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buFont typeface="Wingdings 3" pitchFamily="18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&gt;&gt; Small dealers with GAT&lt; Rs. 5 </a:t>
            </a:r>
            <a:r>
              <a:rPr lang="en-US" sz="2400" dirty="0" err="1" smtClean="0">
                <a:solidFill>
                  <a:schemeClr val="bg1"/>
                </a:solidFill>
              </a:rPr>
              <a:t>Lakhs</a:t>
            </a:r>
            <a:r>
              <a:rPr lang="en-US" sz="2400" dirty="0" smtClean="0">
                <a:solidFill>
                  <a:schemeClr val="bg1"/>
                </a:solidFill>
              </a:rPr>
              <a:t> will not be liable to pay VAT.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38200" y="1295400"/>
            <a:ext cx="7696200" cy="3276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457200"/>
            <a:ext cx="7543800" cy="6096000"/>
          </a:xfrm>
        </p:spPr>
        <p:txBody>
          <a:bodyPr/>
          <a:lstStyle/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&gt;&gt;	Small dealer with GAT&lt; Rs.50 </a:t>
            </a:r>
            <a:r>
              <a:rPr lang="en-US" sz="2000" dirty="0" err="1" smtClean="0">
                <a:solidFill>
                  <a:schemeClr val="bg1"/>
                </a:solidFill>
              </a:rPr>
              <a:t>Lakhs</a:t>
            </a:r>
            <a:r>
              <a:rPr lang="en-US" sz="2000" dirty="0" smtClean="0">
                <a:solidFill>
                  <a:schemeClr val="bg1"/>
                </a:solidFill>
              </a:rPr>
              <a:t>, who are otherwise liable to pay VAT, can opt for a composition scheme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&gt;&gt;  Dealers opting for composition scheme will not be entitled to Input Tax Credit.</a:t>
            </a:r>
          </a:p>
          <a:p>
            <a:pPr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&gt;&gt;  There would be a Tax Payer Identification Number (TIN)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762000" y="304800"/>
          <a:ext cx="7772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28600"/>
            <a:ext cx="7620000" cy="6248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>
                <a:cs typeface="Times New Roman" pitchFamily="18" charset="0"/>
              </a:rPr>
              <a:t>		</a:t>
            </a:r>
            <a:endParaRPr lang="en-US" sz="2800" smtClean="0"/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228600"/>
          <a:ext cx="68580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219201" y="457202"/>
            <a:ext cx="6705600" cy="5638801"/>
            <a:chOff x="1712" y="11232"/>
            <a:chExt cx="9016" cy="3882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4368" y="11232"/>
              <a:ext cx="3720" cy="4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Methods of computation of VAT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6075" y="11793"/>
              <a:ext cx="0" cy="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1712" y="12624"/>
              <a:ext cx="2861" cy="658"/>
            </a:xfrm>
            <a:prstGeom prst="rect">
              <a:avLst/>
            </a:prstGeom>
            <a:noFill/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itchFamily="34" charset="0"/>
                  <a:cs typeface="Arial" pitchFamily="34" charset="0"/>
                </a:rPr>
                <a:t>Aggregating all the factor payments and profit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4669" y="12633"/>
              <a:ext cx="2857" cy="652"/>
            </a:xfrm>
            <a:prstGeom prst="rect">
              <a:avLst/>
            </a:prstGeom>
            <a:noFill/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itchFamily="34" charset="0"/>
                  <a:cs typeface="Arial" pitchFamily="34" charset="0"/>
                </a:rPr>
                <a:t>Deducting tax on inputs from tax on sales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2088" y="14149"/>
              <a:ext cx="4320" cy="9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accent4"/>
                  </a:solidFill>
                  <a:effectLst/>
                  <a:latin typeface="Arial" pitchFamily="34" charset="0"/>
                  <a:cs typeface="Arial" pitchFamily="34" charset="0"/>
                </a:rPr>
                <a:t>Deducting aggregate value of purchases, exclusive of tax, from the aggregate value of sales, exclusive of tax. 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7128" y="14209"/>
              <a:ext cx="3600" cy="9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Deducting tax, inclusive value of purchases from the sales and taxing difference between them.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2942" y="11793"/>
              <a:ext cx="6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2096" y="13552"/>
              <a:ext cx="3217" cy="372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Arial" pitchFamily="34" charset="0"/>
                  <a:cs typeface="Arial" pitchFamily="34" charset="0"/>
                </a:rPr>
                <a:t>Direct Subtraction method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7128" y="13529"/>
              <a:ext cx="3476" cy="41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Intermediate subtraction method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9172" y="12434"/>
              <a:ext cx="0" cy="12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3641" y="13502"/>
              <a:ext cx="0" cy="1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068" y="11934"/>
              <a:ext cx="2060" cy="432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  <a:cs typeface="Arial" pitchFamily="34" charset="0"/>
                </a:rPr>
                <a:t>Addition Method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182" y="11801"/>
              <a:ext cx="0" cy="2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2932" y="11789"/>
              <a:ext cx="0" cy="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5092" y="12007"/>
              <a:ext cx="2156" cy="432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cs typeface="Arial" pitchFamily="34" charset="0"/>
                </a:rPr>
                <a:t>Invoice Method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7871" y="12005"/>
              <a:ext cx="2377" cy="432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Subtraction method</a:t>
              </a: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>
              <a:off x="3652" y="13510"/>
              <a:ext cx="5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6100" y="12333"/>
              <a:ext cx="0" cy="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>
              <a:off x="2932" y="12319"/>
              <a:ext cx="0" cy="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9172" y="13848"/>
              <a:ext cx="0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>
              <a:off x="3664" y="13913"/>
              <a:ext cx="0" cy="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52400"/>
          <a:ext cx="8610600" cy="635508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70200"/>
                <a:gridCol w="2870200"/>
                <a:gridCol w="2870200"/>
              </a:tblGrid>
              <a:tr h="1922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Times New Roman"/>
                        </a:rPr>
                        <a:t>Addition Method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73025" marR="73025" marT="27305" marB="2730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Invoice Method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Times New Roman"/>
                        </a:rPr>
                        <a:t>Subtraction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Times New Roman"/>
                        </a:rPr>
                        <a:t>Method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73025" marR="73025" marT="27305" marB="27305" anchor="ctr"/>
                </a:tc>
              </a:tr>
              <a:tr h="1791924">
                <a:tc>
                  <a:txBody>
                    <a:bodyPr/>
                    <a:lstStyle/>
                    <a:p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Suitability: 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This method is mainly used with income variant of VAT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Suitability: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 Central Excise Law, this method is followed.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Suitability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This method is normally applied, where the tax is not charged separately.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2640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Demerits: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 facilitate matching of invoices for detecting evasion.</a:t>
                      </a:r>
                    </a:p>
                    <a:p>
                      <a:pPr lvl="0" fontAlgn="base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benefit of input tax credit.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Merits:</a:t>
                      </a:r>
                      <a:endParaRPr kumimoji="0" lang="en-US" sz="18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beneficiary 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is the trade and             Industry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tax evasion is reduced to minimum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Demerits: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suitable when VAT rate is uniform on all commodities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1427</Words>
  <Application>Microsoft Office PowerPoint</Application>
  <PresentationFormat>On-screen Show (4:3)</PresentationFormat>
  <Paragraphs>242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VAT PRESENTATION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ADVANTAGES OF VAT? </vt:lpstr>
      <vt:lpstr> LIMITATIONS OF VAT?</vt:lpstr>
      <vt:lpstr>Goods are not covered under VAT?</vt:lpstr>
      <vt:lpstr>Rates of VAT? </vt:lpstr>
      <vt:lpstr>Slide 14</vt:lpstr>
      <vt:lpstr>Eligible Purchases:</vt:lpstr>
      <vt:lpstr>C S T</vt:lpstr>
      <vt:lpstr>CARRYING OVER AND REFUND  OF ITC</vt:lpstr>
      <vt:lpstr>Slide 18</vt:lpstr>
      <vt:lpstr>Common Goods: </vt:lpstr>
      <vt:lpstr>Exempt sale&amp; Zero rating sale</vt:lpstr>
      <vt:lpstr>Refund to Exporters:</vt:lpstr>
      <vt:lpstr>Exemption or refund to SEZ &amp; EOU units</vt:lpstr>
      <vt:lpstr>STOCK / BRANCH TRANSFERS</vt:lpstr>
      <vt:lpstr>COMPOSITION SCHEME</vt:lpstr>
      <vt:lpstr>Slide 25</vt:lpstr>
      <vt:lpstr>Registration</vt:lpstr>
      <vt:lpstr>Registration can be cancelled</vt:lpstr>
      <vt:lpstr>Slide 28</vt:lpstr>
      <vt:lpstr>Slide 29</vt:lpstr>
      <vt:lpstr>CA VINOD KUMAR MAVELLA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Se7ven</cp:lastModifiedBy>
  <cp:revision>73</cp:revision>
  <dcterms:created xsi:type="dcterms:W3CDTF">2012-12-16T08:58:44Z</dcterms:created>
  <dcterms:modified xsi:type="dcterms:W3CDTF">2012-12-17T09:26:00Z</dcterms:modified>
</cp:coreProperties>
</file>