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1"/>
  </p:sldMasterIdLst>
  <p:notesMasterIdLst>
    <p:notesMasterId r:id="rId12"/>
  </p:notesMasterIdLst>
  <p:sldIdLst>
    <p:sldId id="256" r:id="rId2"/>
    <p:sldId id="257" r:id="rId3"/>
    <p:sldId id="258" r:id="rId4"/>
    <p:sldId id="259" r:id="rId5"/>
    <p:sldId id="260" r:id="rId6"/>
    <p:sldId id="263" r:id="rId7"/>
    <p:sldId id="264" r:id="rId8"/>
    <p:sldId id="262" r:id="rId9"/>
    <p:sldId id="261"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62" autoAdjust="0"/>
  </p:normalViewPr>
  <p:slideViewPr>
    <p:cSldViewPr>
      <p:cViewPr varScale="1">
        <p:scale>
          <a:sx n="70" d="100"/>
          <a:sy n="70" d="100"/>
        </p:scale>
        <p:origin x="-1386"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6" d="100"/>
          <a:sy n="56" d="100"/>
        </p:scale>
        <p:origin x="-2838"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27683E-2F33-42AE-8943-0E84F0D63531}" type="doc">
      <dgm:prSet loTypeId="urn:microsoft.com/office/officeart/2005/8/layout/vList2" loCatId="list" qsTypeId="urn:microsoft.com/office/officeart/2005/8/quickstyle/3d3" qsCatId="3D" csTypeId="urn:microsoft.com/office/officeart/2005/8/colors/colorful5" csCatId="colorful" phldr="1"/>
      <dgm:spPr/>
      <dgm:t>
        <a:bodyPr/>
        <a:lstStyle/>
        <a:p>
          <a:endParaRPr lang="en-IN"/>
        </a:p>
      </dgm:t>
    </dgm:pt>
    <dgm:pt modelId="{C62B94CF-C531-4B79-8EF8-C2299D31EE60}">
      <dgm:prSet phldrT="[Text]" custT="1"/>
      <dgm:spPr>
        <a:ln>
          <a:solidFill>
            <a:srgbClr val="FFFF00"/>
          </a:solidFill>
        </a:ln>
      </dgm:spPr>
      <dgm:t>
        <a:bodyPr/>
        <a:lstStyle/>
        <a:p>
          <a:r>
            <a:rPr lang="en-IN" sz="3000" b="1" dirty="0" smtClean="0">
              <a:ln>
                <a:solidFill>
                  <a:srgbClr val="002060"/>
                </a:solidFill>
              </a:ln>
              <a:latin typeface="+mn-lt"/>
            </a:rPr>
            <a:t>Artificial person</a:t>
          </a:r>
          <a:endParaRPr lang="en-IN" sz="3000" dirty="0">
            <a:ln>
              <a:solidFill>
                <a:srgbClr val="002060"/>
              </a:solidFill>
            </a:ln>
            <a:latin typeface="+mn-lt"/>
          </a:endParaRPr>
        </a:p>
      </dgm:t>
    </dgm:pt>
    <dgm:pt modelId="{E9024D25-DF7E-4DD3-BA43-56DEEA973119}" type="parTrans" cxnId="{44536CE8-288E-4A10-AE49-B5A55C4066C6}">
      <dgm:prSet/>
      <dgm:spPr/>
      <dgm:t>
        <a:bodyPr/>
        <a:lstStyle/>
        <a:p>
          <a:endParaRPr lang="en-IN"/>
        </a:p>
      </dgm:t>
    </dgm:pt>
    <dgm:pt modelId="{A588B514-F5DD-48A3-B8CF-C254B090F484}" type="sibTrans" cxnId="{44536CE8-288E-4A10-AE49-B5A55C4066C6}">
      <dgm:prSet/>
      <dgm:spPr/>
      <dgm:t>
        <a:bodyPr/>
        <a:lstStyle/>
        <a:p>
          <a:endParaRPr lang="en-IN"/>
        </a:p>
      </dgm:t>
    </dgm:pt>
    <dgm:pt modelId="{4FF5DD2A-BCCB-4FAB-AFA8-97ED7681AE9B}">
      <dgm:prSet phldrT="[Text]" custT="1"/>
      <dgm:spPr/>
      <dgm:t>
        <a:bodyPr/>
        <a:lstStyle/>
        <a:p>
          <a:r>
            <a:rPr lang="en-IN" sz="3000" b="1" dirty="0" smtClean="0"/>
            <a:t>Limited Liability</a:t>
          </a:r>
          <a:endParaRPr lang="en-IN" sz="3000" dirty="0"/>
        </a:p>
      </dgm:t>
    </dgm:pt>
    <dgm:pt modelId="{6DD7CC5A-C9AD-4A6B-A43F-D23E4DB32839}" type="parTrans" cxnId="{967D6AA8-1D4C-442C-9347-1718B2D6B78B}">
      <dgm:prSet/>
      <dgm:spPr/>
      <dgm:t>
        <a:bodyPr/>
        <a:lstStyle/>
        <a:p>
          <a:endParaRPr lang="en-IN"/>
        </a:p>
      </dgm:t>
    </dgm:pt>
    <dgm:pt modelId="{41304D51-442A-4A9D-8FE9-6E1BE9E34FC4}" type="sibTrans" cxnId="{967D6AA8-1D4C-442C-9347-1718B2D6B78B}">
      <dgm:prSet/>
      <dgm:spPr/>
      <dgm:t>
        <a:bodyPr/>
        <a:lstStyle/>
        <a:p>
          <a:endParaRPr lang="en-IN"/>
        </a:p>
      </dgm:t>
    </dgm:pt>
    <dgm:pt modelId="{07623AAB-39EA-49DC-864E-C34E598CEFA1}">
      <dgm:prSet phldrT="[Text]" custT="1"/>
      <dgm:spPr/>
      <dgm:t>
        <a:bodyPr/>
        <a:lstStyle/>
        <a:p>
          <a:r>
            <a:rPr lang="en-IN" sz="3000" b="1" dirty="0" smtClean="0"/>
            <a:t>Separate Legal Entity</a:t>
          </a:r>
          <a:endParaRPr lang="en-IN" sz="3000" dirty="0"/>
        </a:p>
      </dgm:t>
    </dgm:pt>
    <dgm:pt modelId="{6C4D169C-0C8A-4E49-906C-D854C74D0402}" type="parTrans" cxnId="{DC42127B-6D6E-4988-9403-D50C56CC72A0}">
      <dgm:prSet/>
      <dgm:spPr/>
      <dgm:t>
        <a:bodyPr/>
        <a:lstStyle/>
        <a:p>
          <a:endParaRPr lang="en-IN"/>
        </a:p>
      </dgm:t>
    </dgm:pt>
    <dgm:pt modelId="{F47C6C04-19E4-4CD7-8985-981C24810217}" type="sibTrans" cxnId="{DC42127B-6D6E-4988-9403-D50C56CC72A0}">
      <dgm:prSet/>
      <dgm:spPr/>
      <dgm:t>
        <a:bodyPr/>
        <a:lstStyle/>
        <a:p>
          <a:endParaRPr lang="en-IN"/>
        </a:p>
      </dgm:t>
    </dgm:pt>
    <dgm:pt modelId="{9F634C30-954F-4849-97DA-BAF5E20D3555}">
      <dgm:prSet phldrT="[Text]" custT="1"/>
      <dgm:spPr/>
      <dgm:t>
        <a:bodyPr/>
        <a:lstStyle/>
        <a:p>
          <a:r>
            <a:rPr lang="en-IN" sz="3000" b="1" dirty="0" smtClean="0"/>
            <a:t>Incorporated Association</a:t>
          </a:r>
          <a:endParaRPr lang="en-IN" sz="3000" dirty="0"/>
        </a:p>
      </dgm:t>
    </dgm:pt>
    <dgm:pt modelId="{A5E30012-5EC6-40DC-9B0D-3A6D81D977D5}" type="parTrans" cxnId="{33A48919-2E9E-42CA-9C2B-4FC46316DDF2}">
      <dgm:prSet/>
      <dgm:spPr/>
      <dgm:t>
        <a:bodyPr/>
        <a:lstStyle/>
        <a:p>
          <a:endParaRPr lang="en-IN"/>
        </a:p>
      </dgm:t>
    </dgm:pt>
    <dgm:pt modelId="{E9A7EFF0-B164-4A63-A0FA-42031E202AB8}" type="sibTrans" cxnId="{33A48919-2E9E-42CA-9C2B-4FC46316DDF2}">
      <dgm:prSet/>
      <dgm:spPr/>
      <dgm:t>
        <a:bodyPr/>
        <a:lstStyle/>
        <a:p>
          <a:endParaRPr lang="en-IN"/>
        </a:p>
      </dgm:t>
    </dgm:pt>
    <dgm:pt modelId="{77211DC3-3AAF-4CFA-AD36-44F9B736D756}">
      <dgm:prSet phldrT="[Text]" custT="1"/>
      <dgm:spPr/>
      <dgm:t>
        <a:bodyPr/>
        <a:lstStyle/>
        <a:p>
          <a:r>
            <a:rPr lang="en-IN" sz="3000" b="1" smtClean="0"/>
            <a:t>Common Seal</a:t>
          </a:r>
          <a:endParaRPr lang="en-IN" sz="3000" dirty="0"/>
        </a:p>
      </dgm:t>
    </dgm:pt>
    <dgm:pt modelId="{3EF9821C-B778-42F8-BC14-EC901F657AB1}" type="parTrans" cxnId="{DA23FE23-0BA2-499E-BD62-38EFC70B8B37}">
      <dgm:prSet/>
      <dgm:spPr/>
      <dgm:t>
        <a:bodyPr/>
        <a:lstStyle/>
        <a:p>
          <a:endParaRPr lang="en-IN"/>
        </a:p>
      </dgm:t>
    </dgm:pt>
    <dgm:pt modelId="{E2B97981-3D57-4367-9518-E520897927C8}" type="sibTrans" cxnId="{DA23FE23-0BA2-499E-BD62-38EFC70B8B37}">
      <dgm:prSet/>
      <dgm:spPr/>
      <dgm:t>
        <a:bodyPr/>
        <a:lstStyle/>
        <a:p>
          <a:endParaRPr lang="en-IN"/>
        </a:p>
      </dgm:t>
    </dgm:pt>
    <dgm:pt modelId="{621B3B61-2ECC-4431-90C8-D8D8F6B3608A}">
      <dgm:prSet phldrT="[Text]" custT="1"/>
      <dgm:spPr/>
      <dgm:t>
        <a:bodyPr/>
        <a:lstStyle/>
        <a:p>
          <a:r>
            <a:rPr lang="en-IN" sz="3000" b="1" smtClean="0"/>
            <a:t>Perpetual Existence</a:t>
          </a:r>
          <a:endParaRPr lang="en-IN" sz="3000" dirty="0"/>
        </a:p>
      </dgm:t>
    </dgm:pt>
    <dgm:pt modelId="{D0A7A280-5092-44C0-B540-06212127671E}" type="parTrans" cxnId="{7BA11653-FDBA-4B34-B57B-B77440FF2EC8}">
      <dgm:prSet/>
      <dgm:spPr/>
      <dgm:t>
        <a:bodyPr/>
        <a:lstStyle/>
        <a:p>
          <a:endParaRPr lang="en-IN"/>
        </a:p>
      </dgm:t>
    </dgm:pt>
    <dgm:pt modelId="{2E8B3EA6-5958-42F2-AB3F-5E2873D27BD4}" type="sibTrans" cxnId="{7BA11653-FDBA-4B34-B57B-B77440FF2EC8}">
      <dgm:prSet/>
      <dgm:spPr/>
      <dgm:t>
        <a:bodyPr/>
        <a:lstStyle/>
        <a:p>
          <a:endParaRPr lang="en-IN"/>
        </a:p>
      </dgm:t>
    </dgm:pt>
    <dgm:pt modelId="{AC6FEEB2-8DCF-4ADA-A041-650C4FC76F02}" type="pres">
      <dgm:prSet presAssocID="{2C27683E-2F33-42AE-8943-0E84F0D63531}" presName="linear" presStyleCnt="0">
        <dgm:presLayoutVars>
          <dgm:animLvl val="lvl"/>
          <dgm:resizeHandles val="exact"/>
        </dgm:presLayoutVars>
      </dgm:prSet>
      <dgm:spPr/>
      <dgm:t>
        <a:bodyPr/>
        <a:lstStyle/>
        <a:p>
          <a:endParaRPr lang="en-IN"/>
        </a:p>
      </dgm:t>
    </dgm:pt>
    <dgm:pt modelId="{A4210A01-7062-47F6-A65E-03940274C416}" type="pres">
      <dgm:prSet presAssocID="{C62B94CF-C531-4B79-8EF8-C2299D31EE60}" presName="parentText" presStyleLbl="node1" presStyleIdx="0" presStyleCnt="6" custLinFactY="-5877" custLinFactNeighborX="-29630" custLinFactNeighborY="-100000">
        <dgm:presLayoutVars>
          <dgm:chMax val="0"/>
          <dgm:bulletEnabled val="1"/>
        </dgm:presLayoutVars>
      </dgm:prSet>
      <dgm:spPr/>
      <dgm:t>
        <a:bodyPr/>
        <a:lstStyle/>
        <a:p>
          <a:endParaRPr lang="en-IN"/>
        </a:p>
      </dgm:t>
    </dgm:pt>
    <dgm:pt modelId="{D82E8824-8BA0-48A4-BCBB-50AD1B22E248}" type="pres">
      <dgm:prSet presAssocID="{A588B514-F5DD-48A3-B8CF-C254B090F484}" presName="spacer" presStyleCnt="0"/>
      <dgm:spPr/>
    </dgm:pt>
    <dgm:pt modelId="{584BB11A-FF25-4637-9095-48E403661D0D}" type="pres">
      <dgm:prSet presAssocID="{4FF5DD2A-BCCB-4FAB-AFA8-97ED7681AE9B}" presName="parentText" presStyleLbl="node1" presStyleIdx="1" presStyleCnt="6">
        <dgm:presLayoutVars>
          <dgm:chMax val="0"/>
          <dgm:bulletEnabled val="1"/>
        </dgm:presLayoutVars>
      </dgm:prSet>
      <dgm:spPr/>
      <dgm:t>
        <a:bodyPr/>
        <a:lstStyle/>
        <a:p>
          <a:endParaRPr lang="en-IN"/>
        </a:p>
      </dgm:t>
    </dgm:pt>
    <dgm:pt modelId="{D39BEEA2-AACC-4651-ABF4-09443A3977AE}" type="pres">
      <dgm:prSet presAssocID="{41304D51-442A-4A9D-8FE9-6E1BE9E34FC4}" presName="spacer" presStyleCnt="0"/>
      <dgm:spPr/>
    </dgm:pt>
    <dgm:pt modelId="{6833F915-1961-49EE-B800-CA8652852A82}" type="pres">
      <dgm:prSet presAssocID="{07623AAB-39EA-49DC-864E-C34E598CEFA1}" presName="parentText" presStyleLbl="node1" presStyleIdx="2" presStyleCnt="6">
        <dgm:presLayoutVars>
          <dgm:chMax val="0"/>
          <dgm:bulletEnabled val="1"/>
        </dgm:presLayoutVars>
      </dgm:prSet>
      <dgm:spPr/>
      <dgm:t>
        <a:bodyPr/>
        <a:lstStyle/>
        <a:p>
          <a:endParaRPr lang="en-IN"/>
        </a:p>
      </dgm:t>
    </dgm:pt>
    <dgm:pt modelId="{2674FE61-53F8-4396-9FCA-C342D8C7E320}" type="pres">
      <dgm:prSet presAssocID="{F47C6C04-19E4-4CD7-8985-981C24810217}" presName="spacer" presStyleCnt="0"/>
      <dgm:spPr/>
    </dgm:pt>
    <dgm:pt modelId="{652DF3E5-BD6D-4196-BA6F-3BA8800DB596}" type="pres">
      <dgm:prSet presAssocID="{9F634C30-954F-4849-97DA-BAF5E20D3555}" presName="parentText" presStyleLbl="node1" presStyleIdx="3" presStyleCnt="6">
        <dgm:presLayoutVars>
          <dgm:chMax val="0"/>
          <dgm:bulletEnabled val="1"/>
        </dgm:presLayoutVars>
      </dgm:prSet>
      <dgm:spPr/>
      <dgm:t>
        <a:bodyPr/>
        <a:lstStyle/>
        <a:p>
          <a:endParaRPr lang="en-IN"/>
        </a:p>
      </dgm:t>
    </dgm:pt>
    <dgm:pt modelId="{8AE2A65E-3354-47D9-AB15-1E64929E975B}" type="pres">
      <dgm:prSet presAssocID="{E9A7EFF0-B164-4A63-A0FA-42031E202AB8}" presName="spacer" presStyleCnt="0"/>
      <dgm:spPr/>
    </dgm:pt>
    <dgm:pt modelId="{8F11A334-BBD5-445A-96F5-8DF6BA4EF71D}" type="pres">
      <dgm:prSet presAssocID="{77211DC3-3AAF-4CFA-AD36-44F9B736D756}" presName="parentText" presStyleLbl="node1" presStyleIdx="4" presStyleCnt="6">
        <dgm:presLayoutVars>
          <dgm:chMax val="0"/>
          <dgm:bulletEnabled val="1"/>
        </dgm:presLayoutVars>
      </dgm:prSet>
      <dgm:spPr/>
      <dgm:t>
        <a:bodyPr/>
        <a:lstStyle/>
        <a:p>
          <a:endParaRPr lang="en-IN"/>
        </a:p>
      </dgm:t>
    </dgm:pt>
    <dgm:pt modelId="{79735EDE-78DF-4122-9B68-DD1BB2E4B2AB}" type="pres">
      <dgm:prSet presAssocID="{E2B97981-3D57-4367-9518-E520897927C8}" presName="spacer" presStyleCnt="0"/>
      <dgm:spPr/>
    </dgm:pt>
    <dgm:pt modelId="{DDDDB723-BB81-4BB2-AD7C-A664B6F2E2A2}" type="pres">
      <dgm:prSet presAssocID="{621B3B61-2ECC-4431-90C8-D8D8F6B3608A}" presName="parentText" presStyleLbl="node1" presStyleIdx="5" presStyleCnt="6">
        <dgm:presLayoutVars>
          <dgm:chMax val="0"/>
          <dgm:bulletEnabled val="1"/>
        </dgm:presLayoutVars>
      </dgm:prSet>
      <dgm:spPr/>
      <dgm:t>
        <a:bodyPr/>
        <a:lstStyle/>
        <a:p>
          <a:endParaRPr lang="en-IN"/>
        </a:p>
      </dgm:t>
    </dgm:pt>
  </dgm:ptLst>
  <dgm:cxnLst>
    <dgm:cxn modelId="{7BA11653-FDBA-4B34-B57B-B77440FF2EC8}" srcId="{2C27683E-2F33-42AE-8943-0E84F0D63531}" destId="{621B3B61-2ECC-4431-90C8-D8D8F6B3608A}" srcOrd="5" destOrd="0" parTransId="{D0A7A280-5092-44C0-B540-06212127671E}" sibTransId="{2E8B3EA6-5958-42F2-AB3F-5E2873D27BD4}"/>
    <dgm:cxn modelId="{2F1117E3-44BC-421F-90F1-F541739323F0}" type="presOf" srcId="{4FF5DD2A-BCCB-4FAB-AFA8-97ED7681AE9B}" destId="{584BB11A-FF25-4637-9095-48E403661D0D}" srcOrd="0" destOrd="0" presId="urn:microsoft.com/office/officeart/2005/8/layout/vList2"/>
    <dgm:cxn modelId="{56390A91-BEF3-45D5-8599-4D8276F7E11F}" type="presOf" srcId="{77211DC3-3AAF-4CFA-AD36-44F9B736D756}" destId="{8F11A334-BBD5-445A-96F5-8DF6BA4EF71D}" srcOrd="0" destOrd="0" presId="urn:microsoft.com/office/officeart/2005/8/layout/vList2"/>
    <dgm:cxn modelId="{DC42127B-6D6E-4988-9403-D50C56CC72A0}" srcId="{2C27683E-2F33-42AE-8943-0E84F0D63531}" destId="{07623AAB-39EA-49DC-864E-C34E598CEFA1}" srcOrd="2" destOrd="0" parTransId="{6C4D169C-0C8A-4E49-906C-D854C74D0402}" sibTransId="{F47C6C04-19E4-4CD7-8985-981C24810217}"/>
    <dgm:cxn modelId="{44536CE8-288E-4A10-AE49-B5A55C4066C6}" srcId="{2C27683E-2F33-42AE-8943-0E84F0D63531}" destId="{C62B94CF-C531-4B79-8EF8-C2299D31EE60}" srcOrd="0" destOrd="0" parTransId="{E9024D25-DF7E-4DD3-BA43-56DEEA973119}" sibTransId="{A588B514-F5DD-48A3-B8CF-C254B090F484}"/>
    <dgm:cxn modelId="{B6F1284B-553E-4D36-ACBB-5C37A4B3604C}" type="presOf" srcId="{621B3B61-2ECC-4431-90C8-D8D8F6B3608A}" destId="{DDDDB723-BB81-4BB2-AD7C-A664B6F2E2A2}" srcOrd="0" destOrd="0" presId="urn:microsoft.com/office/officeart/2005/8/layout/vList2"/>
    <dgm:cxn modelId="{083F54AC-5320-4516-8124-3D7D1B8D2676}" type="presOf" srcId="{9F634C30-954F-4849-97DA-BAF5E20D3555}" destId="{652DF3E5-BD6D-4196-BA6F-3BA8800DB596}" srcOrd="0" destOrd="0" presId="urn:microsoft.com/office/officeart/2005/8/layout/vList2"/>
    <dgm:cxn modelId="{10213D93-1DFB-42E0-8E18-5A1F1090D159}" type="presOf" srcId="{2C27683E-2F33-42AE-8943-0E84F0D63531}" destId="{AC6FEEB2-8DCF-4ADA-A041-650C4FC76F02}" srcOrd="0" destOrd="0" presId="urn:microsoft.com/office/officeart/2005/8/layout/vList2"/>
    <dgm:cxn modelId="{DA23FE23-0BA2-499E-BD62-38EFC70B8B37}" srcId="{2C27683E-2F33-42AE-8943-0E84F0D63531}" destId="{77211DC3-3AAF-4CFA-AD36-44F9B736D756}" srcOrd="4" destOrd="0" parTransId="{3EF9821C-B778-42F8-BC14-EC901F657AB1}" sibTransId="{E2B97981-3D57-4367-9518-E520897927C8}"/>
    <dgm:cxn modelId="{967D6AA8-1D4C-442C-9347-1718B2D6B78B}" srcId="{2C27683E-2F33-42AE-8943-0E84F0D63531}" destId="{4FF5DD2A-BCCB-4FAB-AFA8-97ED7681AE9B}" srcOrd="1" destOrd="0" parTransId="{6DD7CC5A-C9AD-4A6B-A43F-D23E4DB32839}" sibTransId="{41304D51-442A-4A9D-8FE9-6E1BE9E34FC4}"/>
    <dgm:cxn modelId="{861DABD2-ACDF-46EB-9E98-76BB0AA56CB9}" type="presOf" srcId="{C62B94CF-C531-4B79-8EF8-C2299D31EE60}" destId="{A4210A01-7062-47F6-A65E-03940274C416}" srcOrd="0" destOrd="0" presId="urn:microsoft.com/office/officeart/2005/8/layout/vList2"/>
    <dgm:cxn modelId="{17D1F0AB-3E44-481D-A735-B98718B3E140}" type="presOf" srcId="{07623AAB-39EA-49DC-864E-C34E598CEFA1}" destId="{6833F915-1961-49EE-B800-CA8652852A82}" srcOrd="0" destOrd="0" presId="urn:microsoft.com/office/officeart/2005/8/layout/vList2"/>
    <dgm:cxn modelId="{33A48919-2E9E-42CA-9C2B-4FC46316DDF2}" srcId="{2C27683E-2F33-42AE-8943-0E84F0D63531}" destId="{9F634C30-954F-4849-97DA-BAF5E20D3555}" srcOrd="3" destOrd="0" parTransId="{A5E30012-5EC6-40DC-9B0D-3A6D81D977D5}" sibTransId="{E9A7EFF0-B164-4A63-A0FA-42031E202AB8}"/>
    <dgm:cxn modelId="{7281C811-91E2-46B4-A742-E754F1F30FA8}" type="presParOf" srcId="{AC6FEEB2-8DCF-4ADA-A041-650C4FC76F02}" destId="{A4210A01-7062-47F6-A65E-03940274C416}" srcOrd="0" destOrd="0" presId="urn:microsoft.com/office/officeart/2005/8/layout/vList2"/>
    <dgm:cxn modelId="{810EA47E-A7AF-45BC-82A2-E2AD5095E912}" type="presParOf" srcId="{AC6FEEB2-8DCF-4ADA-A041-650C4FC76F02}" destId="{D82E8824-8BA0-48A4-BCBB-50AD1B22E248}" srcOrd="1" destOrd="0" presId="urn:microsoft.com/office/officeart/2005/8/layout/vList2"/>
    <dgm:cxn modelId="{C4F38BD8-613F-4E23-AE06-7B937449794F}" type="presParOf" srcId="{AC6FEEB2-8DCF-4ADA-A041-650C4FC76F02}" destId="{584BB11A-FF25-4637-9095-48E403661D0D}" srcOrd="2" destOrd="0" presId="urn:microsoft.com/office/officeart/2005/8/layout/vList2"/>
    <dgm:cxn modelId="{8A7C8BE6-FBDC-4877-8FD1-262A5D03CAC5}" type="presParOf" srcId="{AC6FEEB2-8DCF-4ADA-A041-650C4FC76F02}" destId="{D39BEEA2-AACC-4651-ABF4-09443A3977AE}" srcOrd="3" destOrd="0" presId="urn:microsoft.com/office/officeart/2005/8/layout/vList2"/>
    <dgm:cxn modelId="{BBBADE7B-CE81-4ED3-96B1-29616B7E70C3}" type="presParOf" srcId="{AC6FEEB2-8DCF-4ADA-A041-650C4FC76F02}" destId="{6833F915-1961-49EE-B800-CA8652852A82}" srcOrd="4" destOrd="0" presId="urn:microsoft.com/office/officeart/2005/8/layout/vList2"/>
    <dgm:cxn modelId="{9A6422BA-9CC5-4B5E-8FF3-626A49E81C45}" type="presParOf" srcId="{AC6FEEB2-8DCF-4ADA-A041-650C4FC76F02}" destId="{2674FE61-53F8-4396-9FCA-C342D8C7E320}" srcOrd="5" destOrd="0" presId="urn:microsoft.com/office/officeart/2005/8/layout/vList2"/>
    <dgm:cxn modelId="{20583AAB-9D18-4210-A69F-909DD11F5CFD}" type="presParOf" srcId="{AC6FEEB2-8DCF-4ADA-A041-650C4FC76F02}" destId="{652DF3E5-BD6D-4196-BA6F-3BA8800DB596}" srcOrd="6" destOrd="0" presId="urn:microsoft.com/office/officeart/2005/8/layout/vList2"/>
    <dgm:cxn modelId="{3256D139-4235-4773-8873-2E04E867E445}" type="presParOf" srcId="{AC6FEEB2-8DCF-4ADA-A041-650C4FC76F02}" destId="{8AE2A65E-3354-47D9-AB15-1E64929E975B}" srcOrd="7" destOrd="0" presId="urn:microsoft.com/office/officeart/2005/8/layout/vList2"/>
    <dgm:cxn modelId="{24FB19E1-B735-4252-B22A-0391647A1EAB}" type="presParOf" srcId="{AC6FEEB2-8DCF-4ADA-A041-650C4FC76F02}" destId="{8F11A334-BBD5-445A-96F5-8DF6BA4EF71D}" srcOrd="8" destOrd="0" presId="urn:microsoft.com/office/officeart/2005/8/layout/vList2"/>
    <dgm:cxn modelId="{74DF32E7-00FD-49FA-8C5B-BA10F9AB7CDD}" type="presParOf" srcId="{AC6FEEB2-8DCF-4ADA-A041-650C4FC76F02}" destId="{79735EDE-78DF-4122-9B68-DD1BB2E4B2AB}" srcOrd="9" destOrd="0" presId="urn:microsoft.com/office/officeart/2005/8/layout/vList2"/>
    <dgm:cxn modelId="{FD55D779-F841-40F4-A53C-58CB515E2398}" type="presParOf" srcId="{AC6FEEB2-8DCF-4ADA-A041-650C4FC76F02}" destId="{DDDDB723-BB81-4BB2-AD7C-A664B6F2E2A2}"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A4A2CAE-FED4-4446-BD3C-829C74C3559D}" type="doc">
      <dgm:prSet loTypeId="urn:microsoft.com/office/officeart/2005/8/layout/hierarchy3" loCatId="list" qsTypeId="urn:microsoft.com/office/officeart/2005/8/quickstyle/simple5" qsCatId="simple" csTypeId="urn:microsoft.com/office/officeart/2005/8/colors/colorful5" csCatId="colorful" phldr="1"/>
      <dgm:spPr/>
      <dgm:t>
        <a:bodyPr/>
        <a:lstStyle/>
        <a:p>
          <a:endParaRPr lang="en-IN"/>
        </a:p>
      </dgm:t>
    </dgm:pt>
    <dgm:pt modelId="{12FBA46C-D31F-4991-811E-34D00D8E1C6D}">
      <dgm:prSet phldrT="[Text]" custT="1"/>
      <dgm:spPr/>
      <dgm:t>
        <a:bodyPr/>
        <a:lstStyle/>
        <a:p>
          <a:r>
            <a:rPr lang="en-IN" sz="1800" b="1" dirty="0" smtClean="0"/>
            <a:t>Private</a:t>
          </a:r>
          <a:r>
            <a:rPr lang="en-IN" sz="1600" b="1" dirty="0" smtClean="0"/>
            <a:t> Company</a:t>
          </a:r>
          <a:endParaRPr lang="en-IN" sz="1600" b="1" dirty="0"/>
        </a:p>
      </dgm:t>
    </dgm:pt>
    <dgm:pt modelId="{27E3B7CE-1235-471A-B593-4D764E5E21DF}" type="parTrans" cxnId="{D839F79A-6193-45FD-85FE-F779E6F8B126}">
      <dgm:prSet/>
      <dgm:spPr/>
      <dgm:t>
        <a:bodyPr/>
        <a:lstStyle/>
        <a:p>
          <a:endParaRPr lang="en-IN"/>
        </a:p>
      </dgm:t>
    </dgm:pt>
    <dgm:pt modelId="{B73B31DB-E1EB-4928-96B5-4132F5273E0E}" type="sibTrans" cxnId="{D839F79A-6193-45FD-85FE-F779E6F8B126}">
      <dgm:prSet/>
      <dgm:spPr/>
      <dgm:t>
        <a:bodyPr/>
        <a:lstStyle/>
        <a:p>
          <a:endParaRPr lang="en-IN"/>
        </a:p>
      </dgm:t>
    </dgm:pt>
    <dgm:pt modelId="{DAA15D0E-E56D-4B3B-A0C3-1B9D6C6B83EC}">
      <dgm:prSet phldrT="[Text]" custT="1"/>
      <dgm:spPr/>
      <dgm:t>
        <a:bodyPr/>
        <a:lstStyle/>
        <a:p>
          <a:r>
            <a:rPr lang="en-IN" sz="1800" b="1" dirty="0" smtClean="0"/>
            <a:t>Public Company</a:t>
          </a:r>
          <a:endParaRPr lang="en-IN" sz="1800" b="1" dirty="0"/>
        </a:p>
      </dgm:t>
    </dgm:pt>
    <dgm:pt modelId="{BD4AA081-189D-4200-8125-9C1FB849CEDA}" type="parTrans" cxnId="{E9673C26-6C26-4A69-8533-07455CFABD4C}">
      <dgm:prSet/>
      <dgm:spPr/>
      <dgm:t>
        <a:bodyPr/>
        <a:lstStyle/>
        <a:p>
          <a:endParaRPr lang="en-IN"/>
        </a:p>
      </dgm:t>
    </dgm:pt>
    <dgm:pt modelId="{C00AB64D-BB11-4FAB-A5C7-02C91B449899}" type="sibTrans" cxnId="{E9673C26-6C26-4A69-8533-07455CFABD4C}">
      <dgm:prSet/>
      <dgm:spPr/>
      <dgm:t>
        <a:bodyPr/>
        <a:lstStyle/>
        <a:p>
          <a:endParaRPr lang="en-IN"/>
        </a:p>
      </dgm:t>
    </dgm:pt>
    <dgm:pt modelId="{D6D8D5DC-653D-4AFC-9A37-E3A5C62194F2}">
      <dgm:prSet phldrT="[Text]" custT="1"/>
      <dgm:spPr/>
      <dgm:t>
        <a:bodyPr/>
        <a:lstStyle/>
        <a:p>
          <a:r>
            <a:rPr lang="en-IN" sz="1800" b="1" dirty="0" smtClean="0"/>
            <a:t>Government</a:t>
          </a:r>
          <a:r>
            <a:rPr lang="en-IN" sz="1400" b="1" dirty="0" smtClean="0"/>
            <a:t> Company</a:t>
          </a:r>
          <a:endParaRPr lang="en-IN" sz="1400" b="1" dirty="0"/>
        </a:p>
      </dgm:t>
    </dgm:pt>
    <dgm:pt modelId="{34113B20-DDF6-46A5-9AB0-10E9FAC3CE59}" type="parTrans" cxnId="{D6BDCDBD-D099-4DE7-80DE-A52042FD00A5}">
      <dgm:prSet/>
      <dgm:spPr/>
      <dgm:t>
        <a:bodyPr/>
        <a:lstStyle/>
        <a:p>
          <a:endParaRPr lang="en-IN"/>
        </a:p>
      </dgm:t>
    </dgm:pt>
    <dgm:pt modelId="{B8234FBC-3C66-4E46-9DE1-A7BD02B43600}" type="sibTrans" cxnId="{D6BDCDBD-D099-4DE7-80DE-A52042FD00A5}">
      <dgm:prSet/>
      <dgm:spPr/>
      <dgm:t>
        <a:bodyPr/>
        <a:lstStyle/>
        <a:p>
          <a:endParaRPr lang="en-IN"/>
        </a:p>
      </dgm:t>
    </dgm:pt>
    <dgm:pt modelId="{1CDC5F57-F375-4ACE-ABB4-53B8B346495C}">
      <dgm:prSet phldrT="[Text]" custT="1"/>
      <dgm:spPr/>
      <dgm:t>
        <a:bodyPr/>
        <a:lstStyle/>
        <a:p>
          <a:r>
            <a:rPr lang="en-IN" sz="1400" b="1" dirty="0" smtClean="0"/>
            <a:t>No Right to transfer share to public</a:t>
          </a:r>
          <a:endParaRPr lang="en-IN" sz="1400" b="1" dirty="0"/>
        </a:p>
      </dgm:t>
    </dgm:pt>
    <dgm:pt modelId="{AF48B5B8-D200-42AB-B7FA-02BFEC812D0B}" type="parTrans" cxnId="{A8275B33-4A79-4BD8-9513-8594C597CCC5}">
      <dgm:prSet/>
      <dgm:spPr/>
      <dgm:t>
        <a:bodyPr/>
        <a:lstStyle/>
        <a:p>
          <a:endParaRPr lang="en-IN"/>
        </a:p>
      </dgm:t>
    </dgm:pt>
    <dgm:pt modelId="{64728281-C7BE-4767-9906-7D35D9C40575}" type="sibTrans" cxnId="{A8275B33-4A79-4BD8-9513-8594C597CCC5}">
      <dgm:prSet/>
      <dgm:spPr/>
      <dgm:t>
        <a:bodyPr/>
        <a:lstStyle/>
        <a:p>
          <a:endParaRPr lang="en-IN"/>
        </a:p>
      </dgm:t>
    </dgm:pt>
    <dgm:pt modelId="{B7DF5816-D05F-429B-9D9A-440BD4169BD2}">
      <dgm:prSet phldrT="[Text]" custT="1"/>
      <dgm:spPr/>
      <dgm:t>
        <a:bodyPr/>
        <a:lstStyle/>
        <a:p>
          <a:r>
            <a:rPr lang="en-IN" sz="1400" b="1" dirty="0" smtClean="0"/>
            <a:t>Prohibits  to offer its shares to the public </a:t>
          </a:r>
          <a:endParaRPr lang="en-IN" sz="1400" dirty="0"/>
        </a:p>
      </dgm:t>
    </dgm:pt>
    <dgm:pt modelId="{65F85D6C-EAFB-41D9-9F89-8FF6D7DFAE01}" type="parTrans" cxnId="{F2C06CF1-4A19-4005-92BE-153BF6944248}">
      <dgm:prSet/>
      <dgm:spPr/>
      <dgm:t>
        <a:bodyPr/>
        <a:lstStyle/>
        <a:p>
          <a:endParaRPr lang="en-IN"/>
        </a:p>
      </dgm:t>
    </dgm:pt>
    <dgm:pt modelId="{7DF22F0E-B66A-434F-BB9D-B79860A165FC}" type="sibTrans" cxnId="{F2C06CF1-4A19-4005-92BE-153BF6944248}">
      <dgm:prSet/>
      <dgm:spPr/>
      <dgm:t>
        <a:bodyPr/>
        <a:lstStyle/>
        <a:p>
          <a:endParaRPr lang="en-IN"/>
        </a:p>
      </dgm:t>
    </dgm:pt>
    <dgm:pt modelId="{5A0AEB92-BF34-4405-8F66-8FD516B39588}">
      <dgm:prSet phldrT="[Text]" custT="1"/>
      <dgm:spPr/>
      <dgm:t>
        <a:bodyPr/>
        <a:lstStyle/>
        <a:p>
          <a:r>
            <a:rPr lang="en-IN" sz="1400" b="1" dirty="0" smtClean="0"/>
            <a:t>No. of its members </a:t>
          </a:r>
          <a:r>
            <a:rPr lang="en-IN" sz="1400" b="1" dirty="0" smtClean="0"/>
            <a:t>limited to </a:t>
          </a:r>
          <a:r>
            <a:rPr lang="en-IN" sz="1400" b="1" dirty="0" smtClean="0"/>
            <a:t>200</a:t>
          </a:r>
          <a:endParaRPr lang="en-IN" sz="1400" dirty="0"/>
        </a:p>
      </dgm:t>
    </dgm:pt>
    <dgm:pt modelId="{1359DAC1-7362-4D18-A71E-C5CB481930B0}" type="parTrans" cxnId="{16D98EA8-043D-4A68-BDA9-A7896BBED462}">
      <dgm:prSet/>
      <dgm:spPr/>
      <dgm:t>
        <a:bodyPr/>
        <a:lstStyle/>
        <a:p>
          <a:endParaRPr lang="en-IN"/>
        </a:p>
      </dgm:t>
    </dgm:pt>
    <dgm:pt modelId="{48385421-A00B-4A86-A298-46BECEFE1339}" type="sibTrans" cxnId="{16D98EA8-043D-4A68-BDA9-A7896BBED462}">
      <dgm:prSet/>
      <dgm:spPr/>
      <dgm:t>
        <a:bodyPr/>
        <a:lstStyle/>
        <a:p>
          <a:endParaRPr lang="en-IN"/>
        </a:p>
      </dgm:t>
    </dgm:pt>
    <dgm:pt modelId="{E7676C72-517F-4755-B1FD-D608BC9CC5DA}">
      <dgm:prSet phldrT="[Text]" custT="1"/>
      <dgm:spPr/>
      <dgm:t>
        <a:bodyPr/>
        <a:lstStyle/>
        <a:p>
          <a:r>
            <a:rPr lang="en-IN" sz="1400" b="1" dirty="0" smtClean="0"/>
            <a:t>Min – </a:t>
          </a:r>
          <a:r>
            <a:rPr lang="en-IN" sz="1400" b="1" dirty="0" smtClean="0"/>
            <a:t>3 </a:t>
          </a:r>
          <a:r>
            <a:rPr lang="en-IN" sz="1400" b="1" dirty="0" smtClean="0"/>
            <a:t>director</a:t>
          </a:r>
        </a:p>
        <a:p>
          <a:r>
            <a:rPr lang="en-IN" sz="1400" b="1" dirty="0" smtClean="0"/>
            <a:t>Max  - 15 director</a:t>
          </a:r>
          <a:endParaRPr lang="en-IN" sz="1400" b="1" dirty="0"/>
        </a:p>
      </dgm:t>
    </dgm:pt>
    <dgm:pt modelId="{0730256C-0675-4F9A-844D-E1C3B2F4B99D}" type="parTrans" cxnId="{00613617-0FD0-4BD7-9BDC-023CF8660D72}">
      <dgm:prSet/>
      <dgm:spPr/>
      <dgm:t>
        <a:bodyPr/>
        <a:lstStyle/>
        <a:p>
          <a:endParaRPr lang="en-IN"/>
        </a:p>
      </dgm:t>
    </dgm:pt>
    <dgm:pt modelId="{D1B7C103-6026-408E-9333-D1846986D1D9}" type="sibTrans" cxnId="{00613617-0FD0-4BD7-9BDC-023CF8660D72}">
      <dgm:prSet/>
      <dgm:spPr/>
      <dgm:t>
        <a:bodyPr/>
        <a:lstStyle/>
        <a:p>
          <a:endParaRPr lang="en-IN"/>
        </a:p>
      </dgm:t>
    </dgm:pt>
    <dgm:pt modelId="{6D6CFA51-4BE9-4F87-BCCF-ABAF29038116}">
      <dgm:prSet phldrT="[Text]" custT="1"/>
      <dgm:spPr/>
      <dgm:t>
        <a:bodyPr/>
        <a:lstStyle/>
        <a:p>
          <a:r>
            <a:rPr lang="en-IN" sz="1400" b="1" smtClean="0"/>
            <a:t>not a private company </a:t>
          </a:r>
          <a:endParaRPr lang="en-IN" sz="1400" dirty="0"/>
        </a:p>
      </dgm:t>
    </dgm:pt>
    <dgm:pt modelId="{6434FA91-E470-47F8-A3F2-A7282B7A8A96}" type="parTrans" cxnId="{8CCF27F0-AB65-495E-A5CF-E5B6F82D392D}">
      <dgm:prSet/>
      <dgm:spPr/>
      <dgm:t>
        <a:bodyPr/>
        <a:lstStyle/>
        <a:p>
          <a:endParaRPr lang="en-IN"/>
        </a:p>
      </dgm:t>
    </dgm:pt>
    <dgm:pt modelId="{6E29EB29-B37E-4CAF-84BC-DF6EBEB38AE1}" type="sibTrans" cxnId="{8CCF27F0-AB65-495E-A5CF-E5B6F82D392D}">
      <dgm:prSet/>
      <dgm:spPr/>
      <dgm:t>
        <a:bodyPr/>
        <a:lstStyle/>
        <a:p>
          <a:endParaRPr lang="en-IN"/>
        </a:p>
      </dgm:t>
    </dgm:pt>
    <dgm:pt modelId="{3F6CA794-B95C-4A22-BCF9-B31D32489DDF}">
      <dgm:prSet phldrT="[Text]" custT="1"/>
      <dgm:spPr/>
      <dgm:t>
        <a:bodyPr/>
        <a:lstStyle/>
        <a:p>
          <a:r>
            <a:rPr lang="en-IN" sz="1400" b="1" dirty="0" smtClean="0"/>
            <a:t>51 % PUC held by CG/SG</a:t>
          </a:r>
          <a:endParaRPr lang="en-IN" sz="1400" dirty="0"/>
        </a:p>
      </dgm:t>
    </dgm:pt>
    <dgm:pt modelId="{3E13E384-6410-4FF5-A048-4275F4B7EA69}" type="parTrans" cxnId="{23DA8704-DEF3-4FBE-AE5B-D8093DC2246A}">
      <dgm:prSet/>
      <dgm:spPr/>
      <dgm:t>
        <a:bodyPr/>
        <a:lstStyle/>
        <a:p>
          <a:endParaRPr lang="en-IN"/>
        </a:p>
      </dgm:t>
    </dgm:pt>
    <dgm:pt modelId="{8DFD5AC6-6EC7-457D-995F-37DBE8EE7590}" type="sibTrans" cxnId="{23DA8704-DEF3-4FBE-AE5B-D8093DC2246A}">
      <dgm:prSet/>
      <dgm:spPr/>
      <dgm:t>
        <a:bodyPr/>
        <a:lstStyle/>
        <a:p>
          <a:endParaRPr lang="en-IN"/>
        </a:p>
      </dgm:t>
    </dgm:pt>
    <dgm:pt modelId="{4F2D48BC-958F-4703-A383-067DF7D91B2C}">
      <dgm:prSet custT="1"/>
      <dgm:spPr/>
      <dgm:t>
        <a:bodyPr/>
        <a:lstStyle/>
        <a:p>
          <a:r>
            <a:rPr lang="en-IN" sz="1400" b="1" dirty="0" smtClean="0"/>
            <a:t>Min - </a:t>
          </a:r>
          <a:r>
            <a:rPr lang="en-IN" sz="1400" b="1" dirty="0" smtClean="0"/>
            <a:t>7 </a:t>
          </a:r>
          <a:r>
            <a:rPr lang="en-IN" sz="1400" b="1" dirty="0" smtClean="0"/>
            <a:t>member</a:t>
          </a:r>
        </a:p>
        <a:p>
          <a:r>
            <a:rPr lang="en-IN" sz="1400" b="1" dirty="0" smtClean="0"/>
            <a:t>Max - unlimited</a:t>
          </a:r>
          <a:endParaRPr lang="en-IN" sz="1400" b="1" dirty="0"/>
        </a:p>
      </dgm:t>
    </dgm:pt>
    <dgm:pt modelId="{CF3C7293-0342-4B1B-B4FB-BC9FFEE5D517}" type="parTrans" cxnId="{EBC62AF8-B64B-4F25-B6F6-7EAA134897F6}">
      <dgm:prSet/>
      <dgm:spPr/>
      <dgm:t>
        <a:bodyPr/>
        <a:lstStyle/>
        <a:p>
          <a:endParaRPr lang="en-IN"/>
        </a:p>
      </dgm:t>
    </dgm:pt>
    <dgm:pt modelId="{9F2A4DE8-F864-41A0-AFFC-AA75508504DE}" type="sibTrans" cxnId="{EBC62AF8-B64B-4F25-B6F6-7EAA134897F6}">
      <dgm:prSet/>
      <dgm:spPr/>
      <dgm:t>
        <a:bodyPr/>
        <a:lstStyle/>
        <a:p>
          <a:endParaRPr lang="en-IN"/>
        </a:p>
      </dgm:t>
    </dgm:pt>
    <dgm:pt modelId="{7DCB5C5C-3A51-4C83-8574-D7D6523C9B29}">
      <dgm:prSet phldrT="[Text]" custT="1"/>
      <dgm:spPr/>
      <dgm:t>
        <a:bodyPr/>
        <a:lstStyle/>
        <a:p>
          <a:r>
            <a:rPr lang="en-IN" sz="1400" b="1" dirty="0" smtClean="0"/>
            <a:t>Right to transfer </a:t>
          </a:r>
          <a:r>
            <a:rPr lang="en-IN" sz="1400" b="1" dirty="0" smtClean="0"/>
            <a:t>shares to </a:t>
          </a:r>
          <a:r>
            <a:rPr lang="en-IN" sz="1400" b="1" dirty="0" smtClean="0"/>
            <a:t>public</a:t>
          </a:r>
          <a:endParaRPr lang="en-IN" sz="1400" b="1" dirty="0"/>
        </a:p>
      </dgm:t>
    </dgm:pt>
    <dgm:pt modelId="{2474D655-26E1-43B3-8BB4-539FF9CCED23}" type="parTrans" cxnId="{31814DD1-9C54-42E6-8F62-6E0937F5D54D}">
      <dgm:prSet/>
      <dgm:spPr/>
      <dgm:t>
        <a:bodyPr/>
        <a:lstStyle/>
        <a:p>
          <a:endParaRPr lang="en-IN"/>
        </a:p>
      </dgm:t>
    </dgm:pt>
    <dgm:pt modelId="{485D9939-6669-4289-8764-8E06857224F8}" type="sibTrans" cxnId="{31814DD1-9C54-42E6-8F62-6E0937F5D54D}">
      <dgm:prSet/>
      <dgm:spPr/>
      <dgm:t>
        <a:bodyPr/>
        <a:lstStyle/>
        <a:p>
          <a:endParaRPr lang="en-IN"/>
        </a:p>
      </dgm:t>
    </dgm:pt>
    <dgm:pt modelId="{6F36669C-4DA4-453E-9B0E-7CEACF29E486}">
      <dgm:prSet phldrT="[Text]" custT="1"/>
      <dgm:spPr/>
      <dgm:t>
        <a:bodyPr/>
        <a:lstStyle/>
        <a:p>
          <a:r>
            <a:rPr lang="en-IN" sz="1600" b="1" dirty="0" smtClean="0"/>
            <a:t>Issue share to public</a:t>
          </a:r>
          <a:endParaRPr lang="en-IN" sz="1600" b="1" dirty="0"/>
        </a:p>
      </dgm:t>
    </dgm:pt>
    <dgm:pt modelId="{B5943452-7CD5-4781-9B34-2D99FBD30F48}" type="parTrans" cxnId="{AAC1103D-E577-42C1-A7BD-D6B7D16B8FAE}">
      <dgm:prSet/>
      <dgm:spPr/>
      <dgm:t>
        <a:bodyPr/>
        <a:lstStyle/>
        <a:p>
          <a:endParaRPr lang="en-IN"/>
        </a:p>
      </dgm:t>
    </dgm:pt>
    <dgm:pt modelId="{A10C1ACE-D03C-4E78-899C-24A031D94DAE}" type="sibTrans" cxnId="{AAC1103D-E577-42C1-A7BD-D6B7D16B8FAE}">
      <dgm:prSet/>
      <dgm:spPr/>
      <dgm:t>
        <a:bodyPr/>
        <a:lstStyle/>
        <a:p>
          <a:endParaRPr lang="en-IN"/>
        </a:p>
      </dgm:t>
    </dgm:pt>
    <dgm:pt modelId="{A5D0373D-B7DA-4AB1-8AF5-4275B2E9766F}">
      <dgm:prSet phldrT="[Text]" custT="1"/>
      <dgm:spPr/>
      <dgm:t>
        <a:bodyPr/>
        <a:lstStyle/>
        <a:p>
          <a:r>
            <a:rPr lang="en-IN" sz="1400" b="1" dirty="0" smtClean="0"/>
            <a:t>Subsidiary of Govt. Co.</a:t>
          </a:r>
          <a:endParaRPr lang="en-IN" sz="1400" b="1" dirty="0"/>
        </a:p>
      </dgm:t>
    </dgm:pt>
    <dgm:pt modelId="{F647D234-F101-4037-BBB8-46CC66181B70}" type="parTrans" cxnId="{F8D3D3DA-9D2F-43F1-AE98-44ECFADFAD7C}">
      <dgm:prSet/>
      <dgm:spPr/>
      <dgm:t>
        <a:bodyPr/>
        <a:lstStyle/>
        <a:p>
          <a:endParaRPr lang="en-IN"/>
        </a:p>
      </dgm:t>
    </dgm:pt>
    <dgm:pt modelId="{4883B70D-EDBB-4D77-A543-8C4AFEA9CE83}" type="sibTrans" cxnId="{F8D3D3DA-9D2F-43F1-AE98-44ECFADFAD7C}">
      <dgm:prSet/>
      <dgm:spPr/>
      <dgm:t>
        <a:bodyPr/>
        <a:lstStyle/>
        <a:p>
          <a:endParaRPr lang="en-IN"/>
        </a:p>
      </dgm:t>
    </dgm:pt>
    <dgm:pt modelId="{0F033643-457E-4E31-BD56-E4AE0DF70E3B}" type="pres">
      <dgm:prSet presAssocID="{4A4A2CAE-FED4-4446-BD3C-829C74C3559D}" presName="diagram" presStyleCnt="0">
        <dgm:presLayoutVars>
          <dgm:chPref val="1"/>
          <dgm:dir/>
          <dgm:animOne val="branch"/>
          <dgm:animLvl val="lvl"/>
          <dgm:resizeHandles/>
        </dgm:presLayoutVars>
      </dgm:prSet>
      <dgm:spPr/>
      <dgm:t>
        <a:bodyPr/>
        <a:lstStyle/>
        <a:p>
          <a:endParaRPr lang="en-IN"/>
        </a:p>
      </dgm:t>
    </dgm:pt>
    <dgm:pt modelId="{6C6C680D-5EC9-428E-93F4-6EB542827D5C}" type="pres">
      <dgm:prSet presAssocID="{12FBA46C-D31F-4991-811E-34D00D8E1C6D}" presName="root" presStyleCnt="0"/>
      <dgm:spPr/>
      <dgm:t>
        <a:bodyPr/>
        <a:lstStyle/>
        <a:p>
          <a:endParaRPr lang="en-IN"/>
        </a:p>
      </dgm:t>
    </dgm:pt>
    <dgm:pt modelId="{2646AD73-608B-42C3-AB00-FB207B890AC8}" type="pres">
      <dgm:prSet presAssocID="{12FBA46C-D31F-4991-811E-34D00D8E1C6D}" presName="rootComposite" presStyleCnt="0"/>
      <dgm:spPr/>
      <dgm:t>
        <a:bodyPr/>
        <a:lstStyle/>
        <a:p>
          <a:endParaRPr lang="en-IN"/>
        </a:p>
      </dgm:t>
    </dgm:pt>
    <dgm:pt modelId="{5D18240C-7D53-4173-B879-D72711E2E43D}" type="pres">
      <dgm:prSet presAssocID="{12FBA46C-D31F-4991-811E-34D00D8E1C6D}" presName="rootText" presStyleLbl="node1" presStyleIdx="0" presStyleCnt="3" custLinFactNeighborX="-28474" custLinFactNeighborY="1941"/>
      <dgm:spPr/>
      <dgm:t>
        <a:bodyPr/>
        <a:lstStyle/>
        <a:p>
          <a:endParaRPr lang="en-IN"/>
        </a:p>
      </dgm:t>
    </dgm:pt>
    <dgm:pt modelId="{F8C22E3C-5A27-4BCC-956B-DDE5E1CEE94A}" type="pres">
      <dgm:prSet presAssocID="{12FBA46C-D31F-4991-811E-34D00D8E1C6D}" presName="rootConnector" presStyleLbl="node1" presStyleIdx="0" presStyleCnt="3"/>
      <dgm:spPr/>
      <dgm:t>
        <a:bodyPr/>
        <a:lstStyle/>
        <a:p>
          <a:endParaRPr lang="en-IN"/>
        </a:p>
      </dgm:t>
    </dgm:pt>
    <dgm:pt modelId="{9D8D54AE-2482-4A06-9AC6-1CC49F64027F}" type="pres">
      <dgm:prSet presAssocID="{12FBA46C-D31F-4991-811E-34D00D8E1C6D}" presName="childShape" presStyleCnt="0"/>
      <dgm:spPr/>
      <dgm:t>
        <a:bodyPr/>
        <a:lstStyle/>
        <a:p>
          <a:endParaRPr lang="en-IN"/>
        </a:p>
      </dgm:t>
    </dgm:pt>
    <dgm:pt modelId="{EA4815A5-591C-4F9D-8EF7-19ED5356087A}" type="pres">
      <dgm:prSet presAssocID="{65F85D6C-EAFB-41D9-9F89-8FF6D7DFAE01}" presName="Name13" presStyleLbl="parChTrans1D2" presStyleIdx="0" presStyleCnt="10"/>
      <dgm:spPr/>
      <dgm:t>
        <a:bodyPr/>
        <a:lstStyle/>
        <a:p>
          <a:endParaRPr lang="en-IN"/>
        </a:p>
      </dgm:t>
    </dgm:pt>
    <dgm:pt modelId="{316DD156-D3DC-4050-8C16-20C1C066620C}" type="pres">
      <dgm:prSet presAssocID="{B7DF5816-D05F-429B-9D9A-440BD4169BD2}" presName="childText" presStyleLbl="bgAcc1" presStyleIdx="0" presStyleCnt="10" custScaleX="124876" custLinFactNeighborX="-27346" custLinFactNeighborY="4608">
        <dgm:presLayoutVars>
          <dgm:bulletEnabled val="1"/>
        </dgm:presLayoutVars>
      </dgm:prSet>
      <dgm:spPr/>
      <dgm:t>
        <a:bodyPr/>
        <a:lstStyle/>
        <a:p>
          <a:endParaRPr lang="en-IN"/>
        </a:p>
      </dgm:t>
    </dgm:pt>
    <dgm:pt modelId="{9BC88AC4-7617-4B5A-9BA1-2F86F7058CED}" type="pres">
      <dgm:prSet presAssocID="{1359DAC1-7362-4D18-A71E-C5CB481930B0}" presName="Name13" presStyleLbl="parChTrans1D2" presStyleIdx="1" presStyleCnt="10"/>
      <dgm:spPr/>
      <dgm:t>
        <a:bodyPr/>
        <a:lstStyle/>
        <a:p>
          <a:endParaRPr lang="en-IN"/>
        </a:p>
      </dgm:t>
    </dgm:pt>
    <dgm:pt modelId="{2A55E37F-5EB8-45EA-8866-70FEF0C59C76}" type="pres">
      <dgm:prSet presAssocID="{5A0AEB92-BF34-4405-8F66-8FD516B39588}" presName="childText" presStyleLbl="bgAcc1" presStyleIdx="1" presStyleCnt="10" custScaleX="124372" custLinFactNeighborX="-27346" custLinFactNeighborY="7276">
        <dgm:presLayoutVars>
          <dgm:bulletEnabled val="1"/>
        </dgm:presLayoutVars>
      </dgm:prSet>
      <dgm:spPr/>
      <dgm:t>
        <a:bodyPr/>
        <a:lstStyle/>
        <a:p>
          <a:endParaRPr lang="en-IN"/>
        </a:p>
      </dgm:t>
    </dgm:pt>
    <dgm:pt modelId="{588B3A64-2035-4B76-B1A1-3C243ABC0FFE}" type="pres">
      <dgm:prSet presAssocID="{AF48B5B8-D200-42AB-B7FA-02BFEC812D0B}" presName="Name13" presStyleLbl="parChTrans1D2" presStyleIdx="2" presStyleCnt="10"/>
      <dgm:spPr/>
      <dgm:t>
        <a:bodyPr/>
        <a:lstStyle/>
        <a:p>
          <a:endParaRPr lang="en-IN"/>
        </a:p>
      </dgm:t>
    </dgm:pt>
    <dgm:pt modelId="{01433B68-AEB7-4BE4-A408-1BF9FB794E9E}" type="pres">
      <dgm:prSet presAssocID="{1CDC5F57-F375-4ACE-ABB4-53B8B346495C}" presName="childText" presStyleLbl="bgAcc1" presStyleIdx="2" presStyleCnt="10" custScaleX="124876" custLinFactNeighborX="-27346" custLinFactNeighborY="9943">
        <dgm:presLayoutVars>
          <dgm:bulletEnabled val="1"/>
        </dgm:presLayoutVars>
      </dgm:prSet>
      <dgm:spPr/>
      <dgm:t>
        <a:bodyPr/>
        <a:lstStyle/>
        <a:p>
          <a:endParaRPr lang="en-IN"/>
        </a:p>
      </dgm:t>
    </dgm:pt>
    <dgm:pt modelId="{C640B1A2-01E8-4946-8E31-DF4997261045}" type="pres">
      <dgm:prSet presAssocID="{DAA15D0E-E56D-4B3B-A0C3-1B9D6C6B83EC}" presName="root" presStyleCnt="0"/>
      <dgm:spPr/>
      <dgm:t>
        <a:bodyPr/>
        <a:lstStyle/>
        <a:p>
          <a:endParaRPr lang="en-IN"/>
        </a:p>
      </dgm:t>
    </dgm:pt>
    <dgm:pt modelId="{4EDDAEAF-D05F-4B9D-B694-A0FA9C23747B}" type="pres">
      <dgm:prSet presAssocID="{DAA15D0E-E56D-4B3B-A0C3-1B9D6C6B83EC}" presName="rootComposite" presStyleCnt="0"/>
      <dgm:spPr/>
      <dgm:t>
        <a:bodyPr/>
        <a:lstStyle/>
        <a:p>
          <a:endParaRPr lang="en-IN"/>
        </a:p>
      </dgm:t>
    </dgm:pt>
    <dgm:pt modelId="{E7537D67-328B-43FE-A72B-E0E87C0E0060}" type="pres">
      <dgm:prSet presAssocID="{DAA15D0E-E56D-4B3B-A0C3-1B9D6C6B83EC}" presName="rootText" presStyleLbl="node1" presStyleIdx="1" presStyleCnt="3"/>
      <dgm:spPr/>
      <dgm:t>
        <a:bodyPr/>
        <a:lstStyle/>
        <a:p>
          <a:endParaRPr lang="en-IN"/>
        </a:p>
      </dgm:t>
    </dgm:pt>
    <dgm:pt modelId="{109A5F43-430D-4FA6-84BA-3F5BC7553B3C}" type="pres">
      <dgm:prSet presAssocID="{DAA15D0E-E56D-4B3B-A0C3-1B9D6C6B83EC}" presName="rootConnector" presStyleLbl="node1" presStyleIdx="1" presStyleCnt="3"/>
      <dgm:spPr/>
      <dgm:t>
        <a:bodyPr/>
        <a:lstStyle/>
        <a:p>
          <a:endParaRPr lang="en-IN"/>
        </a:p>
      </dgm:t>
    </dgm:pt>
    <dgm:pt modelId="{1F95E101-C410-45E9-B8A2-27793D710FC7}" type="pres">
      <dgm:prSet presAssocID="{DAA15D0E-E56D-4B3B-A0C3-1B9D6C6B83EC}" presName="childShape" presStyleCnt="0"/>
      <dgm:spPr/>
      <dgm:t>
        <a:bodyPr/>
        <a:lstStyle/>
        <a:p>
          <a:endParaRPr lang="en-IN"/>
        </a:p>
      </dgm:t>
    </dgm:pt>
    <dgm:pt modelId="{DFA22301-2E34-4F4B-AE4F-2D2B3FAB7E15}" type="pres">
      <dgm:prSet presAssocID="{6434FA91-E470-47F8-A3F2-A7282B7A8A96}" presName="Name13" presStyleLbl="parChTrans1D2" presStyleIdx="3" presStyleCnt="10"/>
      <dgm:spPr/>
      <dgm:t>
        <a:bodyPr/>
        <a:lstStyle/>
        <a:p>
          <a:endParaRPr lang="en-IN"/>
        </a:p>
      </dgm:t>
    </dgm:pt>
    <dgm:pt modelId="{A33C466C-475F-414C-B297-8D59ADAD4025}" type="pres">
      <dgm:prSet presAssocID="{6D6CFA51-4BE9-4F87-BCCF-ABAF29038116}" presName="childText" presStyleLbl="bgAcc1" presStyleIdx="3" presStyleCnt="10" custScaleX="155022">
        <dgm:presLayoutVars>
          <dgm:bulletEnabled val="1"/>
        </dgm:presLayoutVars>
      </dgm:prSet>
      <dgm:spPr/>
      <dgm:t>
        <a:bodyPr/>
        <a:lstStyle/>
        <a:p>
          <a:endParaRPr lang="en-IN"/>
        </a:p>
      </dgm:t>
    </dgm:pt>
    <dgm:pt modelId="{1B81CE7D-7AA7-4A2F-9571-83A16567A870}" type="pres">
      <dgm:prSet presAssocID="{CF3C7293-0342-4B1B-B4FB-BC9FFEE5D517}" presName="Name13" presStyleLbl="parChTrans1D2" presStyleIdx="4" presStyleCnt="10"/>
      <dgm:spPr/>
      <dgm:t>
        <a:bodyPr/>
        <a:lstStyle/>
        <a:p>
          <a:endParaRPr lang="en-IN"/>
        </a:p>
      </dgm:t>
    </dgm:pt>
    <dgm:pt modelId="{023595F8-ABF7-4502-940D-9A8688E82798}" type="pres">
      <dgm:prSet presAssocID="{4F2D48BC-958F-4703-A383-067DF7D91B2C}" presName="childText" presStyleLbl="bgAcc1" presStyleIdx="4" presStyleCnt="10" custScaleX="157964">
        <dgm:presLayoutVars>
          <dgm:bulletEnabled val="1"/>
        </dgm:presLayoutVars>
      </dgm:prSet>
      <dgm:spPr/>
      <dgm:t>
        <a:bodyPr/>
        <a:lstStyle/>
        <a:p>
          <a:endParaRPr lang="en-IN"/>
        </a:p>
      </dgm:t>
    </dgm:pt>
    <dgm:pt modelId="{74BBB5C2-4050-4BE8-A029-02663B2F6A15}" type="pres">
      <dgm:prSet presAssocID="{0730256C-0675-4F9A-844D-E1C3B2F4B99D}" presName="Name13" presStyleLbl="parChTrans1D2" presStyleIdx="5" presStyleCnt="10"/>
      <dgm:spPr/>
      <dgm:t>
        <a:bodyPr/>
        <a:lstStyle/>
        <a:p>
          <a:endParaRPr lang="en-IN"/>
        </a:p>
      </dgm:t>
    </dgm:pt>
    <dgm:pt modelId="{F70EE319-5F3A-42AB-8793-10385CFEF6C4}" type="pres">
      <dgm:prSet presAssocID="{E7676C72-517F-4755-B1FD-D608BC9CC5DA}" presName="childText" presStyleLbl="bgAcc1" presStyleIdx="5" presStyleCnt="10" custScaleX="163381">
        <dgm:presLayoutVars>
          <dgm:bulletEnabled val="1"/>
        </dgm:presLayoutVars>
      </dgm:prSet>
      <dgm:spPr/>
      <dgm:t>
        <a:bodyPr/>
        <a:lstStyle/>
        <a:p>
          <a:endParaRPr lang="en-IN"/>
        </a:p>
      </dgm:t>
    </dgm:pt>
    <dgm:pt modelId="{B4B955B5-998C-4A20-85F0-DA4C35BBAD3E}" type="pres">
      <dgm:prSet presAssocID="{2474D655-26E1-43B3-8BB4-539FF9CCED23}" presName="Name13" presStyleLbl="parChTrans1D2" presStyleIdx="6" presStyleCnt="10"/>
      <dgm:spPr/>
      <dgm:t>
        <a:bodyPr/>
        <a:lstStyle/>
        <a:p>
          <a:endParaRPr lang="en-IN"/>
        </a:p>
      </dgm:t>
    </dgm:pt>
    <dgm:pt modelId="{A6BA43FE-2AB8-4463-A5F7-20276A035307}" type="pres">
      <dgm:prSet presAssocID="{7DCB5C5C-3A51-4C83-8574-D7D6523C9B29}" presName="childText" presStyleLbl="bgAcc1" presStyleIdx="6" presStyleCnt="10" custScaleX="160402">
        <dgm:presLayoutVars>
          <dgm:bulletEnabled val="1"/>
        </dgm:presLayoutVars>
      </dgm:prSet>
      <dgm:spPr/>
      <dgm:t>
        <a:bodyPr/>
        <a:lstStyle/>
        <a:p>
          <a:endParaRPr lang="en-IN"/>
        </a:p>
      </dgm:t>
    </dgm:pt>
    <dgm:pt modelId="{5AFF347D-94E2-4849-92DE-FD2D58DE6708}" type="pres">
      <dgm:prSet presAssocID="{B5943452-7CD5-4781-9B34-2D99FBD30F48}" presName="Name13" presStyleLbl="parChTrans1D2" presStyleIdx="7" presStyleCnt="10"/>
      <dgm:spPr/>
      <dgm:t>
        <a:bodyPr/>
        <a:lstStyle/>
        <a:p>
          <a:endParaRPr lang="en-IN"/>
        </a:p>
      </dgm:t>
    </dgm:pt>
    <dgm:pt modelId="{82E29BA0-068B-4835-A755-0F53C790A5D4}" type="pres">
      <dgm:prSet presAssocID="{6F36669C-4DA4-453E-9B0E-7CEACF29E486}" presName="childText" presStyleLbl="bgAcc1" presStyleIdx="7" presStyleCnt="10" custScaleX="165697" custScaleY="81695">
        <dgm:presLayoutVars>
          <dgm:bulletEnabled val="1"/>
        </dgm:presLayoutVars>
      </dgm:prSet>
      <dgm:spPr/>
      <dgm:t>
        <a:bodyPr/>
        <a:lstStyle/>
        <a:p>
          <a:endParaRPr lang="en-IN"/>
        </a:p>
      </dgm:t>
    </dgm:pt>
    <dgm:pt modelId="{3E358140-E21D-4F1D-8501-1F21E1907B93}" type="pres">
      <dgm:prSet presAssocID="{D6D8D5DC-653D-4AFC-9A37-E3A5C62194F2}" presName="root" presStyleCnt="0"/>
      <dgm:spPr/>
      <dgm:t>
        <a:bodyPr/>
        <a:lstStyle/>
        <a:p>
          <a:endParaRPr lang="en-IN"/>
        </a:p>
      </dgm:t>
    </dgm:pt>
    <dgm:pt modelId="{D75E3B97-D42A-40A0-868F-3E8535422A7B}" type="pres">
      <dgm:prSet presAssocID="{D6D8D5DC-653D-4AFC-9A37-E3A5C62194F2}" presName="rootComposite" presStyleCnt="0"/>
      <dgm:spPr/>
      <dgm:t>
        <a:bodyPr/>
        <a:lstStyle/>
        <a:p>
          <a:endParaRPr lang="en-IN"/>
        </a:p>
      </dgm:t>
    </dgm:pt>
    <dgm:pt modelId="{252BA7F3-635F-424C-877D-B167BCB5E899}" type="pres">
      <dgm:prSet presAssocID="{D6D8D5DC-653D-4AFC-9A37-E3A5C62194F2}" presName="rootText" presStyleLbl="node1" presStyleIdx="2" presStyleCnt="3" custLinFactNeighborX="21441" custLinFactNeighborY="-9091"/>
      <dgm:spPr/>
      <dgm:t>
        <a:bodyPr/>
        <a:lstStyle/>
        <a:p>
          <a:endParaRPr lang="en-IN"/>
        </a:p>
      </dgm:t>
    </dgm:pt>
    <dgm:pt modelId="{74F80C65-40A6-420F-BA32-001447A540AF}" type="pres">
      <dgm:prSet presAssocID="{D6D8D5DC-653D-4AFC-9A37-E3A5C62194F2}" presName="rootConnector" presStyleLbl="node1" presStyleIdx="2" presStyleCnt="3"/>
      <dgm:spPr/>
      <dgm:t>
        <a:bodyPr/>
        <a:lstStyle/>
        <a:p>
          <a:endParaRPr lang="en-IN"/>
        </a:p>
      </dgm:t>
    </dgm:pt>
    <dgm:pt modelId="{4649FFFE-CE2E-46E5-889E-FAD5D97B6F23}" type="pres">
      <dgm:prSet presAssocID="{D6D8D5DC-653D-4AFC-9A37-E3A5C62194F2}" presName="childShape" presStyleCnt="0"/>
      <dgm:spPr/>
      <dgm:t>
        <a:bodyPr/>
        <a:lstStyle/>
        <a:p>
          <a:endParaRPr lang="en-IN"/>
        </a:p>
      </dgm:t>
    </dgm:pt>
    <dgm:pt modelId="{DD9EDDD1-03A5-41EF-8258-D2E86F9C3855}" type="pres">
      <dgm:prSet presAssocID="{3E13E384-6410-4FF5-A048-4275F4B7EA69}" presName="Name13" presStyleLbl="parChTrans1D2" presStyleIdx="8" presStyleCnt="10"/>
      <dgm:spPr/>
      <dgm:t>
        <a:bodyPr/>
        <a:lstStyle/>
        <a:p>
          <a:endParaRPr lang="en-IN"/>
        </a:p>
      </dgm:t>
    </dgm:pt>
    <dgm:pt modelId="{A292BEBD-B26E-469A-9EDE-B2458D48BEA0}" type="pres">
      <dgm:prSet presAssocID="{3F6CA794-B95C-4A22-BCF9-B31D32489DDF}" presName="childText" presStyleLbl="bgAcc1" presStyleIdx="8" presStyleCnt="10" custLinFactNeighborX="29767" custLinFactNeighborY="146">
        <dgm:presLayoutVars>
          <dgm:bulletEnabled val="1"/>
        </dgm:presLayoutVars>
      </dgm:prSet>
      <dgm:spPr/>
      <dgm:t>
        <a:bodyPr/>
        <a:lstStyle/>
        <a:p>
          <a:endParaRPr lang="en-IN"/>
        </a:p>
      </dgm:t>
    </dgm:pt>
    <dgm:pt modelId="{6FCE554E-6286-49FE-A79B-9FFFC9CEF075}" type="pres">
      <dgm:prSet presAssocID="{F647D234-F101-4037-BBB8-46CC66181B70}" presName="Name13" presStyleLbl="parChTrans1D2" presStyleIdx="9" presStyleCnt="10"/>
      <dgm:spPr/>
      <dgm:t>
        <a:bodyPr/>
        <a:lstStyle/>
        <a:p>
          <a:endParaRPr lang="en-IN"/>
        </a:p>
      </dgm:t>
    </dgm:pt>
    <dgm:pt modelId="{09C86030-B66F-448C-8227-D355CEB0255D}" type="pres">
      <dgm:prSet presAssocID="{A5D0373D-B7DA-4AB1-8AF5-4275B2E9766F}" presName="childText" presStyleLbl="bgAcc1" presStyleIdx="9" presStyleCnt="10" custScaleX="99999" custLinFactNeighborX="29767" custLinFactNeighborY="433">
        <dgm:presLayoutVars>
          <dgm:bulletEnabled val="1"/>
        </dgm:presLayoutVars>
      </dgm:prSet>
      <dgm:spPr/>
      <dgm:t>
        <a:bodyPr/>
        <a:lstStyle/>
        <a:p>
          <a:endParaRPr lang="en-IN"/>
        </a:p>
      </dgm:t>
    </dgm:pt>
  </dgm:ptLst>
  <dgm:cxnLst>
    <dgm:cxn modelId="{36A4C7D5-FF50-47B8-AEB8-653926570971}" type="presOf" srcId="{B7DF5816-D05F-429B-9D9A-440BD4169BD2}" destId="{316DD156-D3DC-4050-8C16-20C1C066620C}" srcOrd="0" destOrd="0" presId="urn:microsoft.com/office/officeart/2005/8/layout/hierarchy3"/>
    <dgm:cxn modelId="{31814DD1-9C54-42E6-8F62-6E0937F5D54D}" srcId="{DAA15D0E-E56D-4B3B-A0C3-1B9D6C6B83EC}" destId="{7DCB5C5C-3A51-4C83-8574-D7D6523C9B29}" srcOrd="3" destOrd="0" parTransId="{2474D655-26E1-43B3-8BB4-539FF9CCED23}" sibTransId="{485D9939-6669-4289-8764-8E06857224F8}"/>
    <dgm:cxn modelId="{E0484C79-3298-4BBA-8ABF-4D66A14C3DC6}" type="presOf" srcId="{2474D655-26E1-43B3-8BB4-539FF9CCED23}" destId="{B4B955B5-998C-4A20-85F0-DA4C35BBAD3E}" srcOrd="0" destOrd="0" presId="urn:microsoft.com/office/officeart/2005/8/layout/hierarchy3"/>
    <dgm:cxn modelId="{D6BDCDBD-D099-4DE7-80DE-A52042FD00A5}" srcId="{4A4A2CAE-FED4-4446-BD3C-829C74C3559D}" destId="{D6D8D5DC-653D-4AFC-9A37-E3A5C62194F2}" srcOrd="2" destOrd="0" parTransId="{34113B20-DDF6-46A5-9AB0-10E9FAC3CE59}" sibTransId="{B8234FBC-3C66-4E46-9DE1-A7BD02B43600}"/>
    <dgm:cxn modelId="{D8E3E286-3BFF-4A1E-AB40-B2687460DD58}" type="presOf" srcId="{6F36669C-4DA4-453E-9B0E-7CEACF29E486}" destId="{82E29BA0-068B-4835-A755-0F53C790A5D4}" srcOrd="0" destOrd="0" presId="urn:microsoft.com/office/officeart/2005/8/layout/hierarchy3"/>
    <dgm:cxn modelId="{A5C51FFE-2753-4C1D-9D28-FBEF7F7D7F42}" type="presOf" srcId="{5A0AEB92-BF34-4405-8F66-8FD516B39588}" destId="{2A55E37F-5EB8-45EA-8866-70FEF0C59C76}" srcOrd="0" destOrd="0" presId="urn:microsoft.com/office/officeart/2005/8/layout/hierarchy3"/>
    <dgm:cxn modelId="{89B79E5A-CEFC-42DC-85CF-F0C21DF81127}" type="presOf" srcId="{CF3C7293-0342-4B1B-B4FB-BC9FFEE5D517}" destId="{1B81CE7D-7AA7-4A2F-9571-83A16567A870}" srcOrd="0" destOrd="0" presId="urn:microsoft.com/office/officeart/2005/8/layout/hierarchy3"/>
    <dgm:cxn modelId="{E4D8D8AE-6276-4E87-8456-EE2896F90E12}" type="presOf" srcId="{D6D8D5DC-653D-4AFC-9A37-E3A5C62194F2}" destId="{252BA7F3-635F-424C-877D-B167BCB5E899}" srcOrd="0" destOrd="0" presId="urn:microsoft.com/office/officeart/2005/8/layout/hierarchy3"/>
    <dgm:cxn modelId="{6D3E7021-1319-47E6-9BA4-F81AC06606FE}" type="presOf" srcId="{4F2D48BC-958F-4703-A383-067DF7D91B2C}" destId="{023595F8-ABF7-4502-940D-9A8688E82798}" srcOrd="0" destOrd="0" presId="urn:microsoft.com/office/officeart/2005/8/layout/hierarchy3"/>
    <dgm:cxn modelId="{25B07324-B001-4BA8-89EB-9CD6B89F4FBB}" type="presOf" srcId="{F647D234-F101-4037-BBB8-46CC66181B70}" destId="{6FCE554E-6286-49FE-A79B-9FFFC9CEF075}" srcOrd="0" destOrd="0" presId="urn:microsoft.com/office/officeart/2005/8/layout/hierarchy3"/>
    <dgm:cxn modelId="{A8275B33-4A79-4BD8-9513-8594C597CCC5}" srcId="{12FBA46C-D31F-4991-811E-34D00D8E1C6D}" destId="{1CDC5F57-F375-4ACE-ABB4-53B8B346495C}" srcOrd="2" destOrd="0" parTransId="{AF48B5B8-D200-42AB-B7FA-02BFEC812D0B}" sibTransId="{64728281-C7BE-4767-9906-7D35D9C40575}"/>
    <dgm:cxn modelId="{D5364DED-9F31-49C6-8CB0-D303D057EB24}" type="presOf" srcId="{3F6CA794-B95C-4A22-BCF9-B31D32489DDF}" destId="{A292BEBD-B26E-469A-9EDE-B2458D48BEA0}" srcOrd="0" destOrd="0" presId="urn:microsoft.com/office/officeart/2005/8/layout/hierarchy3"/>
    <dgm:cxn modelId="{C8806F1C-ECD0-4426-88A3-F04CF8D01594}" type="presOf" srcId="{1359DAC1-7362-4D18-A71E-C5CB481930B0}" destId="{9BC88AC4-7617-4B5A-9BA1-2F86F7058CED}" srcOrd="0" destOrd="0" presId="urn:microsoft.com/office/officeart/2005/8/layout/hierarchy3"/>
    <dgm:cxn modelId="{EB3DCCD0-C7FE-46E5-9A60-82A40151007C}" type="presOf" srcId="{7DCB5C5C-3A51-4C83-8574-D7D6523C9B29}" destId="{A6BA43FE-2AB8-4463-A5F7-20276A035307}" srcOrd="0" destOrd="0" presId="urn:microsoft.com/office/officeart/2005/8/layout/hierarchy3"/>
    <dgm:cxn modelId="{A5641182-85C1-42E9-AD6A-B2D82DFD0C96}" type="presOf" srcId="{DAA15D0E-E56D-4B3B-A0C3-1B9D6C6B83EC}" destId="{109A5F43-430D-4FA6-84BA-3F5BC7553B3C}" srcOrd="1" destOrd="0" presId="urn:microsoft.com/office/officeart/2005/8/layout/hierarchy3"/>
    <dgm:cxn modelId="{D76F8E85-BBDE-469F-8281-CFAAF7B9746B}" type="presOf" srcId="{DAA15D0E-E56D-4B3B-A0C3-1B9D6C6B83EC}" destId="{E7537D67-328B-43FE-A72B-E0E87C0E0060}" srcOrd="0" destOrd="0" presId="urn:microsoft.com/office/officeart/2005/8/layout/hierarchy3"/>
    <dgm:cxn modelId="{43FD6D07-A966-4549-A8B7-C4FE95E9F036}" type="presOf" srcId="{4A4A2CAE-FED4-4446-BD3C-829C74C3559D}" destId="{0F033643-457E-4E31-BD56-E4AE0DF70E3B}" srcOrd="0" destOrd="0" presId="urn:microsoft.com/office/officeart/2005/8/layout/hierarchy3"/>
    <dgm:cxn modelId="{23DA8704-DEF3-4FBE-AE5B-D8093DC2246A}" srcId="{D6D8D5DC-653D-4AFC-9A37-E3A5C62194F2}" destId="{3F6CA794-B95C-4A22-BCF9-B31D32489DDF}" srcOrd="0" destOrd="0" parTransId="{3E13E384-6410-4FF5-A048-4275F4B7EA69}" sibTransId="{8DFD5AC6-6EC7-457D-995F-37DBE8EE7590}"/>
    <dgm:cxn modelId="{F8D3D3DA-9D2F-43F1-AE98-44ECFADFAD7C}" srcId="{D6D8D5DC-653D-4AFC-9A37-E3A5C62194F2}" destId="{A5D0373D-B7DA-4AB1-8AF5-4275B2E9766F}" srcOrd="1" destOrd="0" parTransId="{F647D234-F101-4037-BBB8-46CC66181B70}" sibTransId="{4883B70D-EDBB-4D77-A543-8C4AFEA9CE83}"/>
    <dgm:cxn modelId="{F2C06CF1-4A19-4005-92BE-153BF6944248}" srcId="{12FBA46C-D31F-4991-811E-34D00D8E1C6D}" destId="{B7DF5816-D05F-429B-9D9A-440BD4169BD2}" srcOrd="0" destOrd="0" parTransId="{65F85D6C-EAFB-41D9-9F89-8FF6D7DFAE01}" sibTransId="{7DF22F0E-B66A-434F-BB9D-B79860A165FC}"/>
    <dgm:cxn modelId="{C91A8A6E-6E7B-4020-8942-8DBA9A279BB3}" type="presOf" srcId="{A5D0373D-B7DA-4AB1-8AF5-4275B2E9766F}" destId="{09C86030-B66F-448C-8227-D355CEB0255D}" srcOrd="0" destOrd="0" presId="urn:microsoft.com/office/officeart/2005/8/layout/hierarchy3"/>
    <dgm:cxn modelId="{00613617-0FD0-4BD7-9BDC-023CF8660D72}" srcId="{DAA15D0E-E56D-4B3B-A0C3-1B9D6C6B83EC}" destId="{E7676C72-517F-4755-B1FD-D608BC9CC5DA}" srcOrd="2" destOrd="0" parTransId="{0730256C-0675-4F9A-844D-E1C3B2F4B99D}" sibTransId="{D1B7C103-6026-408E-9333-D1846986D1D9}"/>
    <dgm:cxn modelId="{AAC1103D-E577-42C1-A7BD-D6B7D16B8FAE}" srcId="{DAA15D0E-E56D-4B3B-A0C3-1B9D6C6B83EC}" destId="{6F36669C-4DA4-453E-9B0E-7CEACF29E486}" srcOrd="4" destOrd="0" parTransId="{B5943452-7CD5-4781-9B34-2D99FBD30F48}" sibTransId="{A10C1ACE-D03C-4E78-899C-24A031D94DAE}"/>
    <dgm:cxn modelId="{50C0066F-F620-4C96-819A-0FE0E05D2381}" type="presOf" srcId="{0730256C-0675-4F9A-844D-E1C3B2F4B99D}" destId="{74BBB5C2-4050-4BE8-A029-02663B2F6A15}" srcOrd="0" destOrd="0" presId="urn:microsoft.com/office/officeart/2005/8/layout/hierarchy3"/>
    <dgm:cxn modelId="{7E22FB55-909F-4AFB-9CED-16EB85C23D71}" type="presOf" srcId="{1CDC5F57-F375-4ACE-ABB4-53B8B346495C}" destId="{01433B68-AEB7-4BE4-A408-1BF9FB794E9E}" srcOrd="0" destOrd="0" presId="urn:microsoft.com/office/officeart/2005/8/layout/hierarchy3"/>
    <dgm:cxn modelId="{EBC62AF8-B64B-4F25-B6F6-7EAA134897F6}" srcId="{DAA15D0E-E56D-4B3B-A0C3-1B9D6C6B83EC}" destId="{4F2D48BC-958F-4703-A383-067DF7D91B2C}" srcOrd="1" destOrd="0" parTransId="{CF3C7293-0342-4B1B-B4FB-BC9FFEE5D517}" sibTransId="{9F2A4DE8-F864-41A0-AFFC-AA75508504DE}"/>
    <dgm:cxn modelId="{EDF77D77-54B1-44E7-A5FF-3B9DA62D894A}" type="presOf" srcId="{65F85D6C-EAFB-41D9-9F89-8FF6D7DFAE01}" destId="{EA4815A5-591C-4F9D-8EF7-19ED5356087A}" srcOrd="0" destOrd="0" presId="urn:microsoft.com/office/officeart/2005/8/layout/hierarchy3"/>
    <dgm:cxn modelId="{C75AB7F5-CEE5-42D1-A8BC-E9EAB4503ED8}" type="presOf" srcId="{AF48B5B8-D200-42AB-B7FA-02BFEC812D0B}" destId="{588B3A64-2035-4B76-B1A1-3C243ABC0FFE}" srcOrd="0" destOrd="0" presId="urn:microsoft.com/office/officeart/2005/8/layout/hierarchy3"/>
    <dgm:cxn modelId="{8CCF27F0-AB65-495E-A5CF-E5B6F82D392D}" srcId="{DAA15D0E-E56D-4B3B-A0C3-1B9D6C6B83EC}" destId="{6D6CFA51-4BE9-4F87-BCCF-ABAF29038116}" srcOrd="0" destOrd="0" parTransId="{6434FA91-E470-47F8-A3F2-A7282B7A8A96}" sibTransId="{6E29EB29-B37E-4CAF-84BC-DF6EBEB38AE1}"/>
    <dgm:cxn modelId="{460A34B7-7103-4290-9826-310225266D88}" type="presOf" srcId="{D6D8D5DC-653D-4AFC-9A37-E3A5C62194F2}" destId="{74F80C65-40A6-420F-BA32-001447A540AF}" srcOrd="1" destOrd="0" presId="urn:microsoft.com/office/officeart/2005/8/layout/hierarchy3"/>
    <dgm:cxn modelId="{E9673C26-6C26-4A69-8533-07455CFABD4C}" srcId="{4A4A2CAE-FED4-4446-BD3C-829C74C3559D}" destId="{DAA15D0E-E56D-4B3B-A0C3-1B9D6C6B83EC}" srcOrd="1" destOrd="0" parTransId="{BD4AA081-189D-4200-8125-9C1FB849CEDA}" sibTransId="{C00AB64D-BB11-4FAB-A5C7-02C91B449899}"/>
    <dgm:cxn modelId="{16D98EA8-043D-4A68-BDA9-A7896BBED462}" srcId="{12FBA46C-D31F-4991-811E-34D00D8E1C6D}" destId="{5A0AEB92-BF34-4405-8F66-8FD516B39588}" srcOrd="1" destOrd="0" parTransId="{1359DAC1-7362-4D18-A71E-C5CB481930B0}" sibTransId="{48385421-A00B-4A86-A298-46BECEFE1339}"/>
    <dgm:cxn modelId="{B4FFFC01-3FA3-4227-8CC9-E0529DE8F405}" type="presOf" srcId="{B5943452-7CD5-4781-9B34-2D99FBD30F48}" destId="{5AFF347D-94E2-4849-92DE-FD2D58DE6708}" srcOrd="0" destOrd="0" presId="urn:microsoft.com/office/officeart/2005/8/layout/hierarchy3"/>
    <dgm:cxn modelId="{A782477C-5D29-4EA2-AF3B-672D7567D4AC}" type="presOf" srcId="{E7676C72-517F-4755-B1FD-D608BC9CC5DA}" destId="{F70EE319-5F3A-42AB-8793-10385CFEF6C4}" srcOrd="0" destOrd="0" presId="urn:microsoft.com/office/officeart/2005/8/layout/hierarchy3"/>
    <dgm:cxn modelId="{406281F9-BF38-4710-9E6E-329AA5573CE5}" type="presOf" srcId="{12FBA46C-D31F-4991-811E-34D00D8E1C6D}" destId="{F8C22E3C-5A27-4BCC-956B-DDE5E1CEE94A}" srcOrd="1" destOrd="0" presId="urn:microsoft.com/office/officeart/2005/8/layout/hierarchy3"/>
    <dgm:cxn modelId="{DF33AFB9-B8D3-4155-8CD3-1E99B276403D}" type="presOf" srcId="{6434FA91-E470-47F8-A3F2-A7282B7A8A96}" destId="{DFA22301-2E34-4F4B-AE4F-2D2B3FAB7E15}" srcOrd="0" destOrd="0" presId="urn:microsoft.com/office/officeart/2005/8/layout/hierarchy3"/>
    <dgm:cxn modelId="{D839F79A-6193-45FD-85FE-F779E6F8B126}" srcId="{4A4A2CAE-FED4-4446-BD3C-829C74C3559D}" destId="{12FBA46C-D31F-4991-811E-34D00D8E1C6D}" srcOrd="0" destOrd="0" parTransId="{27E3B7CE-1235-471A-B593-4D764E5E21DF}" sibTransId="{B73B31DB-E1EB-4928-96B5-4132F5273E0E}"/>
    <dgm:cxn modelId="{53290E95-2770-47BB-99FB-AF77A613E529}" type="presOf" srcId="{12FBA46C-D31F-4991-811E-34D00D8E1C6D}" destId="{5D18240C-7D53-4173-B879-D72711E2E43D}" srcOrd="0" destOrd="0" presId="urn:microsoft.com/office/officeart/2005/8/layout/hierarchy3"/>
    <dgm:cxn modelId="{B6BEDBC4-D7C4-4685-9AA6-43292FA7F6A6}" type="presOf" srcId="{3E13E384-6410-4FF5-A048-4275F4B7EA69}" destId="{DD9EDDD1-03A5-41EF-8258-D2E86F9C3855}" srcOrd="0" destOrd="0" presId="urn:microsoft.com/office/officeart/2005/8/layout/hierarchy3"/>
    <dgm:cxn modelId="{237D9666-679C-4FC2-A09D-EF7B349A0A50}" type="presOf" srcId="{6D6CFA51-4BE9-4F87-BCCF-ABAF29038116}" destId="{A33C466C-475F-414C-B297-8D59ADAD4025}" srcOrd="0" destOrd="0" presId="urn:microsoft.com/office/officeart/2005/8/layout/hierarchy3"/>
    <dgm:cxn modelId="{B6B88049-6DC0-481E-881F-59C3CCF34596}" type="presParOf" srcId="{0F033643-457E-4E31-BD56-E4AE0DF70E3B}" destId="{6C6C680D-5EC9-428E-93F4-6EB542827D5C}" srcOrd="0" destOrd="0" presId="urn:microsoft.com/office/officeart/2005/8/layout/hierarchy3"/>
    <dgm:cxn modelId="{545DE96E-974E-4140-A5C0-40BC20D84ACD}" type="presParOf" srcId="{6C6C680D-5EC9-428E-93F4-6EB542827D5C}" destId="{2646AD73-608B-42C3-AB00-FB207B890AC8}" srcOrd="0" destOrd="0" presId="urn:microsoft.com/office/officeart/2005/8/layout/hierarchy3"/>
    <dgm:cxn modelId="{F566F081-A21A-4CB9-BCCE-5791AB791237}" type="presParOf" srcId="{2646AD73-608B-42C3-AB00-FB207B890AC8}" destId="{5D18240C-7D53-4173-B879-D72711E2E43D}" srcOrd="0" destOrd="0" presId="urn:microsoft.com/office/officeart/2005/8/layout/hierarchy3"/>
    <dgm:cxn modelId="{BE976474-F600-4BBE-BE3A-5DB632A63FBF}" type="presParOf" srcId="{2646AD73-608B-42C3-AB00-FB207B890AC8}" destId="{F8C22E3C-5A27-4BCC-956B-DDE5E1CEE94A}" srcOrd="1" destOrd="0" presId="urn:microsoft.com/office/officeart/2005/8/layout/hierarchy3"/>
    <dgm:cxn modelId="{863BDBDB-FE67-4FEB-B1AA-CA9598E0B07C}" type="presParOf" srcId="{6C6C680D-5EC9-428E-93F4-6EB542827D5C}" destId="{9D8D54AE-2482-4A06-9AC6-1CC49F64027F}" srcOrd="1" destOrd="0" presId="urn:microsoft.com/office/officeart/2005/8/layout/hierarchy3"/>
    <dgm:cxn modelId="{7378B1BA-47F9-4864-BE8F-1979C642C0B0}" type="presParOf" srcId="{9D8D54AE-2482-4A06-9AC6-1CC49F64027F}" destId="{EA4815A5-591C-4F9D-8EF7-19ED5356087A}" srcOrd="0" destOrd="0" presId="urn:microsoft.com/office/officeart/2005/8/layout/hierarchy3"/>
    <dgm:cxn modelId="{1C9A69AF-C2E9-4FAE-9078-7784AC5257E4}" type="presParOf" srcId="{9D8D54AE-2482-4A06-9AC6-1CC49F64027F}" destId="{316DD156-D3DC-4050-8C16-20C1C066620C}" srcOrd="1" destOrd="0" presId="urn:microsoft.com/office/officeart/2005/8/layout/hierarchy3"/>
    <dgm:cxn modelId="{6C652015-ACB2-46E5-B116-C650FBC69C06}" type="presParOf" srcId="{9D8D54AE-2482-4A06-9AC6-1CC49F64027F}" destId="{9BC88AC4-7617-4B5A-9BA1-2F86F7058CED}" srcOrd="2" destOrd="0" presId="urn:microsoft.com/office/officeart/2005/8/layout/hierarchy3"/>
    <dgm:cxn modelId="{B317291A-B72F-4F01-95BA-1A87B804E7FD}" type="presParOf" srcId="{9D8D54AE-2482-4A06-9AC6-1CC49F64027F}" destId="{2A55E37F-5EB8-45EA-8866-70FEF0C59C76}" srcOrd="3" destOrd="0" presId="urn:microsoft.com/office/officeart/2005/8/layout/hierarchy3"/>
    <dgm:cxn modelId="{3AE57C75-4013-464C-9066-752988CCCA5E}" type="presParOf" srcId="{9D8D54AE-2482-4A06-9AC6-1CC49F64027F}" destId="{588B3A64-2035-4B76-B1A1-3C243ABC0FFE}" srcOrd="4" destOrd="0" presId="urn:microsoft.com/office/officeart/2005/8/layout/hierarchy3"/>
    <dgm:cxn modelId="{180D1548-6D41-465E-B576-9A8938339C8C}" type="presParOf" srcId="{9D8D54AE-2482-4A06-9AC6-1CC49F64027F}" destId="{01433B68-AEB7-4BE4-A408-1BF9FB794E9E}" srcOrd="5" destOrd="0" presId="urn:microsoft.com/office/officeart/2005/8/layout/hierarchy3"/>
    <dgm:cxn modelId="{6110BCF7-D5C7-425F-949E-92AAE1A8FB1E}" type="presParOf" srcId="{0F033643-457E-4E31-BD56-E4AE0DF70E3B}" destId="{C640B1A2-01E8-4946-8E31-DF4997261045}" srcOrd="1" destOrd="0" presId="urn:microsoft.com/office/officeart/2005/8/layout/hierarchy3"/>
    <dgm:cxn modelId="{51212D26-6030-4D48-974B-29D0454D15C5}" type="presParOf" srcId="{C640B1A2-01E8-4946-8E31-DF4997261045}" destId="{4EDDAEAF-D05F-4B9D-B694-A0FA9C23747B}" srcOrd="0" destOrd="0" presId="urn:microsoft.com/office/officeart/2005/8/layout/hierarchy3"/>
    <dgm:cxn modelId="{3B2F9B22-FC14-4FB8-AF0A-2E79D927B3F5}" type="presParOf" srcId="{4EDDAEAF-D05F-4B9D-B694-A0FA9C23747B}" destId="{E7537D67-328B-43FE-A72B-E0E87C0E0060}" srcOrd="0" destOrd="0" presId="urn:microsoft.com/office/officeart/2005/8/layout/hierarchy3"/>
    <dgm:cxn modelId="{30E3A393-FC91-4941-9FA7-7DA8C0E53152}" type="presParOf" srcId="{4EDDAEAF-D05F-4B9D-B694-A0FA9C23747B}" destId="{109A5F43-430D-4FA6-84BA-3F5BC7553B3C}" srcOrd="1" destOrd="0" presId="urn:microsoft.com/office/officeart/2005/8/layout/hierarchy3"/>
    <dgm:cxn modelId="{2B102370-2AA6-4F1F-BA0A-ED05F7145879}" type="presParOf" srcId="{C640B1A2-01E8-4946-8E31-DF4997261045}" destId="{1F95E101-C410-45E9-B8A2-27793D710FC7}" srcOrd="1" destOrd="0" presId="urn:microsoft.com/office/officeart/2005/8/layout/hierarchy3"/>
    <dgm:cxn modelId="{E214E5FC-D920-4273-8566-2FB7E8BDD071}" type="presParOf" srcId="{1F95E101-C410-45E9-B8A2-27793D710FC7}" destId="{DFA22301-2E34-4F4B-AE4F-2D2B3FAB7E15}" srcOrd="0" destOrd="0" presId="urn:microsoft.com/office/officeart/2005/8/layout/hierarchy3"/>
    <dgm:cxn modelId="{04E3FE15-2A6E-4F24-960B-D2A8B2EB16BA}" type="presParOf" srcId="{1F95E101-C410-45E9-B8A2-27793D710FC7}" destId="{A33C466C-475F-414C-B297-8D59ADAD4025}" srcOrd="1" destOrd="0" presId="urn:microsoft.com/office/officeart/2005/8/layout/hierarchy3"/>
    <dgm:cxn modelId="{A46F9D6D-5C34-4CD6-9244-EE2451FAFD93}" type="presParOf" srcId="{1F95E101-C410-45E9-B8A2-27793D710FC7}" destId="{1B81CE7D-7AA7-4A2F-9571-83A16567A870}" srcOrd="2" destOrd="0" presId="urn:microsoft.com/office/officeart/2005/8/layout/hierarchy3"/>
    <dgm:cxn modelId="{19363B7F-BE88-4A4A-9C37-47E7C9B1610A}" type="presParOf" srcId="{1F95E101-C410-45E9-B8A2-27793D710FC7}" destId="{023595F8-ABF7-4502-940D-9A8688E82798}" srcOrd="3" destOrd="0" presId="urn:microsoft.com/office/officeart/2005/8/layout/hierarchy3"/>
    <dgm:cxn modelId="{211A0CD4-8898-4BC9-AB02-547ADBB5AD7E}" type="presParOf" srcId="{1F95E101-C410-45E9-B8A2-27793D710FC7}" destId="{74BBB5C2-4050-4BE8-A029-02663B2F6A15}" srcOrd="4" destOrd="0" presId="urn:microsoft.com/office/officeart/2005/8/layout/hierarchy3"/>
    <dgm:cxn modelId="{3B26E6E7-21E4-4867-88E2-F669AD12104C}" type="presParOf" srcId="{1F95E101-C410-45E9-B8A2-27793D710FC7}" destId="{F70EE319-5F3A-42AB-8793-10385CFEF6C4}" srcOrd="5" destOrd="0" presId="urn:microsoft.com/office/officeart/2005/8/layout/hierarchy3"/>
    <dgm:cxn modelId="{CAEC9B1A-99F2-44DE-89BC-1B38EA57FB11}" type="presParOf" srcId="{1F95E101-C410-45E9-B8A2-27793D710FC7}" destId="{B4B955B5-998C-4A20-85F0-DA4C35BBAD3E}" srcOrd="6" destOrd="0" presId="urn:microsoft.com/office/officeart/2005/8/layout/hierarchy3"/>
    <dgm:cxn modelId="{A82977F7-EFE4-4EB9-9F37-0F8511C936B9}" type="presParOf" srcId="{1F95E101-C410-45E9-B8A2-27793D710FC7}" destId="{A6BA43FE-2AB8-4463-A5F7-20276A035307}" srcOrd="7" destOrd="0" presId="urn:microsoft.com/office/officeart/2005/8/layout/hierarchy3"/>
    <dgm:cxn modelId="{F32ADDD0-0D6B-440C-900F-A33B7EBDA7D3}" type="presParOf" srcId="{1F95E101-C410-45E9-B8A2-27793D710FC7}" destId="{5AFF347D-94E2-4849-92DE-FD2D58DE6708}" srcOrd="8" destOrd="0" presId="urn:microsoft.com/office/officeart/2005/8/layout/hierarchy3"/>
    <dgm:cxn modelId="{89948B28-E5FC-4083-8D85-AA65AA193CCA}" type="presParOf" srcId="{1F95E101-C410-45E9-B8A2-27793D710FC7}" destId="{82E29BA0-068B-4835-A755-0F53C790A5D4}" srcOrd="9" destOrd="0" presId="urn:microsoft.com/office/officeart/2005/8/layout/hierarchy3"/>
    <dgm:cxn modelId="{A51062CF-653E-465B-81E8-E72C69AEF600}" type="presParOf" srcId="{0F033643-457E-4E31-BD56-E4AE0DF70E3B}" destId="{3E358140-E21D-4F1D-8501-1F21E1907B93}" srcOrd="2" destOrd="0" presId="urn:microsoft.com/office/officeart/2005/8/layout/hierarchy3"/>
    <dgm:cxn modelId="{B8E86726-F63F-4350-A29A-687FAE32B4DE}" type="presParOf" srcId="{3E358140-E21D-4F1D-8501-1F21E1907B93}" destId="{D75E3B97-D42A-40A0-868F-3E8535422A7B}" srcOrd="0" destOrd="0" presId="urn:microsoft.com/office/officeart/2005/8/layout/hierarchy3"/>
    <dgm:cxn modelId="{59EADA8E-4CE7-4B43-81D5-FC82C7FBAFEC}" type="presParOf" srcId="{D75E3B97-D42A-40A0-868F-3E8535422A7B}" destId="{252BA7F3-635F-424C-877D-B167BCB5E899}" srcOrd="0" destOrd="0" presId="urn:microsoft.com/office/officeart/2005/8/layout/hierarchy3"/>
    <dgm:cxn modelId="{5BB8669D-B519-4806-9530-909DF20D9969}" type="presParOf" srcId="{D75E3B97-D42A-40A0-868F-3E8535422A7B}" destId="{74F80C65-40A6-420F-BA32-001447A540AF}" srcOrd="1" destOrd="0" presId="urn:microsoft.com/office/officeart/2005/8/layout/hierarchy3"/>
    <dgm:cxn modelId="{85CDAD4A-1782-4210-9EF3-2D4F3D4F9A78}" type="presParOf" srcId="{3E358140-E21D-4F1D-8501-1F21E1907B93}" destId="{4649FFFE-CE2E-46E5-889E-FAD5D97B6F23}" srcOrd="1" destOrd="0" presId="urn:microsoft.com/office/officeart/2005/8/layout/hierarchy3"/>
    <dgm:cxn modelId="{72580BAB-D55F-49E1-BF5A-834C29E1FF9D}" type="presParOf" srcId="{4649FFFE-CE2E-46E5-889E-FAD5D97B6F23}" destId="{DD9EDDD1-03A5-41EF-8258-D2E86F9C3855}" srcOrd="0" destOrd="0" presId="urn:microsoft.com/office/officeart/2005/8/layout/hierarchy3"/>
    <dgm:cxn modelId="{AD79CEE1-B325-475B-815B-2B74F4BE1BAD}" type="presParOf" srcId="{4649FFFE-CE2E-46E5-889E-FAD5D97B6F23}" destId="{A292BEBD-B26E-469A-9EDE-B2458D48BEA0}" srcOrd="1" destOrd="0" presId="urn:microsoft.com/office/officeart/2005/8/layout/hierarchy3"/>
    <dgm:cxn modelId="{70CEADE1-A651-43F6-9271-32FCAFF46C12}" type="presParOf" srcId="{4649FFFE-CE2E-46E5-889E-FAD5D97B6F23}" destId="{6FCE554E-6286-49FE-A79B-9FFFC9CEF075}" srcOrd="2" destOrd="0" presId="urn:microsoft.com/office/officeart/2005/8/layout/hierarchy3"/>
    <dgm:cxn modelId="{E9FE53A7-9FDB-4DBB-AC02-03C56676132C}" type="presParOf" srcId="{4649FFFE-CE2E-46E5-889E-FAD5D97B6F23}" destId="{09C86030-B66F-448C-8227-D355CEB0255D}"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3AE5A1-F7E4-4693-94E7-32CF54DE691F}" type="doc">
      <dgm:prSet loTypeId="urn:microsoft.com/office/officeart/2005/8/layout/hierarchy3" loCatId="list" qsTypeId="urn:microsoft.com/office/officeart/2005/8/quickstyle/simple1" qsCatId="simple" csTypeId="urn:microsoft.com/office/officeart/2005/8/colors/colorful1" csCatId="colorful" phldr="1"/>
      <dgm:spPr/>
      <dgm:t>
        <a:bodyPr/>
        <a:lstStyle/>
        <a:p>
          <a:endParaRPr lang="en-IN"/>
        </a:p>
      </dgm:t>
    </dgm:pt>
    <dgm:pt modelId="{5E702B8F-31A4-4CCD-8685-DC85B988AAB8}">
      <dgm:prSet phldrT="[Text]"/>
      <dgm:spPr/>
      <dgm:t>
        <a:bodyPr/>
        <a:lstStyle/>
        <a:p>
          <a:r>
            <a:rPr lang="en-IN" dirty="0" smtClean="0"/>
            <a:t>Associate Company</a:t>
          </a:r>
          <a:endParaRPr lang="en-IN" dirty="0"/>
        </a:p>
      </dgm:t>
    </dgm:pt>
    <dgm:pt modelId="{33451A53-4DD6-430F-900E-CF35547C442D}" type="parTrans" cxnId="{FEF933A6-8A15-4B19-94E0-190A4C249D42}">
      <dgm:prSet/>
      <dgm:spPr/>
      <dgm:t>
        <a:bodyPr/>
        <a:lstStyle/>
        <a:p>
          <a:endParaRPr lang="en-IN"/>
        </a:p>
      </dgm:t>
    </dgm:pt>
    <dgm:pt modelId="{08FDBD40-F417-432E-9D38-2579E2F2E808}" type="sibTrans" cxnId="{FEF933A6-8A15-4B19-94E0-190A4C249D42}">
      <dgm:prSet/>
      <dgm:spPr/>
      <dgm:t>
        <a:bodyPr/>
        <a:lstStyle/>
        <a:p>
          <a:endParaRPr lang="en-IN"/>
        </a:p>
      </dgm:t>
    </dgm:pt>
    <dgm:pt modelId="{40F409D7-5EE1-4FBF-9877-893DD38B0AE2}">
      <dgm:prSet phldrT="[Text]" custT="1"/>
      <dgm:spPr/>
      <dgm:t>
        <a:bodyPr/>
        <a:lstStyle/>
        <a:p>
          <a:r>
            <a:rPr lang="en-IN" sz="1700" b="1" u="none" dirty="0" smtClean="0"/>
            <a:t>means </a:t>
          </a:r>
          <a:r>
            <a:rPr lang="en-IN" sz="1700" b="1" u="none" dirty="0" smtClean="0"/>
            <a:t>a company in which that other company has a significant influence, but which is not a subsidiary company of the company having such influence and includes </a:t>
          </a:r>
          <a:r>
            <a:rPr lang="en-IN" sz="1700" b="1" u="none" dirty="0" smtClean="0"/>
            <a:t>JV company.</a:t>
          </a:r>
        </a:p>
        <a:p>
          <a:r>
            <a:rPr lang="en-IN" sz="1700" b="1" dirty="0" smtClean="0">
              <a:solidFill>
                <a:srgbClr val="FF0000"/>
              </a:solidFill>
            </a:rPr>
            <a:t>significant influence means control of at least 20% of total VP, or control </a:t>
          </a:r>
          <a:endParaRPr lang="en-IN" sz="1700" u="none" dirty="0">
            <a:solidFill>
              <a:srgbClr val="FF0000"/>
            </a:solidFill>
          </a:endParaRPr>
        </a:p>
      </dgm:t>
    </dgm:pt>
    <dgm:pt modelId="{51640CEA-B44C-4313-964B-FA52AD96D7DA}" type="parTrans" cxnId="{7D3C4EC3-4FA2-4A3F-8FD9-ACBB7775F1EC}">
      <dgm:prSet/>
      <dgm:spPr/>
      <dgm:t>
        <a:bodyPr/>
        <a:lstStyle/>
        <a:p>
          <a:endParaRPr lang="en-IN"/>
        </a:p>
      </dgm:t>
    </dgm:pt>
    <dgm:pt modelId="{DB965540-40C0-4277-A532-E67A37568E22}" type="sibTrans" cxnId="{7D3C4EC3-4FA2-4A3F-8FD9-ACBB7775F1EC}">
      <dgm:prSet/>
      <dgm:spPr/>
      <dgm:t>
        <a:bodyPr/>
        <a:lstStyle/>
        <a:p>
          <a:endParaRPr lang="en-IN"/>
        </a:p>
      </dgm:t>
    </dgm:pt>
    <dgm:pt modelId="{D207AA49-8945-4A51-81CA-A8F0010D32DD}">
      <dgm:prSet phldrT="[Text]"/>
      <dgm:spPr/>
      <dgm:t>
        <a:bodyPr/>
        <a:lstStyle/>
        <a:p>
          <a:r>
            <a:rPr lang="en-IN" dirty="0" smtClean="0"/>
            <a:t>Holding Company</a:t>
          </a:r>
          <a:endParaRPr lang="en-IN" dirty="0"/>
        </a:p>
      </dgm:t>
    </dgm:pt>
    <dgm:pt modelId="{8EA9A2EB-2CFC-414B-A904-760EFB11F825}" type="parTrans" cxnId="{6928DCFD-27D7-469C-AEAA-CA2B28C0E555}">
      <dgm:prSet/>
      <dgm:spPr/>
      <dgm:t>
        <a:bodyPr/>
        <a:lstStyle/>
        <a:p>
          <a:endParaRPr lang="en-IN"/>
        </a:p>
      </dgm:t>
    </dgm:pt>
    <dgm:pt modelId="{02E44F8C-B08E-41AD-8311-F3EB5B19DBBC}" type="sibTrans" cxnId="{6928DCFD-27D7-469C-AEAA-CA2B28C0E555}">
      <dgm:prSet/>
      <dgm:spPr/>
      <dgm:t>
        <a:bodyPr/>
        <a:lstStyle/>
        <a:p>
          <a:endParaRPr lang="en-IN"/>
        </a:p>
      </dgm:t>
    </dgm:pt>
    <dgm:pt modelId="{DFA1B8D4-CD68-4B37-9BA4-7FCC1C51684B}">
      <dgm:prSet phldrT="[Text]" custT="1"/>
      <dgm:spPr/>
      <dgm:t>
        <a:bodyPr/>
        <a:lstStyle/>
        <a:p>
          <a:pPr algn="just"/>
          <a:r>
            <a:rPr lang="en-IN" sz="1700" b="1" dirty="0" smtClean="0"/>
            <a:t>means </a:t>
          </a:r>
          <a:r>
            <a:rPr lang="en-IN" sz="1700" b="1" dirty="0" smtClean="0"/>
            <a:t>a company in which the holding company—</a:t>
          </a:r>
          <a:endParaRPr lang="en-IN" sz="1700" b="1" dirty="0"/>
        </a:p>
      </dgm:t>
    </dgm:pt>
    <dgm:pt modelId="{28DA4A15-F461-45B7-A150-8C6B853CF099}" type="parTrans" cxnId="{7B44C124-35CD-4AA4-9BDF-74E1E9538E78}">
      <dgm:prSet/>
      <dgm:spPr/>
      <dgm:t>
        <a:bodyPr/>
        <a:lstStyle/>
        <a:p>
          <a:endParaRPr lang="en-IN"/>
        </a:p>
      </dgm:t>
    </dgm:pt>
    <dgm:pt modelId="{F2F98461-5B1D-4680-9009-A3616A068B80}" type="sibTrans" cxnId="{7B44C124-35CD-4AA4-9BDF-74E1E9538E78}">
      <dgm:prSet/>
      <dgm:spPr/>
      <dgm:t>
        <a:bodyPr/>
        <a:lstStyle/>
        <a:p>
          <a:endParaRPr lang="en-IN"/>
        </a:p>
      </dgm:t>
    </dgm:pt>
    <dgm:pt modelId="{99EE9B3A-D88A-4EBE-87B5-2B1A16392CCA}">
      <dgm:prSet phldrT="[Text]"/>
      <dgm:spPr/>
      <dgm:t>
        <a:bodyPr/>
        <a:lstStyle/>
        <a:p>
          <a:r>
            <a:rPr lang="en-IN" dirty="0" smtClean="0"/>
            <a:t>Subsidiary Company</a:t>
          </a:r>
          <a:endParaRPr lang="en-IN" dirty="0"/>
        </a:p>
      </dgm:t>
    </dgm:pt>
    <dgm:pt modelId="{E1BF0D93-61A8-49EC-821C-793A3EB70379}" type="parTrans" cxnId="{8CE8D8C8-D9B0-40EE-9935-504B14BB1DFD}">
      <dgm:prSet/>
      <dgm:spPr/>
      <dgm:t>
        <a:bodyPr/>
        <a:lstStyle/>
        <a:p>
          <a:endParaRPr lang="en-IN"/>
        </a:p>
      </dgm:t>
    </dgm:pt>
    <dgm:pt modelId="{34418464-46C5-419E-8CF5-1441AAA825D6}" type="sibTrans" cxnId="{8CE8D8C8-D9B0-40EE-9935-504B14BB1DFD}">
      <dgm:prSet/>
      <dgm:spPr/>
      <dgm:t>
        <a:bodyPr/>
        <a:lstStyle/>
        <a:p>
          <a:endParaRPr lang="en-IN"/>
        </a:p>
      </dgm:t>
    </dgm:pt>
    <dgm:pt modelId="{FC6FDD03-115F-4973-87A6-7992A6A8B33B}">
      <dgm:prSet custT="1"/>
      <dgm:spPr/>
      <dgm:t>
        <a:bodyPr/>
        <a:lstStyle/>
        <a:p>
          <a:pPr algn="just"/>
          <a:r>
            <a:rPr lang="en-IN" sz="1700" b="1" dirty="0" smtClean="0">
              <a:solidFill>
                <a:schemeClr val="accent6">
                  <a:lumMod val="75000"/>
                </a:schemeClr>
              </a:solidFill>
            </a:rPr>
            <a:t>controls the composition of the </a:t>
          </a:r>
          <a:r>
            <a:rPr lang="en-IN" sz="1700" b="1" dirty="0" smtClean="0">
              <a:solidFill>
                <a:schemeClr val="accent6">
                  <a:lumMod val="75000"/>
                </a:schemeClr>
              </a:solidFill>
            </a:rPr>
            <a:t>BOD </a:t>
          </a:r>
          <a:r>
            <a:rPr lang="en-IN" sz="1700" b="1" dirty="0" smtClean="0"/>
            <a:t>or</a:t>
          </a:r>
          <a:endParaRPr lang="en-IN" sz="1700" b="1" dirty="0"/>
        </a:p>
      </dgm:t>
    </dgm:pt>
    <dgm:pt modelId="{7374D816-6A9A-4A32-A76B-CE112EDBFE55}" type="parTrans" cxnId="{925FE503-1D4A-430C-8033-ADCDEE589CE6}">
      <dgm:prSet/>
      <dgm:spPr/>
      <dgm:t>
        <a:bodyPr/>
        <a:lstStyle/>
        <a:p>
          <a:endParaRPr lang="en-IN"/>
        </a:p>
      </dgm:t>
    </dgm:pt>
    <dgm:pt modelId="{8772652F-B871-490A-A887-8ECFE22B19AD}" type="sibTrans" cxnId="{925FE503-1D4A-430C-8033-ADCDEE589CE6}">
      <dgm:prSet/>
      <dgm:spPr/>
      <dgm:t>
        <a:bodyPr/>
        <a:lstStyle/>
        <a:p>
          <a:endParaRPr lang="en-IN"/>
        </a:p>
      </dgm:t>
    </dgm:pt>
    <dgm:pt modelId="{6F2AAC3D-36D6-4C47-86B6-377F8CB27FE1}">
      <dgm:prSet custT="1"/>
      <dgm:spPr/>
      <dgm:t>
        <a:bodyPr/>
        <a:lstStyle/>
        <a:p>
          <a:pPr algn="just"/>
          <a:r>
            <a:rPr lang="en-IN" sz="1700" b="1" dirty="0" smtClean="0">
              <a:solidFill>
                <a:srgbClr val="FF0000"/>
              </a:solidFill>
            </a:rPr>
            <a:t>exercises or controls more than ½ of the total voting power either at its own or together with one or more of its </a:t>
          </a:r>
          <a:r>
            <a:rPr lang="en-IN" sz="1700" b="1" dirty="0" err="1" smtClean="0">
              <a:solidFill>
                <a:srgbClr val="FF0000"/>
              </a:solidFill>
            </a:rPr>
            <a:t>subsi</a:t>
          </a:r>
          <a:r>
            <a:rPr lang="en-IN" sz="1700" b="1" dirty="0" smtClean="0">
              <a:solidFill>
                <a:srgbClr val="FF0000"/>
              </a:solidFill>
            </a:rPr>
            <a:t> companies</a:t>
          </a:r>
          <a:r>
            <a:rPr lang="en-IN" sz="1700" b="1" dirty="0" smtClean="0">
              <a:solidFill>
                <a:srgbClr val="FF0000"/>
              </a:solidFill>
            </a:rPr>
            <a:t>:</a:t>
          </a:r>
          <a:r>
            <a:rPr lang="en-IN" sz="1700" dirty="0" smtClean="0">
              <a:solidFill>
                <a:srgbClr val="FF0000"/>
              </a:solidFill>
            </a:rPr>
            <a:t>.</a:t>
          </a:r>
          <a:endParaRPr lang="en-IN" sz="1700" b="1" dirty="0">
            <a:solidFill>
              <a:srgbClr val="FF0000"/>
            </a:solidFill>
          </a:endParaRPr>
        </a:p>
      </dgm:t>
    </dgm:pt>
    <dgm:pt modelId="{E309A267-0748-4698-ADD4-BFDE333F7D61}" type="parTrans" cxnId="{78B84EF6-13EE-4696-846D-8C7C8B9C07DB}">
      <dgm:prSet/>
      <dgm:spPr/>
      <dgm:t>
        <a:bodyPr/>
        <a:lstStyle/>
        <a:p>
          <a:endParaRPr lang="en-IN"/>
        </a:p>
      </dgm:t>
    </dgm:pt>
    <dgm:pt modelId="{FBDDC504-B42E-4F34-9D0C-C6D2A2E41547}" type="sibTrans" cxnId="{78B84EF6-13EE-4696-846D-8C7C8B9C07DB}">
      <dgm:prSet/>
      <dgm:spPr/>
      <dgm:t>
        <a:bodyPr/>
        <a:lstStyle/>
        <a:p>
          <a:endParaRPr lang="en-IN"/>
        </a:p>
      </dgm:t>
    </dgm:pt>
    <dgm:pt modelId="{5257E39D-B57A-4E0D-A980-6DC81DBE4DA6}">
      <dgm:prSet phldrT="[Text]" custT="1"/>
      <dgm:spPr/>
      <dgm:t>
        <a:bodyPr/>
        <a:lstStyle/>
        <a:p>
          <a:pPr algn="just"/>
          <a:r>
            <a:rPr lang="en-IN" sz="1800" b="1" dirty="0" smtClean="0"/>
            <a:t>means </a:t>
          </a:r>
          <a:r>
            <a:rPr lang="en-IN" sz="1800" b="1" dirty="0" smtClean="0"/>
            <a:t>a company </a:t>
          </a:r>
          <a:r>
            <a:rPr lang="en-IN" sz="1800" b="1" dirty="0" smtClean="0"/>
            <a:t>of </a:t>
          </a:r>
          <a:r>
            <a:rPr lang="en-IN" sz="1800" b="1" dirty="0" smtClean="0"/>
            <a:t>which </a:t>
          </a:r>
          <a:r>
            <a:rPr lang="en-IN" sz="1800" b="1" dirty="0" smtClean="0"/>
            <a:t>other </a:t>
          </a:r>
          <a:r>
            <a:rPr lang="en-IN" sz="1800" b="1" dirty="0" smtClean="0"/>
            <a:t>companies </a:t>
          </a:r>
          <a:r>
            <a:rPr lang="en-IN" sz="2400" b="1" dirty="0" smtClean="0"/>
            <a:t>are</a:t>
          </a:r>
          <a:r>
            <a:rPr lang="en-IN" sz="1800" b="1" dirty="0" smtClean="0"/>
            <a:t> subsidiary companies;</a:t>
          </a:r>
          <a:endParaRPr lang="en-IN" sz="1800" dirty="0"/>
        </a:p>
      </dgm:t>
    </dgm:pt>
    <dgm:pt modelId="{B14C2422-BF0C-4CBC-86A9-FE369BA796F2}" type="parTrans" cxnId="{8A8A39B1-81D5-410F-B6BC-6C7C1EE5BE06}">
      <dgm:prSet/>
      <dgm:spPr/>
      <dgm:t>
        <a:bodyPr/>
        <a:lstStyle/>
        <a:p>
          <a:endParaRPr lang="en-IN"/>
        </a:p>
      </dgm:t>
    </dgm:pt>
    <dgm:pt modelId="{9166894A-2B2A-4A13-9C4A-ECA47D656D0E}" type="sibTrans" cxnId="{8A8A39B1-81D5-410F-B6BC-6C7C1EE5BE06}">
      <dgm:prSet/>
      <dgm:spPr/>
      <dgm:t>
        <a:bodyPr/>
        <a:lstStyle/>
        <a:p>
          <a:endParaRPr lang="en-IN"/>
        </a:p>
      </dgm:t>
    </dgm:pt>
    <dgm:pt modelId="{C408EE7F-8342-402A-8CBE-99BCA574C7FA}">
      <dgm:prSet custT="1"/>
      <dgm:spPr/>
      <dgm:t>
        <a:bodyPr/>
        <a:lstStyle/>
        <a:p>
          <a:pPr algn="just"/>
          <a:r>
            <a:rPr lang="en-IN" sz="1800" b="1" dirty="0" smtClean="0"/>
            <a:t>"company" includes any body </a:t>
          </a:r>
          <a:r>
            <a:rPr lang="en-IN" sz="1800" b="1" dirty="0" smtClean="0"/>
            <a:t>corporate</a:t>
          </a:r>
          <a:r>
            <a:rPr lang="en-IN" sz="1400" b="1" dirty="0" smtClean="0"/>
            <a:t>.</a:t>
          </a:r>
          <a:endParaRPr lang="en-IN" sz="1400" dirty="0"/>
        </a:p>
      </dgm:t>
    </dgm:pt>
    <dgm:pt modelId="{46E47533-2C1E-4C40-8DB4-DB49141AC8A1}" type="parTrans" cxnId="{CF51F246-C758-4452-A6A3-9931A7C616DC}">
      <dgm:prSet/>
      <dgm:spPr/>
      <dgm:t>
        <a:bodyPr/>
        <a:lstStyle/>
        <a:p>
          <a:endParaRPr lang="en-IN"/>
        </a:p>
      </dgm:t>
    </dgm:pt>
    <dgm:pt modelId="{8AF9BEB5-D837-4A4F-9786-C3840302609D}" type="sibTrans" cxnId="{CF51F246-C758-4452-A6A3-9931A7C616DC}">
      <dgm:prSet/>
      <dgm:spPr/>
      <dgm:t>
        <a:bodyPr/>
        <a:lstStyle/>
        <a:p>
          <a:endParaRPr lang="en-IN"/>
        </a:p>
      </dgm:t>
    </dgm:pt>
    <dgm:pt modelId="{4F823644-891B-4582-ADDA-E20C01D6C5F4}">
      <dgm:prSet custT="1"/>
      <dgm:spPr/>
      <dgm:t>
        <a:bodyPr/>
        <a:lstStyle/>
        <a:p>
          <a:pPr algn="ctr"/>
          <a:r>
            <a:rPr lang="en-IN" sz="1800" b="1" dirty="0" smtClean="0"/>
            <a:t>Wholly Owned Subsidiary</a:t>
          </a:r>
          <a:endParaRPr lang="en-IN" sz="1800" b="1" dirty="0"/>
        </a:p>
      </dgm:t>
    </dgm:pt>
    <dgm:pt modelId="{4BF429CE-4A0A-4E7A-8BE8-26EC7E9C4B6C}" type="parTrans" cxnId="{F14C0FE9-F7CF-47DE-9B10-A9C40731490A}">
      <dgm:prSet/>
      <dgm:spPr/>
      <dgm:t>
        <a:bodyPr/>
        <a:lstStyle/>
        <a:p>
          <a:endParaRPr lang="en-IN"/>
        </a:p>
      </dgm:t>
    </dgm:pt>
    <dgm:pt modelId="{7B394282-B108-48C6-A829-8C3195D08DA4}" type="sibTrans" cxnId="{F14C0FE9-F7CF-47DE-9B10-A9C40731490A}">
      <dgm:prSet/>
      <dgm:spPr/>
      <dgm:t>
        <a:bodyPr/>
        <a:lstStyle/>
        <a:p>
          <a:endParaRPr lang="en-IN"/>
        </a:p>
      </dgm:t>
    </dgm:pt>
    <dgm:pt modelId="{1F75E2DB-F10E-42AB-8C06-8E403A32AD26}">
      <dgm:prSet custT="1"/>
      <dgm:spPr/>
      <dgm:t>
        <a:bodyPr/>
        <a:lstStyle/>
        <a:p>
          <a:pPr algn="just"/>
          <a:r>
            <a:rPr lang="en-IN" sz="2000" dirty="0" smtClean="0"/>
            <a:t>100% shares are owned by other Company</a:t>
          </a:r>
          <a:endParaRPr lang="en-IN" sz="2000" dirty="0"/>
        </a:p>
      </dgm:t>
    </dgm:pt>
    <dgm:pt modelId="{7B4E0201-C1B2-47F9-B4A8-25EE46AEC320}" type="parTrans" cxnId="{4681B5C8-3247-4FC7-B21B-0E5B4BFF92A2}">
      <dgm:prSet/>
      <dgm:spPr/>
      <dgm:t>
        <a:bodyPr/>
        <a:lstStyle/>
        <a:p>
          <a:endParaRPr lang="en-IN"/>
        </a:p>
      </dgm:t>
    </dgm:pt>
    <dgm:pt modelId="{A0F701AA-410D-4764-BC70-FB80179A6221}" type="sibTrans" cxnId="{4681B5C8-3247-4FC7-B21B-0E5B4BFF92A2}">
      <dgm:prSet/>
      <dgm:spPr/>
      <dgm:t>
        <a:bodyPr/>
        <a:lstStyle/>
        <a:p>
          <a:endParaRPr lang="en-IN"/>
        </a:p>
      </dgm:t>
    </dgm:pt>
    <dgm:pt modelId="{B4C648CD-AF0E-46A7-905D-BDBDA802054B}" type="pres">
      <dgm:prSet presAssocID="{B63AE5A1-F7E4-4693-94E7-32CF54DE691F}" presName="diagram" presStyleCnt="0">
        <dgm:presLayoutVars>
          <dgm:chPref val="1"/>
          <dgm:dir/>
          <dgm:animOne val="branch"/>
          <dgm:animLvl val="lvl"/>
          <dgm:resizeHandles/>
        </dgm:presLayoutVars>
      </dgm:prSet>
      <dgm:spPr/>
      <dgm:t>
        <a:bodyPr/>
        <a:lstStyle/>
        <a:p>
          <a:endParaRPr lang="en-IN"/>
        </a:p>
      </dgm:t>
    </dgm:pt>
    <dgm:pt modelId="{8ADAB0D8-6C7B-4165-9685-76D68841B35C}" type="pres">
      <dgm:prSet presAssocID="{5E702B8F-31A4-4CCD-8685-DC85B988AAB8}" presName="root" presStyleCnt="0"/>
      <dgm:spPr/>
    </dgm:pt>
    <dgm:pt modelId="{11977347-F654-4AD9-A36C-6E72F1530815}" type="pres">
      <dgm:prSet presAssocID="{5E702B8F-31A4-4CCD-8685-DC85B988AAB8}" presName="rootComposite" presStyleCnt="0"/>
      <dgm:spPr/>
    </dgm:pt>
    <dgm:pt modelId="{513A31C1-5127-4FB1-BAAC-CCC742FF0CD9}" type="pres">
      <dgm:prSet presAssocID="{5E702B8F-31A4-4CCD-8685-DC85B988AAB8}" presName="rootText" presStyleLbl="node1" presStyleIdx="0" presStyleCnt="4"/>
      <dgm:spPr/>
      <dgm:t>
        <a:bodyPr/>
        <a:lstStyle/>
        <a:p>
          <a:endParaRPr lang="en-IN"/>
        </a:p>
      </dgm:t>
    </dgm:pt>
    <dgm:pt modelId="{A4FCA65D-B1B9-4E60-BB77-10EE501263A1}" type="pres">
      <dgm:prSet presAssocID="{5E702B8F-31A4-4CCD-8685-DC85B988AAB8}" presName="rootConnector" presStyleLbl="node1" presStyleIdx="0" presStyleCnt="4"/>
      <dgm:spPr/>
      <dgm:t>
        <a:bodyPr/>
        <a:lstStyle/>
        <a:p>
          <a:endParaRPr lang="en-IN"/>
        </a:p>
      </dgm:t>
    </dgm:pt>
    <dgm:pt modelId="{A5B9530F-06AC-45AD-B517-81AEE2EEBEBA}" type="pres">
      <dgm:prSet presAssocID="{5E702B8F-31A4-4CCD-8685-DC85B988AAB8}" presName="childShape" presStyleCnt="0"/>
      <dgm:spPr/>
    </dgm:pt>
    <dgm:pt modelId="{9ECCA894-EBF2-42F8-8AD9-F55C3B38A904}" type="pres">
      <dgm:prSet presAssocID="{51640CEA-B44C-4313-964B-FA52AD96D7DA}" presName="Name13" presStyleLbl="parChTrans1D2" presStyleIdx="0" presStyleCnt="4"/>
      <dgm:spPr/>
      <dgm:t>
        <a:bodyPr/>
        <a:lstStyle/>
        <a:p>
          <a:endParaRPr lang="en-IN"/>
        </a:p>
      </dgm:t>
    </dgm:pt>
    <dgm:pt modelId="{38EE7929-B910-4742-A256-25E6B1BE5E62}" type="pres">
      <dgm:prSet presAssocID="{40F409D7-5EE1-4FBF-9877-893DD38B0AE2}" presName="childText" presStyleLbl="bgAcc1" presStyleIdx="0" presStyleCnt="4" custScaleX="195145" custScaleY="608382">
        <dgm:presLayoutVars>
          <dgm:bulletEnabled val="1"/>
        </dgm:presLayoutVars>
      </dgm:prSet>
      <dgm:spPr/>
      <dgm:t>
        <a:bodyPr/>
        <a:lstStyle/>
        <a:p>
          <a:endParaRPr lang="en-IN"/>
        </a:p>
      </dgm:t>
    </dgm:pt>
    <dgm:pt modelId="{0E118717-42BE-4C09-90E2-A84C860AE153}" type="pres">
      <dgm:prSet presAssocID="{99EE9B3A-D88A-4EBE-87B5-2B1A16392CCA}" presName="root" presStyleCnt="0"/>
      <dgm:spPr/>
    </dgm:pt>
    <dgm:pt modelId="{A510ACB0-52A4-43E2-A3AE-FDD13D4FA79E}" type="pres">
      <dgm:prSet presAssocID="{99EE9B3A-D88A-4EBE-87B5-2B1A16392CCA}" presName="rootComposite" presStyleCnt="0"/>
      <dgm:spPr/>
    </dgm:pt>
    <dgm:pt modelId="{87298055-648A-433A-96B6-CA1D229472FF}" type="pres">
      <dgm:prSet presAssocID="{99EE9B3A-D88A-4EBE-87B5-2B1A16392CCA}" presName="rootText" presStyleLbl="node1" presStyleIdx="1" presStyleCnt="4"/>
      <dgm:spPr/>
      <dgm:t>
        <a:bodyPr/>
        <a:lstStyle/>
        <a:p>
          <a:endParaRPr lang="en-IN"/>
        </a:p>
      </dgm:t>
    </dgm:pt>
    <dgm:pt modelId="{6276E4D7-66C6-4C69-B544-1933A8DF99B1}" type="pres">
      <dgm:prSet presAssocID="{99EE9B3A-D88A-4EBE-87B5-2B1A16392CCA}" presName="rootConnector" presStyleLbl="node1" presStyleIdx="1" presStyleCnt="4"/>
      <dgm:spPr/>
      <dgm:t>
        <a:bodyPr/>
        <a:lstStyle/>
        <a:p>
          <a:endParaRPr lang="en-IN"/>
        </a:p>
      </dgm:t>
    </dgm:pt>
    <dgm:pt modelId="{3A417FAC-4402-420E-BDD1-F088F8CA479D}" type="pres">
      <dgm:prSet presAssocID="{99EE9B3A-D88A-4EBE-87B5-2B1A16392CCA}" presName="childShape" presStyleCnt="0"/>
      <dgm:spPr/>
    </dgm:pt>
    <dgm:pt modelId="{D5A193A7-7260-47EB-A866-F9FEDF37CBEF}" type="pres">
      <dgm:prSet presAssocID="{28DA4A15-F461-45B7-A150-8C6B853CF099}" presName="Name13" presStyleLbl="parChTrans1D2" presStyleIdx="1" presStyleCnt="4"/>
      <dgm:spPr/>
      <dgm:t>
        <a:bodyPr/>
        <a:lstStyle/>
        <a:p>
          <a:endParaRPr lang="en-IN"/>
        </a:p>
      </dgm:t>
    </dgm:pt>
    <dgm:pt modelId="{C4CDF46E-A106-4B3F-9FE7-25CD5FC99D7B}" type="pres">
      <dgm:prSet presAssocID="{DFA1B8D4-CD68-4B37-9BA4-7FCC1C51684B}" presName="childText" presStyleLbl="bgAcc1" presStyleIdx="1" presStyleCnt="4" custScaleX="177172" custScaleY="636837">
        <dgm:presLayoutVars>
          <dgm:bulletEnabled val="1"/>
        </dgm:presLayoutVars>
      </dgm:prSet>
      <dgm:spPr/>
      <dgm:t>
        <a:bodyPr/>
        <a:lstStyle/>
        <a:p>
          <a:endParaRPr lang="en-IN"/>
        </a:p>
      </dgm:t>
    </dgm:pt>
    <dgm:pt modelId="{1E391B34-7E24-4659-AB15-01D1DC8A8D0D}" type="pres">
      <dgm:prSet presAssocID="{D207AA49-8945-4A51-81CA-A8F0010D32DD}" presName="root" presStyleCnt="0"/>
      <dgm:spPr/>
    </dgm:pt>
    <dgm:pt modelId="{FF1BA3DF-7081-4033-AA1B-548211FB3C20}" type="pres">
      <dgm:prSet presAssocID="{D207AA49-8945-4A51-81CA-A8F0010D32DD}" presName="rootComposite" presStyleCnt="0"/>
      <dgm:spPr/>
    </dgm:pt>
    <dgm:pt modelId="{A2F94046-57D2-4C8A-9BDC-BE8C6D65565B}" type="pres">
      <dgm:prSet presAssocID="{D207AA49-8945-4A51-81CA-A8F0010D32DD}" presName="rootText" presStyleLbl="node1" presStyleIdx="2" presStyleCnt="4"/>
      <dgm:spPr/>
      <dgm:t>
        <a:bodyPr/>
        <a:lstStyle/>
        <a:p>
          <a:endParaRPr lang="en-IN"/>
        </a:p>
      </dgm:t>
    </dgm:pt>
    <dgm:pt modelId="{AC354361-7CB1-4F14-8606-546018964FD9}" type="pres">
      <dgm:prSet presAssocID="{D207AA49-8945-4A51-81CA-A8F0010D32DD}" presName="rootConnector" presStyleLbl="node1" presStyleIdx="2" presStyleCnt="4"/>
      <dgm:spPr/>
      <dgm:t>
        <a:bodyPr/>
        <a:lstStyle/>
        <a:p>
          <a:endParaRPr lang="en-IN"/>
        </a:p>
      </dgm:t>
    </dgm:pt>
    <dgm:pt modelId="{DD1BE584-FB76-48BA-8D98-A729367E13BA}" type="pres">
      <dgm:prSet presAssocID="{D207AA49-8945-4A51-81CA-A8F0010D32DD}" presName="childShape" presStyleCnt="0"/>
      <dgm:spPr/>
    </dgm:pt>
    <dgm:pt modelId="{209B13FA-30C7-4119-81E7-EB7AF6A41176}" type="pres">
      <dgm:prSet presAssocID="{B14C2422-BF0C-4CBC-86A9-FE369BA796F2}" presName="Name13" presStyleLbl="parChTrans1D2" presStyleIdx="2" presStyleCnt="4"/>
      <dgm:spPr/>
      <dgm:t>
        <a:bodyPr/>
        <a:lstStyle/>
        <a:p>
          <a:endParaRPr lang="en-IN"/>
        </a:p>
      </dgm:t>
    </dgm:pt>
    <dgm:pt modelId="{F8B91BA5-C332-4366-9390-E9BD4034C647}" type="pres">
      <dgm:prSet presAssocID="{5257E39D-B57A-4E0D-A980-6DC81DBE4DA6}" presName="childText" presStyleLbl="bgAcc1" presStyleIdx="2" presStyleCnt="4" custScaleX="139737" custScaleY="527619">
        <dgm:presLayoutVars>
          <dgm:bulletEnabled val="1"/>
        </dgm:presLayoutVars>
      </dgm:prSet>
      <dgm:spPr/>
      <dgm:t>
        <a:bodyPr/>
        <a:lstStyle/>
        <a:p>
          <a:endParaRPr lang="en-IN"/>
        </a:p>
      </dgm:t>
    </dgm:pt>
    <dgm:pt modelId="{5D1CCF01-3CDB-41D2-B6E4-6478CD05137D}" type="pres">
      <dgm:prSet presAssocID="{4F823644-891B-4582-ADDA-E20C01D6C5F4}" presName="root" presStyleCnt="0"/>
      <dgm:spPr/>
    </dgm:pt>
    <dgm:pt modelId="{9992B717-8D74-4EE6-9312-907468F1B70B}" type="pres">
      <dgm:prSet presAssocID="{4F823644-891B-4582-ADDA-E20C01D6C5F4}" presName="rootComposite" presStyleCnt="0"/>
      <dgm:spPr/>
    </dgm:pt>
    <dgm:pt modelId="{FC8A7C37-3C8A-4FBA-959C-61DD63DCDF65}" type="pres">
      <dgm:prSet presAssocID="{4F823644-891B-4582-ADDA-E20C01D6C5F4}" presName="rootText" presStyleLbl="node1" presStyleIdx="3" presStyleCnt="4"/>
      <dgm:spPr/>
      <dgm:t>
        <a:bodyPr/>
        <a:lstStyle/>
        <a:p>
          <a:endParaRPr lang="en-IN"/>
        </a:p>
      </dgm:t>
    </dgm:pt>
    <dgm:pt modelId="{86A36C63-81E4-403D-A982-C508A97F285C}" type="pres">
      <dgm:prSet presAssocID="{4F823644-891B-4582-ADDA-E20C01D6C5F4}" presName="rootConnector" presStyleLbl="node1" presStyleIdx="3" presStyleCnt="4"/>
      <dgm:spPr/>
      <dgm:t>
        <a:bodyPr/>
        <a:lstStyle/>
        <a:p>
          <a:endParaRPr lang="en-IN"/>
        </a:p>
      </dgm:t>
    </dgm:pt>
    <dgm:pt modelId="{05942403-5FFD-43B3-9D5C-9891DB8E069F}" type="pres">
      <dgm:prSet presAssocID="{4F823644-891B-4582-ADDA-E20C01D6C5F4}" presName="childShape" presStyleCnt="0"/>
      <dgm:spPr/>
    </dgm:pt>
    <dgm:pt modelId="{FECBAA3F-2558-44BF-9ECA-5D36766A2684}" type="pres">
      <dgm:prSet presAssocID="{7B4E0201-C1B2-47F9-B4A8-25EE46AEC320}" presName="Name13" presStyleLbl="parChTrans1D2" presStyleIdx="3" presStyleCnt="4"/>
      <dgm:spPr/>
    </dgm:pt>
    <dgm:pt modelId="{B9A69D93-3C08-4A07-AECE-8DA3A5EA3570}" type="pres">
      <dgm:prSet presAssocID="{1F75E2DB-F10E-42AB-8C06-8E403A32AD26}" presName="childText" presStyleLbl="bgAcc1" presStyleIdx="3" presStyleCnt="4" custScaleX="133716" custScaleY="400102">
        <dgm:presLayoutVars>
          <dgm:bulletEnabled val="1"/>
        </dgm:presLayoutVars>
      </dgm:prSet>
      <dgm:spPr/>
      <dgm:t>
        <a:bodyPr/>
        <a:lstStyle/>
        <a:p>
          <a:endParaRPr lang="en-IN"/>
        </a:p>
      </dgm:t>
    </dgm:pt>
  </dgm:ptLst>
  <dgm:cxnLst>
    <dgm:cxn modelId="{925FE503-1D4A-430C-8033-ADCDEE589CE6}" srcId="{DFA1B8D4-CD68-4B37-9BA4-7FCC1C51684B}" destId="{FC6FDD03-115F-4973-87A6-7992A6A8B33B}" srcOrd="0" destOrd="0" parTransId="{7374D816-6A9A-4A32-A76B-CE112EDBFE55}" sibTransId="{8772652F-B871-490A-A887-8ECFE22B19AD}"/>
    <dgm:cxn modelId="{A33A386E-C8A3-478F-9FA6-01E13581D11B}" type="presOf" srcId="{FC6FDD03-115F-4973-87A6-7992A6A8B33B}" destId="{C4CDF46E-A106-4B3F-9FE7-25CD5FC99D7B}" srcOrd="0" destOrd="1" presId="urn:microsoft.com/office/officeart/2005/8/layout/hierarchy3"/>
    <dgm:cxn modelId="{4681B5C8-3247-4FC7-B21B-0E5B4BFF92A2}" srcId="{4F823644-891B-4582-ADDA-E20C01D6C5F4}" destId="{1F75E2DB-F10E-42AB-8C06-8E403A32AD26}" srcOrd="0" destOrd="0" parTransId="{7B4E0201-C1B2-47F9-B4A8-25EE46AEC320}" sibTransId="{A0F701AA-410D-4764-BC70-FB80179A6221}"/>
    <dgm:cxn modelId="{CF51F246-C758-4452-A6A3-9931A7C616DC}" srcId="{5257E39D-B57A-4E0D-A980-6DC81DBE4DA6}" destId="{C408EE7F-8342-402A-8CBE-99BCA574C7FA}" srcOrd="0" destOrd="0" parTransId="{46E47533-2C1E-4C40-8DB4-DB49141AC8A1}" sibTransId="{8AF9BEB5-D837-4A4F-9786-C3840302609D}"/>
    <dgm:cxn modelId="{9287EE8D-9BD4-4D99-9950-0B95F535E3D6}" type="presOf" srcId="{DFA1B8D4-CD68-4B37-9BA4-7FCC1C51684B}" destId="{C4CDF46E-A106-4B3F-9FE7-25CD5FC99D7B}" srcOrd="0" destOrd="0" presId="urn:microsoft.com/office/officeart/2005/8/layout/hierarchy3"/>
    <dgm:cxn modelId="{C49E48C2-DCDE-4728-9A2C-5F43A7F7CDA7}" type="presOf" srcId="{1F75E2DB-F10E-42AB-8C06-8E403A32AD26}" destId="{B9A69D93-3C08-4A07-AECE-8DA3A5EA3570}" srcOrd="0" destOrd="0" presId="urn:microsoft.com/office/officeart/2005/8/layout/hierarchy3"/>
    <dgm:cxn modelId="{71D8E591-73AC-4244-8F33-6AEB64244441}" type="presOf" srcId="{D207AA49-8945-4A51-81CA-A8F0010D32DD}" destId="{A2F94046-57D2-4C8A-9BDC-BE8C6D65565B}" srcOrd="0" destOrd="0" presId="urn:microsoft.com/office/officeart/2005/8/layout/hierarchy3"/>
    <dgm:cxn modelId="{A419FB0B-0EFC-479D-8D55-77E7CF31DCA8}" type="presOf" srcId="{28DA4A15-F461-45B7-A150-8C6B853CF099}" destId="{D5A193A7-7260-47EB-A866-F9FEDF37CBEF}" srcOrd="0" destOrd="0" presId="urn:microsoft.com/office/officeart/2005/8/layout/hierarchy3"/>
    <dgm:cxn modelId="{FEF933A6-8A15-4B19-94E0-190A4C249D42}" srcId="{B63AE5A1-F7E4-4693-94E7-32CF54DE691F}" destId="{5E702B8F-31A4-4CCD-8685-DC85B988AAB8}" srcOrd="0" destOrd="0" parTransId="{33451A53-4DD6-430F-900E-CF35547C442D}" sibTransId="{08FDBD40-F417-432E-9D38-2579E2F2E808}"/>
    <dgm:cxn modelId="{4FEBF01F-A611-4C78-A29A-5CE45C3C6C40}" type="presOf" srcId="{5E702B8F-31A4-4CCD-8685-DC85B988AAB8}" destId="{A4FCA65D-B1B9-4E60-BB77-10EE501263A1}" srcOrd="1" destOrd="0" presId="urn:microsoft.com/office/officeart/2005/8/layout/hierarchy3"/>
    <dgm:cxn modelId="{6928DCFD-27D7-469C-AEAA-CA2B28C0E555}" srcId="{B63AE5A1-F7E4-4693-94E7-32CF54DE691F}" destId="{D207AA49-8945-4A51-81CA-A8F0010D32DD}" srcOrd="2" destOrd="0" parTransId="{8EA9A2EB-2CFC-414B-A904-760EFB11F825}" sibTransId="{02E44F8C-B08E-41AD-8311-F3EB5B19DBBC}"/>
    <dgm:cxn modelId="{F846687C-F101-4073-8BED-651942C0FDF4}" type="presOf" srcId="{7B4E0201-C1B2-47F9-B4A8-25EE46AEC320}" destId="{FECBAA3F-2558-44BF-9ECA-5D36766A2684}" srcOrd="0" destOrd="0" presId="urn:microsoft.com/office/officeart/2005/8/layout/hierarchy3"/>
    <dgm:cxn modelId="{20B5A87F-349A-4E2E-A452-7C67E1F13F6B}" type="presOf" srcId="{99EE9B3A-D88A-4EBE-87B5-2B1A16392CCA}" destId="{87298055-648A-433A-96B6-CA1D229472FF}" srcOrd="0" destOrd="0" presId="urn:microsoft.com/office/officeart/2005/8/layout/hierarchy3"/>
    <dgm:cxn modelId="{7596CD59-FACF-4ABD-9470-4F29852507B9}" type="presOf" srcId="{B63AE5A1-F7E4-4693-94E7-32CF54DE691F}" destId="{B4C648CD-AF0E-46A7-905D-BDBDA802054B}" srcOrd="0" destOrd="0" presId="urn:microsoft.com/office/officeart/2005/8/layout/hierarchy3"/>
    <dgm:cxn modelId="{DC8C13E4-ACDE-45D7-A97D-E17D18008B20}" type="presOf" srcId="{4F823644-891B-4582-ADDA-E20C01D6C5F4}" destId="{86A36C63-81E4-403D-A982-C508A97F285C}" srcOrd="1" destOrd="0" presId="urn:microsoft.com/office/officeart/2005/8/layout/hierarchy3"/>
    <dgm:cxn modelId="{B91C0784-FCDB-4807-A0DE-C39B13231AAB}" type="presOf" srcId="{C408EE7F-8342-402A-8CBE-99BCA574C7FA}" destId="{F8B91BA5-C332-4366-9390-E9BD4034C647}" srcOrd="0" destOrd="1" presId="urn:microsoft.com/office/officeart/2005/8/layout/hierarchy3"/>
    <dgm:cxn modelId="{F14C0FE9-F7CF-47DE-9B10-A9C40731490A}" srcId="{B63AE5A1-F7E4-4693-94E7-32CF54DE691F}" destId="{4F823644-891B-4582-ADDA-E20C01D6C5F4}" srcOrd="3" destOrd="0" parTransId="{4BF429CE-4A0A-4E7A-8BE8-26EC7E9C4B6C}" sibTransId="{7B394282-B108-48C6-A829-8C3195D08DA4}"/>
    <dgm:cxn modelId="{02FED3EB-152B-4313-8E55-A763BC0F157A}" type="presOf" srcId="{40F409D7-5EE1-4FBF-9877-893DD38B0AE2}" destId="{38EE7929-B910-4742-A256-25E6B1BE5E62}" srcOrd="0" destOrd="0" presId="urn:microsoft.com/office/officeart/2005/8/layout/hierarchy3"/>
    <dgm:cxn modelId="{E7AFD446-8BB7-4B5C-908C-54B1E8D48757}" type="presOf" srcId="{B14C2422-BF0C-4CBC-86A9-FE369BA796F2}" destId="{209B13FA-30C7-4119-81E7-EB7AF6A41176}" srcOrd="0" destOrd="0" presId="urn:microsoft.com/office/officeart/2005/8/layout/hierarchy3"/>
    <dgm:cxn modelId="{78B84EF6-13EE-4696-846D-8C7C8B9C07DB}" srcId="{DFA1B8D4-CD68-4B37-9BA4-7FCC1C51684B}" destId="{6F2AAC3D-36D6-4C47-86B6-377F8CB27FE1}" srcOrd="1" destOrd="0" parTransId="{E309A267-0748-4698-ADD4-BFDE333F7D61}" sibTransId="{FBDDC504-B42E-4F34-9D0C-C6D2A2E41547}"/>
    <dgm:cxn modelId="{E416E6DB-D249-4722-A83A-478916D3513A}" type="presOf" srcId="{4F823644-891B-4582-ADDA-E20C01D6C5F4}" destId="{FC8A7C37-3C8A-4FBA-959C-61DD63DCDF65}" srcOrd="0" destOrd="0" presId="urn:microsoft.com/office/officeart/2005/8/layout/hierarchy3"/>
    <dgm:cxn modelId="{8A8A39B1-81D5-410F-B6BC-6C7C1EE5BE06}" srcId="{D207AA49-8945-4A51-81CA-A8F0010D32DD}" destId="{5257E39D-B57A-4E0D-A980-6DC81DBE4DA6}" srcOrd="0" destOrd="0" parTransId="{B14C2422-BF0C-4CBC-86A9-FE369BA796F2}" sibTransId="{9166894A-2B2A-4A13-9C4A-ECA47D656D0E}"/>
    <dgm:cxn modelId="{7D3C4EC3-4FA2-4A3F-8FD9-ACBB7775F1EC}" srcId="{5E702B8F-31A4-4CCD-8685-DC85B988AAB8}" destId="{40F409D7-5EE1-4FBF-9877-893DD38B0AE2}" srcOrd="0" destOrd="0" parTransId="{51640CEA-B44C-4313-964B-FA52AD96D7DA}" sibTransId="{DB965540-40C0-4277-A532-E67A37568E22}"/>
    <dgm:cxn modelId="{110F0A93-648D-4620-BACB-E9A694D44C25}" type="presOf" srcId="{5257E39D-B57A-4E0D-A980-6DC81DBE4DA6}" destId="{F8B91BA5-C332-4366-9390-E9BD4034C647}" srcOrd="0" destOrd="0" presId="urn:microsoft.com/office/officeart/2005/8/layout/hierarchy3"/>
    <dgm:cxn modelId="{E4FA3F35-96E7-48B1-85CB-71BB0BADB654}" type="presOf" srcId="{5E702B8F-31A4-4CCD-8685-DC85B988AAB8}" destId="{513A31C1-5127-4FB1-BAAC-CCC742FF0CD9}" srcOrd="0" destOrd="0" presId="urn:microsoft.com/office/officeart/2005/8/layout/hierarchy3"/>
    <dgm:cxn modelId="{3B0D6111-A1D3-4AB6-B334-E1A2EFFC8E94}" type="presOf" srcId="{99EE9B3A-D88A-4EBE-87B5-2B1A16392CCA}" destId="{6276E4D7-66C6-4C69-B544-1933A8DF99B1}" srcOrd="1" destOrd="0" presId="urn:microsoft.com/office/officeart/2005/8/layout/hierarchy3"/>
    <dgm:cxn modelId="{7B44C124-35CD-4AA4-9BDF-74E1E9538E78}" srcId="{99EE9B3A-D88A-4EBE-87B5-2B1A16392CCA}" destId="{DFA1B8D4-CD68-4B37-9BA4-7FCC1C51684B}" srcOrd="0" destOrd="0" parTransId="{28DA4A15-F461-45B7-A150-8C6B853CF099}" sibTransId="{F2F98461-5B1D-4680-9009-A3616A068B80}"/>
    <dgm:cxn modelId="{53C9C3F0-EA35-433A-B648-B47D111F3416}" type="presOf" srcId="{D207AA49-8945-4A51-81CA-A8F0010D32DD}" destId="{AC354361-7CB1-4F14-8606-546018964FD9}" srcOrd="1" destOrd="0" presId="urn:microsoft.com/office/officeart/2005/8/layout/hierarchy3"/>
    <dgm:cxn modelId="{8CE8D8C8-D9B0-40EE-9935-504B14BB1DFD}" srcId="{B63AE5A1-F7E4-4693-94E7-32CF54DE691F}" destId="{99EE9B3A-D88A-4EBE-87B5-2B1A16392CCA}" srcOrd="1" destOrd="0" parTransId="{E1BF0D93-61A8-49EC-821C-793A3EB70379}" sibTransId="{34418464-46C5-419E-8CF5-1441AAA825D6}"/>
    <dgm:cxn modelId="{9870F14A-AD32-4B39-9B2D-F770A479D686}" type="presOf" srcId="{6F2AAC3D-36D6-4C47-86B6-377F8CB27FE1}" destId="{C4CDF46E-A106-4B3F-9FE7-25CD5FC99D7B}" srcOrd="0" destOrd="2" presId="urn:microsoft.com/office/officeart/2005/8/layout/hierarchy3"/>
    <dgm:cxn modelId="{44A16A1C-B5E6-4489-AC43-A63A3AFE550A}" type="presOf" srcId="{51640CEA-B44C-4313-964B-FA52AD96D7DA}" destId="{9ECCA894-EBF2-42F8-8AD9-F55C3B38A904}" srcOrd="0" destOrd="0" presId="urn:microsoft.com/office/officeart/2005/8/layout/hierarchy3"/>
    <dgm:cxn modelId="{CEB62ED9-C162-48E2-A904-00094BDCF208}" type="presParOf" srcId="{B4C648CD-AF0E-46A7-905D-BDBDA802054B}" destId="{8ADAB0D8-6C7B-4165-9685-76D68841B35C}" srcOrd="0" destOrd="0" presId="urn:microsoft.com/office/officeart/2005/8/layout/hierarchy3"/>
    <dgm:cxn modelId="{28338FF5-5A27-4AD3-9727-EE0B27E47933}" type="presParOf" srcId="{8ADAB0D8-6C7B-4165-9685-76D68841B35C}" destId="{11977347-F654-4AD9-A36C-6E72F1530815}" srcOrd="0" destOrd="0" presId="urn:microsoft.com/office/officeart/2005/8/layout/hierarchy3"/>
    <dgm:cxn modelId="{015625D1-3846-4C74-A38D-A44ACB2641EF}" type="presParOf" srcId="{11977347-F654-4AD9-A36C-6E72F1530815}" destId="{513A31C1-5127-4FB1-BAAC-CCC742FF0CD9}" srcOrd="0" destOrd="0" presId="urn:microsoft.com/office/officeart/2005/8/layout/hierarchy3"/>
    <dgm:cxn modelId="{0BFD390F-59E5-4F69-A85F-C6554AF03B56}" type="presParOf" srcId="{11977347-F654-4AD9-A36C-6E72F1530815}" destId="{A4FCA65D-B1B9-4E60-BB77-10EE501263A1}" srcOrd="1" destOrd="0" presId="urn:microsoft.com/office/officeart/2005/8/layout/hierarchy3"/>
    <dgm:cxn modelId="{2D988C4F-EE1E-4D28-BC30-0CF766798D1A}" type="presParOf" srcId="{8ADAB0D8-6C7B-4165-9685-76D68841B35C}" destId="{A5B9530F-06AC-45AD-B517-81AEE2EEBEBA}" srcOrd="1" destOrd="0" presId="urn:microsoft.com/office/officeart/2005/8/layout/hierarchy3"/>
    <dgm:cxn modelId="{1DB03246-8EBD-4A92-AF1B-9732CE4270C6}" type="presParOf" srcId="{A5B9530F-06AC-45AD-B517-81AEE2EEBEBA}" destId="{9ECCA894-EBF2-42F8-8AD9-F55C3B38A904}" srcOrd="0" destOrd="0" presId="urn:microsoft.com/office/officeart/2005/8/layout/hierarchy3"/>
    <dgm:cxn modelId="{7B3A9C58-2999-49F1-A999-C49C4894C8A3}" type="presParOf" srcId="{A5B9530F-06AC-45AD-B517-81AEE2EEBEBA}" destId="{38EE7929-B910-4742-A256-25E6B1BE5E62}" srcOrd="1" destOrd="0" presId="urn:microsoft.com/office/officeart/2005/8/layout/hierarchy3"/>
    <dgm:cxn modelId="{F7906CC1-7A87-449D-AD14-A34F3F844180}" type="presParOf" srcId="{B4C648CD-AF0E-46A7-905D-BDBDA802054B}" destId="{0E118717-42BE-4C09-90E2-A84C860AE153}" srcOrd="1" destOrd="0" presId="urn:microsoft.com/office/officeart/2005/8/layout/hierarchy3"/>
    <dgm:cxn modelId="{40D84A60-98FE-44F8-A032-F3CBD11CD787}" type="presParOf" srcId="{0E118717-42BE-4C09-90E2-A84C860AE153}" destId="{A510ACB0-52A4-43E2-A3AE-FDD13D4FA79E}" srcOrd="0" destOrd="0" presId="urn:microsoft.com/office/officeart/2005/8/layout/hierarchy3"/>
    <dgm:cxn modelId="{4E428099-82FE-42DE-94C8-65905113D32D}" type="presParOf" srcId="{A510ACB0-52A4-43E2-A3AE-FDD13D4FA79E}" destId="{87298055-648A-433A-96B6-CA1D229472FF}" srcOrd="0" destOrd="0" presId="urn:microsoft.com/office/officeart/2005/8/layout/hierarchy3"/>
    <dgm:cxn modelId="{759D11CD-5D6C-4E37-AD80-2299F9C3E092}" type="presParOf" srcId="{A510ACB0-52A4-43E2-A3AE-FDD13D4FA79E}" destId="{6276E4D7-66C6-4C69-B544-1933A8DF99B1}" srcOrd="1" destOrd="0" presId="urn:microsoft.com/office/officeart/2005/8/layout/hierarchy3"/>
    <dgm:cxn modelId="{DCA944F0-B361-4103-956F-0B9E89D3C6CB}" type="presParOf" srcId="{0E118717-42BE-4C09-90E2-A84C860AE153}" destId="{3A417FAC-4402-420E-BDD1-F088F8CA479D}" srcOrd="1" destOrd="0" presId="urn:microsoft.com/office/officeart/2005/8/layout/hierarchy3"/>
    <dgm:cxn modelId="{27B23962-EDFC-45D5-BF1A-5EF6EC9C2626}" type="presParOf" srcId="{3A417FAC-4402-420E-BDD1-F088F8CA479D}" destId="{D5A193A7-7260-47EB-A866-F9FEDF37CBEF}" srcOrd="0" destOrd="0" presId="urn:microsoft.com/office/officeart/2005/8/layout/hierarchy3"/>
    <dgm:cxn modelId="{F424CC1D-2C51-4347-9C38-A95575F696EC}" type="presParOf" srcId="{3A417FAC-4402-420E-BDD1-F088F8CA479D}" destId="{C4CDF46E-A106-4B3F-9FE7-25CD5FC99D7B}" srcOrd="1" destOrd="0" presId="urn:microsoft.com/office/officeart/2005/8/layout/hierarchy3"/>
    <dgm:cxn modelId="{68265B95-B352-461D-9F1F-5B06E4FC192A}" type="presParOf" srcId="{B4C648CD-AF0E-46A7-905D-BDBDA802054B}" destId="{1E391B34-7E24-4659-AB15-01D1DC8A8D0D}" srcOrd="2" destOrd="0" presId="urn:microsoft.com/office/officeart/2005/8/layout/hierarchy3"/>
    <dgm:cxn modelId="{2584B4EF-CD37-49E0-AA0F-A04230B77E42}" type="presParOf" srcId="{1E391B34-7E24-4659-AB15-01D1DC8A8D0D}" destId="{FF1BA3DF-7081-4033-AA1B-548211FB3C20}" srcOrd="0" destOrd="0" presId="urn:microsoft.com/office/officeart/2005/8/layout/hierarchy3"/>
    <dgm:cxn modelId="{7849180F-3545-4A37-8713-B13F5584491B}" type="presParOf" srcId="{FF1BA3DF-7081-4033-AA1B-548211FB3C20}" destId="{A2F94046-57D2-4C8A-9BDC-BE8C6D65565B}" srcOrd="0" destOrd="0" presId="urn:microsoft.com/office/officeart/2005/8/layout/hierarchy3"/>
    <dgm:cxn modelId="{C49F730C-CAC6-4048-9BC1-D52254E48B70}" type="presParOf" srcId="{FF1BA3DF-7081-4033-AA1B-548211FB3C20}" destId="{AC354361-7CB1-4F14-8606-546018964FD9}" srcOrd="1" destOrd="0" presId="urn:microsoft.com/office/officeart/2005/8/layout/hierarchy3"/>
    <dgm:cxn modelId="{D8031030-D238-4BB2-99E6-4415DB13DF71}" type="presParOf" srcId="{1E391B34-7E24-4659-AB15-01D1DC8A8D0D}" destId="{DD1BE584-FB76-48BA-8D98-A729367E13BA}" srcOrd="1" destOrd="0" presId="urn:microsoft.com/office/officeart/2005/8/layout/hierarchy3"/>
    <dgm:cxn modelId="{9D96307A-C9F4-419D-927A-EEC2131EDDCC}" type="presParOf" srcId="{DD1BE584-FB76-48BA-8D98-A729367E13BA}" destId="{209B13FA-30C7-4119-81E7-EB7AF6A41176}" srcOrd="0" destOrd="0" presId="urn:microsoft.com/office/officeart/2005/8/layout/hierarchy3"/>
    <dgm:cxn modelId="{B89EC3E3-534D-4B5B-9140-3A3DE433D1CD}" type="presParOf" srcId="{DD1BE584-FB76-48BA-8D98-A729367E13BA}" destId="{F8B91BA5-C332-4366-9390-E9BD4034C647}" srcOrd="1" destOrd="0" presId="urn:microsoft.com/office/officeart/2005/8/layout/hierarchy3"/>
    <dgm:cxn modelId="{73EA7709-745F-4F93-B741-8E070453522C}" type="presParOf" srcId="{B4C648CD-AF0E-46A7-905D-BDBDA802054B}" destId="{5D1CCF01-3CDB-41D2-B6E4-6478CD05137D}" srcOrd="3" destOrd="0" presId="urn:microsoft.com/office/officeart/2005/8/layout/hierarchy3"/>
    <dgm:cxn modelId="{A6B658FD-3D20-4010-9FA9-0757B466D46C}" type="presParOf" srcId="{5D1CCF01-3CDB-41D2-B6E4-6478CD05137D}" destId="{9992B717-8D74-4EE6-9312-907468F1B70B}" srcOrd="0" destOrd="0" presId="urn:microsoft.com/office/officeart/2005/8/layout/hierarchy3"/>
    <dgm:cxn modelId="{3A8EDD93-67D3-4C31-8927-FC7CA45574B0}" type="presParOf" srcId="{9992B717-8D74-4EE6-9312-907468F1B70B}" destId="{FC8A7C37-3C8A-4FBA-959C-61DD63DCDF65}" srcOrd="0" destOrd="0" presId="urn:microsoft.com/office/officeart/2005/8/layout/hierarchy3"/>
    <dgm:cxn modelId="{B8E0E18D-1715-42B5-948D-7FAE988A2C83}" type="presParOf" srcId="{9992B717-8D74-4EE6-9312-907468F1B70B}" destId="{86A36C63-81E4-403D-A982-C508A97F285C}" srcOrd="1" destOrd="0" presId="urn:microsoft.com/office/officeart/2005/8/layout/hierarchy3"/>
    <dgm:cxn modelId="{44D9B0F4-7756-4B61-AEDA-7529783E5D91}" type="presParOf" srcId="{5D1CCF01-3CDB-41D2-B6E4-6478CD05137D}" destId="{05942403-5FFD-43B3-9D5C-9891DB8E069F}" srcOrd="1" destOrd="0" presId="urn:microsoft.com/office/officeart/2005/8/layout/hierarchy3"/>
    <dgm:cxn modelId="{2ED3F465-C117-4D79-9B7D-15BD9418D4C5}" type="presParOf" srcId="{05942403-5FFD-43B3-9D5C-9891DB8E069F}" destId="{FECBAA3F-2558-44BF-9ECA-5D36766A2684}" srcOrd="0" destOrd="0" presId="urn:microsoft.com/office/officeart/2005/8/layout/hierarchy3"/>
    <dgm:cxn modelId="{CF6E4E24-9B64-480A-BACE-B1FE1C9DCA45}" type="presParOf" srcId="{05942403-5FFD-43B3-9D5C-9891DB8E069F}" destId="{B9A69D93-3C08-4A07-AECE-8DA3A5EA3570}"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210A01-7062-47F6-A65E-03940274C416}">
      <dsp:nvSpPr>
        <dsp:cNvPr id="0" name=""/>
        <dsp:cNvSpPr/>
      </dsp:nvSpPr>
      <dsp:spPr>
        <a:xfrm>
          <a:off x="0" y="0"/>
          <a:ext cx="7776864" cy="722566"/>
        </a:xfrm>
        <a:prstGeom prst="roundRect">
          <a:avLst/>
        </a:prstGeom>
        <a:solidFill>
          <a:schemeClr val="accent5">
            <a:hueOff val="0"/>
            <a:satOff val="0"/>
            <a:lumOff val="0"/>
            <a:alphaOff val="0"/>
          </a:schemeClr>
        </a:solidFill>
        <a:ln>
          <a:solidFill>
            <a:srgbClr val="FFFF00"/>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IN" sz="3000" b="1" kern="1200" dirty="0" smtClean="0">
              <a:ln>
                <a:solidFill>
                  <a:srgbClr val="002060"/>
                </a:solidFill>
              </a:ln>
              <a:latin typeface="+mn-lt"/>
            </a:rPr>
            <a:t>Artificial person</a:t>
          </a:r>
          <a:endParaRPr lang="en-IN" sz="3000" kern="1200" dirty="0">
            <a:ln>
              <a:solidFill>
                <a:srgbClr val="002060"/>
              </a:solidFill>
            </a:ln>
            <a:latin typeface="+mn-lt"/>
          </a:endParaRPr>
        </a:p>
      </dsp:txBody>
      <dsp:txXfrm>
        <a:off x="35273" y="35273"/>
        <a:ext cx="7706318" cy="652020"/>
      </dsp:txXfrm>
    </dsp:sp>
    <dsp:sp modelId="{584BB11A-FF25-4637-9095-48E403661D0D}">
      <dsp:nvSpPr>
        <dsp:cNvPr id="0" name=""/>
        <dsp:cNvSpPr/>
      </dsp:nvSpPr>
      <dsp:spPr>
        <a:xfrm>
          <a:off x="0" y="737483"/>
          <a:ext cx="7776864" cy="722566"/>
        </a:xfrm>
        <a:prstGeom prst="roundRect">
          <a:avLst/>
        </a:prstGeom>
        <a:solidFill>
          <a:schemeClr val="accent5">
            <a:hueOff val="-1986775"/>
            <a:satOff val="7962"/>
            <a:lumOff val="1726"/>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IN" sz="3000" b="1" kern="1200" dirty="0" smtClean="0"/>
            <a:t>Limited Liability</a:t>
          </a:r>
          <a:endParaRPr lang="en-IN" sz="3000" kern="1200" dirty="0"/>
        </a:p>
      </dsp:txBody>
      <dsp:txXfrm>
        <a:off x="35273" y="772756"/>
        <a:ext cx="7706318" cy="652020"/>
      </dsp:txXfrm>
    </dsp:sp>
    <dsp:sp modelId="{6833F915-1961-49EE-B800-CA8652852A82}">
      <dsp:nvSpPr>
        <dsp:cNvPr id="0" name=""/>
        <dsp:cNvSpPr/>
      </dsp:nvSpPr>
      <dsp:spPr>
        <a:xfrm>
          <a:off x="0" y="1474393"/>
          <a:ext cx="7776864" cy="722566"/>
        </a:xfrm>
        <a:prstGeom prst="roundRect">
          <a:avLst/>
        </a:prstGeom>
        <a:solidFill>
          <a:schemeClr val="accent5">
            <a:hueOff val="-3973551"/>
            <a:satOff val="15924"/>
            <a:lumOff val="3451"/>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IN" sz="3000" b="1" kern="1200" dirty="0" smtClean="0"/>
            <a:t>Separate Legal Entity</a:t>
          </a:r>
          <a:endParaRPr lang="en-IN" sz="3000" kern="1200" dirty="0"/>
        </a:p>
      </dsp:txBody>
      <dsp:txXfrm>
        <a:off x="35273" y="1509666"/>
        <a:ext cx="7706318" cy="652020"/>
      </dsp:txXfrm>
    </dsp:sp>
    <dsp:sp modelId="{652DF3E5-BD6D-4196-BA6F-3BA8800DB596}">
      <dsp:nvSpPr>
        <dsp:cNvPr id="0" name=""/>
        <dsp:cNvSpPr/>
      </dsp:nvSpPr>
      <dsp:spPr>
        <a:xfrm>
          <a:off x="0" y="2211303"/>
          <a:ext cx="7776864" cy="722566"/>
        </a:xfrm>
        <a:prstGeom prst="roundRect">
          <a:avLst/>
        </a:prstGeom>
        <a:solidFill>
          <a:schemeClr val="accent5">
            <a:hueOff val="-5960326"/>
            <a:satOff val="23887"/>
            <a:lumOff val="5177"/>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IN" sz="3000" b="1" kern="1200" dirty="0" smtClean="0"/>
            <a:t>Incorporated Association</a:t>
          </a:r>
          <a:endParaRPr lang="en-IN" sz="3000" kern="1200" dirty="0"/>
        </a:p>
      </dsp:txBody>
      <dsp:txXfrm>
        <a:off x="35273" y="2246576"/>
        <a:ext cx="7706318" cy="652020"/>
      </dsp:txXfrm>
    </dsp:sp>
    <dsp:sp modelId="{8F11A334-BBD5-445A-96F5-8DF6BA4EF71D}">
      <dsp:nvSpPr>
        <dsp:cNvPr id="0" name=""/>
        <dsp:cNvSpPr/>
      </dsp:nvSpPr>
      <dsp:spPr>
        <a:xfrm>
          <a:off x="0" y="2948214"/>
          <a:ext cx="7776864" cy="722566"/>
        </a:xfrm>
        <a:prstGeom prst="roundRect">
          <a:avLst/>
        </a:prstGeom>
        <a:solidFill>
          <a:schemeClr val="accent5">
            <a:hueOff val="-7947101"/>
            <a:satOff val="31849"/>
            <a:lumOff val="6902"/>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IN" sz="3000" b="1" kern="1200" smtClean="0"/>
            <a:t>Common Seal</a:t>
          </a:r>
          <a:endParaRPr lang="en-IN" sz="3000" kern="1200" dirty="0"/>
        </a:p>
      </dsp:txBody>
      <dsp:txXfrm>
        <a:off x="35273" y="2983487"/>
        <a:ext cx="7706318" cy="652020"/>
      </dsp:txXfrm>
    </dsp:sp>
    <dsp:sp modelId="{DDDDB723-BB81-4BB2-AD7C-A664B6F2E2A2}">
      <dsp:nvSpPr>
        <dsp:cNvPr id="0" name=""/>
        <dsp:cNvSpPr/>
      </dsp:nvSpPr>
      <dsp:spPr>
        <a:xfrm>
          <a:off x="0" y="3685124"/>
          <a:ext cx="7776864" cy="722566"/>
        </a:xfrm>
        <a:prstGeom prst="roundRect">
          <a:avLst/>
        </a:prstGeom>
        <a:solidFill>
          <a:schemeClr val="accent5">
            <a:hueOff val="-9933876"/>
            <a:satOff val="39811"/>
            <a:lumOff val="8628"/>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IN" sz="3000" b="1" kern="1200" smtClean="0"/>
            <a:t>Perpetual Existence</a:t>
          </a:r>
          <a:endParaRPr lang="en-IN" sz="3000" kern="1200" dirty="0"/>
        </a:p>
      </dsp:txBody>
      <dsp:txXfrm>
        <a:off x="35273" y="3720397"/>
        <a:ext cx="7706318" cy="6520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18240C-7D53-4173-B879-D72711E2E43D}">
      <dsp:nvSpPr>
        <dsp:cNvPr id="0" name=""/>
        <dsp:cNvSpPr/>
      </dsp:nvSpPr>
      <dsp:spPr>
        <a:xfrm>
          <a:off x="653799" y="16758"/>
          <a:ext cx="1609280" cy="804640"/>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en-IN" sz="1800" b="1" kern="1200" dirty="0" smtClean="0"/>
            <a:t>Private</a:t>
          </a:r>
          <a:r>
            <a:rPr lang="en-IN" sz="1600" b="1" kern="1200" dirty="0" smtClean="0"/>
            <a:t> Company</a:t>
          </a:r>
          <a:endParaRPr lang="en-IN" sz="1600" b="1" kern="1200" dirty="0"/>
        </a:p>
      </dsp:txBody>
      <dsp:txXfrm>
        <a:off x="677366" y="40325"/>
        <a:ext cx="1562146" cy="757506"/>
      </dsp:txXfrm>
    </dsp:sp>
    <dsp:sp modelId="{EA4815A5-591C-4F9D-8EF7-19ED5356087A}">
      <dsp:nvSpPr>
        <dsp:cNvPr id="0" name=""/>
        <dsp:cNvSpPr/>
      </dsp:nvSpPr>
      <dsp:spPr>
        <a:xfrm>
          <a:off x="814727" y="821398"/>
          <a:ext cx="267095" cy="624939"/>
        </a:xfrm>
        <a:custGeom>
          <a:avLst/>
          <a:gdLst/>
          <a:ahLst/>
          <a:cxnLst/>
          <a:rect l="0" t="0" r="0" b="0"/>
          <a:pathLst>
            <a:path>
              <a:moveTo>
                <a:pt x="0" y="0"/>
              </a:moveTo>
              <a:lnTo>
                <a:pt x="0" y="624939"/>
              </a:lnTo>
              <a:lnTo>
                <a:pt x="267095" y="624939"/>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6DD156-D3DC-4050-8C16-20C1C066620C}">
      <dsp:nvSpPr>
        <dsp:cNvPr id="0" name=""/>
        <dsp:cNvSpPr/>
      </dsp:nvSpPr>
      <dsp:spPr>
        <a:xfrm>
          <a:off x="1081823" y="1044018"/>
          <a:ext cx="1607683" cy="804640"/>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n-IN" sz="1400" b="1" kern="1200" dirty="0" smtClean="0"/>
            <a:t>Prohibits  to offer its shares to the public </a:t>
          </a:r>
          <a:endParaRPr lang="en-IN" sz="1400" kern="1200" dirty="0"/>
        </a:p>
      </dsp:txBody>
      <dsp:txXfrm>
        <a:off x="1105390" y="1067585"/>
        <a:ext cx="1560549" cy="757506"/>
      </dsp:txXfrm>
    </dsp:sp>
    <dsp:sp modelId="{9BC88AC4-7617-4B5A-9BA1-2F86F7058CED}">
      <dsp:nvSpPr>
        <dsp:cNvPr id="0" name=""/>
        <dsp:cNvSpPr/>
      </dsp:nvSpPr>
      <dsp:spPr>
        <a:xfrm>
          <a:off x="814727" y="821398"/>
          <a:ext cx="267095" cy="1652207"/>
        </a:xfrm>
        <a:custGeom>
          <a:avLst/>
          <a:gdLst/>
          <a:ahLst/>
          <a:cxnLst/>
          <a:rect l="0" t="0" r="0" b="0"/>
          <a:pathLst>
            <a:path>
              <a:moveTo>
                <a:pt x="0" y="0"/>
              </a:moveTo>
              <a:lnTo>
                <a:pt x="0" y="1652207"/>
              </a:lnTo>
              <a:lnTo>
                <a:pt x="267095" y="1652207"/>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55E37F-5EB8-45EA-8866-70FEF0C59C76}">
      <dsp:nvSpPr>
        <dsp:cNvPr id="0" name=""/>
        <dsp:cNvSpPr/>
      </dsp:nvSpPr>
      <dsp:spPr>
        <a:xfrm>
          <a:off x="1081823" y="2071286"/>
          <a:ext cx="1601195" cy="804640"/>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1103764"/>
              <a:satOff val="4423"/>
              <a:lumOff val="959"/>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n-IN" sz="1400" b="1" kern="1200" dirty="0" smtClean="0"/>
            <a:t>No. of its members </a:t>
          </a:r>
          <a:r>
            <a:rPr lang="en-IN" sz="1400" b="1" kern="1200" dirty="0" smtClean="0"/>
            <a:t>limited to </a:t>
          </a:r>
          <a:r>
            <a:rPr lang="en-IN" sz="1400" b="1" kern="1200" dirty="0" smtClean="0"/>
            <a:t>200</a:t>
          </a:r>
          <a:endParaRPr lang="en-IN" sz="1400" kern="1200" dirty="0"/>
        </a:p>
      </dsp:txBody>
      <dsp:txXfrm>
        <a:off x="1105390" y="2094853"/>
        <a:ext cx="1554061" cy="757506"/>
      </dsp:txXfrm>
    </dsp:sp>
    <dsp:sp modelId="{588B3A64-2035-4B76-B1A1-3C243ABC0FFE}">
      <dsp:nvSpPr>
        <dsp:cNvPr id="0" name=""/>
        <dsp:cNvSpPr/>
      </dsp:nvSpPr>
      <dsp:spPr>
        <a:xfrm>
          <a:off x="814727" y="821398"/>
          <a:ext cx="267095" cy="2679467"/>
        </a:xfrm>
        <a:custGeom>
          <a:avLst/>
          <a:gdLst/>
          <a:ahLst/>
          <a:cxnLst/>
          <a:rect l="0" t="0" r="0" b="0"/>
          <a:pathLst>
            <a:path>
              <a:moveTo>
                <a:pt x="0" y="0"/>
              </a:moveTo>
              <a:lnTo>
                <a:pt x="0" y="2679467"/>
              </a:lnTo>
              <a:lnTo>
                <a:pt x="267095" y="2679467"/>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1433B68-AEB7-4BE4-A408-1BF9FB794E9E}">
      <dsp:nvSpPr>
        <dsp:cNvPr id="0" name=""/>
        <dsp:cNvSpPr/>
      </dsp:nvSpPr>
      <dsp:spPr>
        <a:xfrm>
          <a:off x="1081823" y="3098546"/>
          <a:ext cx="1607683" cy="804640"/>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2207528"/>
              <a:satOff val="8847"/>
              <a:lumOff val="1917"/>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n-IN" sz="1400" b="1" kern="1200" dirty="0" smtClean="0"/>
            <a:t>No Right to transfer share to public</a:t>
          </a:r>
          <a:endParaRPr lang="en-IN" sz="1400" b="1" kern="1200" dirty="0"/>
        </a:p>
      </dsp:txBody>
      <dsp:txXfrm>
        <a:off x="1105390" y="3122113"/>
        <a:ext cx="1560549" cy="757506"/>
      </dsp:txXfrm>
    </dsp:sp>
    <dsp:sp modelId="{E7537D67-328B-43FE-A72B-E0E87C0E0060}">
      <dsp:nvSpPr>
        <dsp:cNvPr id="0" name=""/>
        <dsp:cNvSpPr/>
      </dsp:nvSpPr>
      <dsp:spPr>
        <a:xfrm>
          <a:off x="3123626" y="1140"/>
          <a:ext cx="1609280" cy="804640"/>
        </a:xfrm>
        <a:prstGeom prst="roundRect">
          <a:avLst>
            <a:gd name="adj" fmla="val 10000"/>
          </a:avLst>
        </a:prstGeom>
        <a:gradFill rotWithShape="0">
          <a:gsLst>
            <a:gs pos="0">
              <a:schemeClr val="accent5">
                <a:hueOff val="-4966938"/>
                <a:satOff val="19906"/>
                <a:lumOff val="4314"/>
                <a:alphaOff val="0"/>
                <a:shade val="51000"/>
                <a:satMod val="130000"/>
              </a:schemeClr>
            </a:gs>
            <a:gs pos="80000">
              <a:schemeClr val="accent5">
                <a:hueOff val="-4966938"/>
                <a:satOff val="19906"/>
                <a:lumOff val="4314"/>
                <a:alphaOff val="0"/>
                <a:shade val="93000"/>
                <a:satMod val="130000"/>
              </a:schemeClr>
            </a:gs>
            <a:gs pos="100000">
              <a:schemeClr val="accent5">
                <a:hueOff val="-4966938"/>
                <a:satOff val="19906"/>
                <a:lumOff val="431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en-IN" sz="1800" b="1" kern="1200" dirty="0" smtClean="0"/>
            <a:t>Public Company</a:t>
          </a:r>
          <a:endParaRPr lang="en-IN" sz="1800" b="1" kern="1200" dirty="0"/>
        </a:p>
      </dsp:txBody>
      <dsp:txXfrm>
        <a:off x="3147193" y="24707"/>
        <a:ext cx="1562146" cy="757506"/>
      </dsp:txXfrm>
    </dsp:sp>
    <dsp:sp modelId="{DFA22301-2E34-4F4B-AE4F-2D2B3FAB7E15}">
      <dsp:nvSpPr>
        <dsp:cNvPr id="0" name=""/>
        <dsp:cNvSpPr/>
      </dsp:nvSpPr>
      <dsp:spPr>
        <a:xfrm>
          <a:off x="3284554" y="805780"/>
          <a:ext cx="160928" cy="603480"/>
        </a:xfrm>
        <a:custGeom>
          <a:avLst/>
          <a:gdLst/>
          <a:ahLst/>
          <a:cxnLst/>
          <a:rect l="0" t="0" r="0" b="0"/>
          <a:pathLst>
            <a:path>
              <a:moveTo>
                <a:pt x="0" y="0"/>
              </a:moveTo>
              <a:lnTo>
                <a:pt x="0" y="603480"/>
              </a:lnTo>
              <a:lnTo>
                <a:pt x="160928" y="60348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3C466C-475F-414C-B297-8D59ADAD4025}">
      <dsp:nvSpPr>
        <dsp:cNvPr id="0" name=""/>
        <dsp:cNvSpPr/>
      </dsp:nvSpPr>
      <dsp:spPr>
        <a:xfrm>
          <a:off x="3445482" y="1006940"/>
          <a:ext cx="1995790" cy="804640"/>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3311292"/>
              <a:satOff val="13270"/>
              <a:lumOff val="2876"/>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n-IN" sz="1400" b="1" kern="1200" smtClean="0"/>
            <a:t>not a private company </a:t>
          </a:r>
          <a:endParaRPr lang="en-IN" sz="1400" kern="1200" dirty="0"/>
        </a:p>
      </dsp:txBody>
      <dsp:txXfrm>
        <a:off x="3469049" y="1030507"/>
        <a:ext cx="1948656" cy="757506"/>
      </dsp:txXfrm>
    </dsp:sp>
    <dsp:sp modelId="{1B81CE7D-7AA7-4A2F-9571-83A16567A870}">
      <dsp:nvSpPr>
        <dsp:cNvPr id="0" name=""/>
        <dsp:cNvSpPr/>
      </dsp:nvSpPr>
      <dsp:spPr>
        <a:xfrm>
          <a:off x="3284554" y="805780"/>
          <a:ext cx="160928" cy="1609280"/>
        </a:xfrm>
        <a:custGeom>
          <a:avLst/>
          <a:gdLst/>
          <a:ahLst/>
          <a:cxnLst/>
          <a:rect l="0" t="0" r="0" b="0"/>
          <a:pathLst>
            <a:path>
              <a:moveTo>
                <a:pt x="0" y="0"/>
              </a:moveTo>
              <a:lnTo>
                <a:pt x="0" y="1609280"/>
              </a:lnTo>
              <a:lnTo>
                <a:pt x="160928" y="160928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23595F8-ABF7-4502-940D-9A8688E82798}">
      <dsp:nvSpPr>
        <dsp:cNvPr id="0" name=""/>
        <dsp:cNvSpPr/>
      </dsp:nvSpPr>
      <dsp:spPr>
        <a:xfrm>
          <a:off x="3445482" y="2012740"/>
          <a:ext cx="2033666" cy="804640"/>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4415056"/>
              <a:satOff val="17694"/>
              <a:lumOff val="3835"/>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n-IN" sz="1400" b="1" kern="1200" dirty="0" smtClean="0"/>
            <a:t>Min - </a:t>
          </a:r>
          <a:r>
            <a:rPr lang="en-IN" sz="1400" b="1" kern="1200" dirty="0" smtClean="0"/>
            <a:t>7 </a:t>
          </a:r>
          <a:r>
            <a:rPr lang="en-IN" sz="1400" b="1" kern="1200" dirty="0" smtClean="0"/>
            <a:t>member</a:t>
          </a:r>
        </a:p>
        <a:p>
          <a:pPr lvl="0" algn="ctr" defTabSz="622300">
            <a:lnSpc>
              <a:spcPct val="90000"/>
            </a:lnSpc>
            <a:spcBef>
              <a:spcPct val="0"/>
            </a:spcBef>
            <a:spcAft>
              <a:spcPct val="35000"/>
            </a:spcAft>
          </a:pPr>
          <a:r>
            <a:rPr lang="en-IN" sz="1400" b="1" kern="1200" dirty="0" smtClean="0"/>
            <a:t>Max - unlimited</a:t>
          </a:r>
          <a:endParaRPr lang="en-IN" sz="1400" b="1" kern="1200" dirty="0"/>
        </a:p>
      </dsp:txBody>
      <dsp:txXfrm>
        <a:off x="3469049" y="2036307"/>
        <a:ext cx="1986532" cy="757506"/>
      </dsp:txXfrm>
    </dsp:sp>
    <dsp:sp modelId="{74BBB5C2-4050-4BE8-A029-02663B2F6A15}">
      <dsp:nvSpPr>
        <dsp:cNvPr id="0" name=""/>
        <dsp:cNvSpPr/>
      </dsp:nvSpPr>
      <dsp:spPr>
        <a:xfrm>
          <a:off x="3284554" y="805780"/>
          <a:ext cx="160928" cy="2615080"/>
        </a:xfrm>
        <a:custGeom>
          <a:avLst/>
          <a:gdLst/>
          <a:ahLst/>
          <a:cxnLst/>
          <a:rect l="0" t="0" r="0" b="0"/>
          <a:pathLst>
            <a:path>
              <a:moveTo>
                <a:pt x="0" y="0"/>
              </a:moveTo>
              <a:lnTo>
                <a:pt x="0" y="2615080"/>
              </a:lnTo>
              <a:lnTo>
                <a:pt x="160928" y="261508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70EE319-5F3A-42AB-8793-10385CFEF6C4}">
      <dsp:nvSpPr>
        <dsp:cNvPr id="0" name=""/>
        <dsp:cNvSpPr/>
      </dsp:nvSpPr>
      <dsp:spPr>
        <a:xfrm>
          <a:off x="3445482" y="3018540"/>
          <a:ext cx="2103406" cy="804640"/>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5518820"/>
              <a:satOff val="22117"/>
              <a:lumOff val="4793"/>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n-IN" sz="1400" b="1" kern="1200" dirty="0" smtClean="0"/>
            <a:t>Min – </a:t>
          </a:r>
          <a:r>
            <a:rPr lang="en-IN" sz="1400" b="1" kern="1200" dirty="0" smtClean="0"/>
            <a:t>3 </a:t>
          </a:r>
          <a:r>
            <a:rPr lang="en-IN" sz="1400" b="1" kern="1200" dirty="0" smtClean="0"/>
            <a:t>director</a:t>
          </a:r>
        </a:p>
        <a:p>
          <a:pPr lvl="0" algn="ctr" defTabSz="622300">
            <a:lnSpc>
              <a:spcPct val="90000"/>
            </a:lnSpc>
            <a:spcBef>
              <a:spcPct val="0"/>
            </a:spcBef>
            <a:spcAft>
              <a:spcPct val="35000"/>
            </a:spcAft>
          </a:pPr>
          <a:r>
            <a:rPr lang="en-IN" sz="1400" b="1" kern="1200" dirty="0" smtClean="0"/>
            <a:t>Max  - 15 director</a:t>
          </a:r>
          <a:endParaRPr lang="en-IN" sz="1400" b="1" kern="1200" dirty="0"/>
        </a:p>
      </dsp:txBody>
      <dsp:txXfrm>
        <a:off x="3469049" y="3042107"/>
        <a:ext cx="2056272" cy="757506"/>
      </dsp:txXfrm>
    </dsp:sp>
    <dsp:sp modelId="{B4B955B5-998C-4A20-85F0-DA4C35BBAD3E}">
      <dsp:nvSpPr>
        <dsp:cNvPr id="0" name=""/>
        <dsp:cNvSpPr/>
      </dsp:nvSpPr>
      <dsp:spPr>
        <a:xfrm>
          <a:off x="3284554" y="805780"/>
          <a:ext cx="160928" cy="3620880"/>
        </a:xfrm>
        <a:custGeom>
          <a:avLst/>
          <a:gdLst/>
          <a:ahLst/>
          <a:cxnLst/>
          <a:rect l="0" t="0" r="0" b="0"/>
          <a:pathLst>
            <a:path>
              <a:moveTo>
                <a:pt x="0" y="0"/>
              </a:moveTo>
              <a:lnTo>
                <a:pt x="0" y="3620880"/>
              </a:lnTo>
              <a:lnTo>
                <a:pt x="160928" y="362088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6BA43FE-2AB8-4463-A5F7-20276A035307}">
      <dsp:nvSpPr>
        <dsp:cNvPr id="0" name=""/>
        <dsp:cNvSpPr/>
      </dsp:nvSpPr>
      <dsp:spPr>
        <a:xfrm>
          <a:off x="3445482" y="4024340"/>
          <a:ext cx="2065054" cy="804640"/>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6622584"/>
              <a:satOff val="26541"/>
              <a:lumOff val="5752"/>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n-IN" sz="1400" b="1" kern="1200" dirty="0" smtClean="0"/>
            <a:t>Right to transfer </a:t>
          </a:r>
          <a:r>
            <a:rPr lang="en-IN" sz="1400" b="1" kern="1200" dirty="0" smtClean="0"/>
            <a:t>shares to </a:t>
          </a:r>
          <a:r>
            <a:rPr lang="en-IN" sz="1400" b="1" kern="1200" dirty="0" smtClean="0"/>
            <a:t>public</a:t>
          </a:r>
          <a:endParaRPr lang="en-IN" sz="1400" b="1" kern="1200" dirty="0"/>
        </a:p>
      </dsp:txBody>
      <dsp:txXfrm>
        <a:off x="3469049" y="4047907"/>
        <a:ext cx="2017920" cy="757506"/>
      </dsp:txXfrm>
    </dsp:sp>
    <dsp:sp modelId="{5AFF347D-94E2-4849-92DE-FD2D58DE6708}">
      <dsp:nvSpPr>
        <dsp:cNvPr id="0" name=""/>
        <dsp:cNvSpPr/>
      </dsp:nvSpPr>
      <dsp:spPr>
        <a:xfrm>
          <a:off x="3284554" y="805780"/>
          <a:ext cx="160928" cy="4553036"/>
        </a:xfrm>
        <a:custGeom>
          <a:avLst/>
          <a:gdLst/>
          <a:ahLst/>
          <a:cxnLst/>
          <a:rect l="0" t="0" r="0" b="0"/>
          <a:pathLst>
            <a:path>
              <a:moveTo>
                <a:pt x="0" y="0"/>
              </a:moveTo>
              <a:lnTo>
                <a:pt x="0" y="4553036"/>
              </a:lnTo>
              <a:lnTo>
                <a:pt x="160928" y="4553036"/>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2E29BA0-068B-4835-A755-0F53C790A5D4}">
      <dsp:nvSpPr>
        <dsp:cNvPr id="0" name=""/>
        <dsp:cNvSpPr/>
      </dsp:nvSpPr>
      <dsp:spPr>
        <a:xfrm>
          <a:off x="3445482" y="5030141"/>
          <a:ext cx="2133223" cy="657350"/>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7726349"/>
              <a:satOff val="30964"/>
              <a:lumOff val="6711"/>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IN" sz="1600" b="1" kern="1200" dirty="0" smtClean="0"/>
            <a:t>Issue share to public</a:t>
          </a:r>
          <a:endParaRPr lang="en-IN" sz="1600" b="1" kern="1200" dirty="0"/>
        </a:p>
      </dsp:txBody>
      <dsp:txXfrm>
        <a:off x="3464735" y="5049394"/>
        <a:ext cx="2094717" cy="618844"/>
      </dsp:txXfrm>
    </dsp:sp>
    <dsp:sp modelId="{252BA7F3-635F-424C-877D-B167BCB5E899}">
      <dsp:nvSpPr>
        <dsp:cNvPr id="0" name=""/>
        <dsp:cNvSpPr/>
      </dsp:nvSpPr>
      <dsp:spPr>
        <a:xfrm>
          <a:off x="5904659" y="0"/>
          <a:ext cx="1609280" cy="804640"/>
        </a:xfrm>
        <a:prstGeom prst="roundRect">
          <a:avLst>
            <a:gd name="adj" fmla="val 10000"/>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en-IN" sz="1800" b="1" kern="1200" dirty="0" smtClean="0"/>
            <a:t>Government</a:t>
          </a:r>
          <a:r>
            <a:rPr lang="en-IN" sz="1400" b="1" kern="1200" dirty="0" smtClean="0"/>
            <a:t> Company</a:t>
          </a:r>
          <a:endParaRPr lang="en-IN" sz="1400" b="1" kern="1200" dirty="0"/>
        </a:p>
      </dsp:txBody>
      <dsp:txXfrm>
        <a:off x="5928226" y="23567"/>
        <a:ext cx="1562146" cy="757506"/>
      </dsp:txXfrm>
    </dsp:sp>
    <dsp:sp modelId="{DD9EDDD1-03A5-41EF-8258-D2E86F9C3855}">
      <dsp:nvSpPr>
        <dsp:cNvPr id="0" name=""/>
        <dsp:cNvSpPr/>
      </dsp:nvSpPr>
      <dsp:spPr>
        <a:xfrm>
          <a:off x="6065587" y="804640"/>
          <a:ext cx="199109" cy="605794"/>
        </a:xfrm>
        <a:custGeom>
          <a:avLst/>
          <a:gdLst/>
          <a:ahLst/>
          <a:cxnLst/>
          <a:rect l="0" t="0" r="0" b="0"/>
          <a:pathLst>
            <a:path>
              <a:moveTo>
                <a:pt x="0" y="0"/>
              </a:moveTo>
              <a:lnTo>
                <a:pt x="0" y="605794"/>
              </a:lnTo>
              <a:lnTo>
                <a:pt x="199109" y="60579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92BEBD-B26E-469A-9EDE-B2458D48BEA0}">
      <dsp:nvSpPr>
        <dsp:cNvPr id="0" name=""/>
        <dsp:cNvSpPr/>
      </dsp:nvSpPr>
      <dsp:spPr>
        <a:xfrm>
          <a:off x="6264697" y="1008115"/>
          <a:ext cx="1287424" cy="804640"/>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8830112"/>
              <a:satOff val="35388"/>
              <a:lumOff val="7669"/>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n-IN" sz="1400" b="1" kern="1200" dirty="0" smtClean="0"/>
            <a:t>51 % PUC held by CG/SG</a:t>
          </a:r>
          <a:endParaRPr lang="en-IN" sz="1400" kern="1200" dirty="0"/>
        </a:p>
      </dsp:txBody>
      <dsp:txXfrm>
        <a:off x="6288264" y="1031682"/>
        <a:ext cx="1240290" cy="757506"/>
      </dsp:txXfrm>
    </dsp:sp>
    <dsp:sp modelId="{6FCE554E-6286-49FE-A79B-9FFFC9CEF075}">
      <dsp:nvSpPr>
        <dsp:cNvPr id="0" name=""/>
        <dsp:cNvSpPr/>
      </dsp:nvSpPr>
      <dsp:spPr>
        <a:xfrm>
          <a:off x="6065587" y="804640"/>
          <a:ext cx="199109" cy="1613904"/>
        </a:xfrm>
        <a:custGeom>
          <a:avLst/>
          <a:gdLst/>
          <a:ahLst/>
          <a:cxnLst/>
          <a:rect l="0" t="0" r="0" b="0"/>
          <a:pathLst>
            <a:path>
              <a:moveTo>
                <a:pt x="0" y="0"/>
              </a:moveTo>
              <a:lnTo>
                <a:pt x="0" y="1613904"/>
              </a:lnTo>
              <a:lnTo>
                <a:pt x="199109" y="161390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9C86030-B66F-448C-8227-D355CEB0255D}">
      <dsp:nvSpPr>
        <dsp:cNvPr id="0" name=""/>
        <dsp:cNvSpPr/>
      </dsp:nvSpPr>
      <dsp:spPr>
        <a:xfrm>
          <a:off x="6264697" y="2016224"/>
          <a:ext cx="1287411" cy="804640"/>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9933876"/>
              <a:satOff val="39811"/>
              <a:lumOff val="8628"/>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n-IN" sz="1400" b="1" kern="1200" dirty="0" smtClean="0"/>
            <a:t>Subsidiary of Govt. Co.</a:t>
          </a:r>
          <a:endParaRPr lang="en-IN" sz="1400" b="1" kern="1200" dirty="0"/>
        </a:p>
      </dsp:txBody>
      <dsp:txXfrm>
        <a:off x="6288264" y="2039791"/>
        <a:ext cx="1240277" cy="7575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3A31C1-5127-4FB1-BAAC-CCC742FF0CD9}">
      <dsp:nvSpPr>
        <dsp:cNvPr id="0" name=""/>
        <dsp:cNvSpPr/>
      </dsp:nvSpPr>
      <dsp:spPr>
        <a:xfrm>
          <a:off x="150356" y="3950"/>
          <a:ext cx="1340094" cy="670047"/>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IN" sz="2000" kern="1200" dirty="0" smtClean="0"/>
            <a:t>Associate Company</a:t>
          </a:r>
          <a:endParaRPr lang="en-IN" sz="2000" kern="1200" dirty="0"/>
        </a:p>
      </dsp:txBody>
      <dsp:txXfrm>
        <a:off x="169981" y="23575"/>
        <a:ext cx="1300844" cy="630797"/>
      </dsp:txXfrm>
    </dsp:sp>
    <dsp:sp modelId="{9ECCA894-EBF2-42F8-8AD9-F55C3B38A904}">
      <dsp:nvSpPr>
        <dsp:cNvPr id="0" name=""/>
        <dsp:cNvSpPr/>
      </dsp:nvSpPr>
      <dsp:spPr>
        <a:xfrm>
          <a:off x="284366" y="673997"/>
          <a:ext cx="134009" cy="2205734"/>
        </a:xfrm>
        <a:custGeom>
          <a:avLst/>
          <a:gdLst/>
          <a:ahLst/>
          <a:cxnLst/>
          <a:rect l="0" t="0" r="0" b="0"/>
          <a:pathLst>
            <a:path>
              <a:moveTo>
                <a:pt x="0" y="0"/>
              </a:moveTo>
              <a:lnTo>
                <a:pt x="0" y="2205734"/>
              </a:lnTo>
              <a:lnTo>
                <a:pt x="134009" y="2205734"/>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8EE7929-B910-4742-A256-25E6B1BE5E62}">
      <dsp:nvSpPr>
        <dsp:cNvPr id="0" name=""/>
        <dsp:cNvSpPr/>
      </dsp:nvSpPr>
      <dsp:spPr>
        <a:xfrm>
          <a:off x="418375" y="841509"/>
          <a:ext cx="2092101" cy="4076445"/>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IN" sz="1700" b="1" u="none" kern="1200" dirty="0" smtClean="0"/>
            <a:t>means </a:t>
          </a:r>
          <a:r>
            <a:rPr lang="en-IN" sz="1700" b="1" u="none" kern="1200" dirty="0" smtClean="0"/>
            <a:t>a company in which that other company has a significant influence, but which is not a subsidiary company of the company having such influence and includes </a:t>
          </a:r>
          <a:r>
            <a:rPr lang="en-IN" sz="1700" b="1" u="none" kern="1200" dirty="0" smtClean="0"/>
            <a:t>JV company.</a:t>
          </a:r>
        </a:p>
        <a:p>
          <a:pPr lvl="0" algn="ctr" defTabSz="755650">
            <a:lnSpc>
              <a:spcPct val="90000"/>
            </a:lnSpc>
            <a:spcBef>
              <a:spcPct val="0"/>
            </a:spcBef>
            <a:spcAft>
              <a:spcPct val="35000"/>
            </a:spcAft>
          </a:pPr>
          <a:r>
            <a:rPr lang="en-IN" sz="1700" b="1" kern="1200" dirty="0" smtClean="0">
              <a:solidFill>
                <a:srgbClr val="FF0000"/>
              </a:solidFill>
            </a:rPr>
            <a:t>significant influence means control of at least 20% of total VP, or control </a:t>
          </a:r>
          <a:endParaRPr lang="en-IN" sz="1700" u="none" kern="1200" dirty="0">
            <a:solidFill>
              <a:srgbClr val="FF0000"/>
            </a:solidFill>
          </a:endParaRPr>
        </a:p>
      </dsp:txBody>
      <dsp:txXfrm>
        <a:off x="479651" y="902785"/>
        <a:ext cx="1969549" cy="3953893"/>
      </dsp:txXfrm>
    </dsp:sp>
    <dsp:sp modelId="{87298055-648A-433A-96B6-CA1D229472FF}">
      <dsp:nvSpPr>
        <dsp:cNvPr id="0" name=""/>
        <dsp:cNvSpPr/>
      </dsp:nvSpPr>
      <dsp:spPr>
        <a:xfrm>
          <a:off x="2577481" y="3950"/>
          <a:ext cx="1340094" cy="670047"/>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IN" sz="2000" kern="1200" dirty="0" smtClean="0"/>
            <a:t>Subsidiary Company</a:t>
          </a:r>
          <a:endParaRPr lang="en-IN" sz="2000" kern="1200" dirty="0"/>
        </a:p>
      </dsp:txBody>
      <dsp:txXfrm>
        <a:off x="2597106" y="23575"/>
        <a:ext cx="1300844" cy="630797"/>
      </dsp:txXfrm>
    </dsp:sp>
    <dsp:sp modelId="{D5A193A7-7260-47EB-A866-F9FEDF37CBEF}">
      <dsp:nvSpPr>
        <dsp:cNvPr id="0" name=""/>
        <dsp:cNvSpPr/>
      </dsp:nvSpPr>
      <dsp:spPr>
        <a:xfrm>
          <a:off x="2711491" y="673997"/>
          <a:ext cx="134009" cy="2301065"/>
        </a:xfrm>
        <a:custGeom>
          <a:avLst/>
          <a:gdLst/>
          <a:ahLst/>
          <a:cxnLst/>
          <a:rect l="0" t="0" r="0" b="0"/>
          <a:pathLst>
            <a:path>
              <a:moveTo>
                <a:pt x="0" y="0"/>
              </a:moveTo>
              <a:lnTo>
                <a:pt x="0" y="2301065"/>
              </a:lnTo>
              <a:lnTo>
                <a:pt x="134009" y="230106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4CDF46E-A106-4B3F-9FE7-25CD5FC99D7B}">
      <dsp:nvSpPr>
        <dsp:cNvPr id="0" name=""/>
        <dsp:cNvSpPr/>
      </dsp:nvSpPr>
      <dsp:spPr>
        <a:xfrm>
          <a:off x="2845500" y="841509"/>
          <a:ext cx="1899417" cy="4267107"/>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2385" tIns="21590" rIns="32385" bIns="21590" numCol="1" spcCol="1270" anchor="t" anchorCtr="0">
          <a:noAutofit/>
        </a:bodyPr>
        <a:lstStyle/>
        <a:p>
          <a:pPr lvl="0" algn="just" defTabSz="755650">
            <a:lnSpc>
              <a:spcPct val="90000"/>
            </a:lnSpc>
            <a:spcBef>
              <a:spcPct val="0"/>
            </a:spcBef>
            <a:spcAft>
              <a:spcPct val="35000"/>
            </a:spcAft>
          </a:pPr>
          <a:r>
            <a:rPr lang="en-IN" sz="1700" b="1" kern="1200" dirty="0" smtClean="0"/>
            <a:t>means </a:t>
          </a:r>
          <a:r>
            <a:rPr lang="en-IN" sz="1700" b="1" kern="1200" dirty="0" smtClean="0"/>
            <a:t>a company in which the holding company—</a:t>
          </a:r>
          <a:endParaRPr lang="en-IN" sz="1700" b="1" kern="1200" dirty="0"/>
        </a:p>
        <a:p>
          <a:pPr marL="171450" lvl="1" indent="-171450" algn="just" defTabSz="755650">
            <a:lnSpc>
              <a:spcPct val="90000"/>
            </a:lnSpc>
            <a:spcBef>
              <a:spcPct val="0"/>
            </a:spcBef>
            <a:spcAft>
              <a:spcPct val="15000"/>
            </a:spcAft>
            <a:buChar char="••"/>
          </a:pPr>
          <a:r>
            <a:rPr lang="en-IN" sz="1700" b="1" kern="1200" dirty="0" smtClean="0">
              <a:solidFill>
                <a:schemeClr val="accent6">
                  <a:lumMod val="75000"/>
                </a:schemeClr>
              </a:solidFill>
            </a:rPr>
            <a:t>controls the composition of the </a:t>
          </a:r>
          <a:r>
            <a:rPr lang="en-IN" sz="1700" b="1" kern="1200" dirty="0" smtClean="0">
              <a:solidFill>
                <a:schemeClr val="accent6">
                  <a:lumMod val="75000"/>
                </a:schemeClr>
              </a:solidFill>
            </a:rPr>
            <a:t>BOD </a:t>
          </a:r>
          <a:r>
            <a:rPr lang="en-IN" sz="1700" b="1" kern="1200" dirty="0" smtClean="0"/>
            <a:t>or</a:t>
          </a:r>
          <a:endParaRPr lang="en-IN" sz="1700" b="1" kern="1200" dirty="0"/>
        </a:p>
        <a:p>
          <a:pPr marL="171450" lvl="1" indent="-171450" algn="just" defTabSz="755650">
            <a:lnSpc>
              <a:spcPct val="90000"/>
            </a:lnSpc>
            <a:spcBef>
              <a:spcPct val="0"/>
            </a:spcBef>
            <a:spcAft>
              <a:spcPct val="15000"/>
            </a:spcAft>
            <a:buChar char="••"/>
          </a:pPr>
          <a:r>
            <a:rPr lang="en-IN" sz="1700" b="1" kern="1200" dirty="0" smtClean="0">
              <a:solidFill>
                <a:srgbClr val="FF0000"/>
              </a:solidFill>
            </a:rPr>
            <a:t>exercises or controls more than ½ of the total voting power either at its own or together with one or more of its </a:t>
          </a:r>
          <a:r>
            <a:rPr lang="en-IN" sz="1700" b="1" kern="1200" dirty="0" err="1" smtClean="0">
              <a:solidFill>
                <a:srgbClr val="FF0000"/>
              </a:solidFill>
            </a:rPr>
            <a:t>subsi</a:t>
          </a:r>
          <a:r>
            <a:rPr lang="en-IN" sz="1700" b="1" kern="1200" dirty="0" smtClean="0">
              <a:solidFill>
                <a:srgbClr val="FF0000"/>
              </a:solidFill>
            </a:rPr>
            <a:t> companies</a:t>
          </a:r>
          <a:r>
            <a:rPr lang="en-IN" sz="1700" b="1" kern="1200" dirty="0" smtClean="0">
              <a:solidFill>
                <a:srgbClr val="FF0000"/>
              </a:solidFill>
            </a:rPr>
            <a:t>:</a:t>
          </a:r>
          <a:r>
            <a:rPr lang="en-IN" sz="1700" kern="1200" dirty="0" smtClean="0">
              <a:solidFill>
                <a:srgbClr val="FF0000"/>
              </a:solidFill>
            </a:rPr>
            <a:t>.</a:t>
          </a:r>
          <a:endParaRPr lang="en-IN" sz="1700" b="1" kern="1200" dirty="0">
            <a:solidFill>
              <a:srgbClr val="FF0000"/>
            </a:solidFill>
          </a:endParaRPr>
        </a:p>
      </dsp:txBody>
      <dsp:txXfrm>
        <a:off x="2901132" y="897141"/>
        <a:ext cx="1788153" cy="4155843"/>
      </dsp:txXfrm>
    </dsp:sp>
    <dsp:sp modelId="{A2F94046-57D2-4C8A-9BDC-BE8C6D65565B}">
      <dsp:nvSpPr>
        <dsp:cNvPr id="0" name=""/>
        <dsp:cNvSpPr/>
      </dsp:nvSpPr>
      <dsp:spPr>
        <a:xfrm>
          <a:off x="4811922" y="3950"/>
          <a:ext cx="1340094" cy="670047"/>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IN" sz="2000" kern="1200" dirty="0" smtClean="0"/>
            <a:t>Holding Company</a:t>
          </a:r>
          <a:endParaRPr lang="en-IN" sz="2000" kern="1200" dirty="0"/>
        </a:p>
      </dsp:txBody>
      <dsp:txXfrm>
        <a:off x="4831547" y="23575"/>
        <a:ext cx="1300844" cy="630797"/>
      </dsp:txXfrm>
    </dsp:sp>
    <dsp:sp modelId="{209B13FA-30C7-4119-81E7-EB7AF6A41176}">
      <dsp:nvSpPr>
        <dsp:cNvPr id="0" name=""/>
        <dsp:cNvSpPr/>
      </dsp:nvSpPr>
      <dsp:spPr>
        <a:xfrm>
          <a:off x="4945932" y="673997"/>
          <a:ext cx="134009" cy="1935159"/>
        </a:xfrm>
        <a:custGeom>
          <a:avLst/>
          <a:gdLst/>
          <a:ahLst/>
          <a:cxnLst/>
          <a:rect l="0" t="0" r="0" b="0"/>
          <a:pathLst>
            <a:path>
              <a:moveTo>
                <a:pt x="0" y="0"/>
              </a:moveTo>
              <a:lnTo>
                <a:pt x="0" y="1935159"/>
              </a:lnTo>
              <a:lnTo>
                <a:pt x="134009" y="1935159"/>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B91BA5-C332-4366-9390-E9BD4034C647}">
      <dsp:nvSpPr>
        <dsp:cNvPr id="0" name=""/>
        <dsp:cNvSpPr/>
      </dsp:nvSpPr>
      <dsp:spPr>
        <a:xfrm>
          <a:off x="5079941" y="841509"/>
          <a:ext cx="1498085" cy="3535295"/>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t" anchorCtr="0">
          <a:noAutofit/>
        </a:bodyPr>
        <a:lstStyle/>
        <a:p>
          <a:pPr lvl="0" algn="just" defTabSz="800100">
            <a:lnSpc>
              <a:spcPct val="90000"/>
            </a:lnSpc>
            <a:spcBef>
              <a:spcPct val="0"/>
            </a:spcBef>
            <a:spcAft>
              <a:spcPct val="35000"/>
            </a:spcAft>
          </a:pPr>
          <a:r>
            <a:rPr lang="en-IN" sz="1800" b="1" kern="1200" dirty="0" smtClean="0"/>
            <a:t>means </a:t>
          </a:r>
          <a:r>
            <a:rPr lang="en-IN" sz="1800" b="1" kern="1200" dirty="0" smtClean="0"/>
            <a:t>a company </a:t>
          </a:r>
          <a:r>
            <a:rPr lang="en-IN" sz="1800" b="1" kern="1200" dirty="0" smtClean="0"/>
            <a:t>of </a:t>
          </a:r>
          <a:r>
            <a:rPr lang="en-IN" sz="1800" b="1" kern="1200" dirty="0" smtClean="0"/>
            <a:t>which </a:t>
          </a:r>
          <a:r>
            <a:rPr lang="en-IN" sz="1800" b="1" kern="1200" dirty="0" smtClean="0"/>
            <a:t>other </a:t>
          </a:r>
          <a:r>
            <a:rPr lang="en-IN" sz="1800" b="1" kern="1200" dirty="0" smtClean="0"/>
            <a:t>companies </a:t>
          </a:r>
          <a:r>
            <a:rPr lang="en-IN" sz="2400" b="1" kern="1200" dirty="0" smtClean="0"/>
            <a:t>are</a:t>
          </a:r>
          <a:r>
            <a:rPr lang="en-IN" sz="1800" b="1" kern="1200" dirty="0" smtClean="0"/>
            <a:t> subsidiary companies;</a:t>
          </a:r>
          <a:endParaRPr lang="en-IN" sz="1800" kern="1200" dirty="0"/>
        </a:p>
        <a:p>
          <a:pPr marL="171450" lvl="1" indent="-171450" algn="just" defTabSz="800100">
            <a:lnSpc>
              <a:spcPct val="90000"/>
            </a:lnSpc>
            <a:spcBef>
              <a:spcPct val="0"/>
            </a:spcBef>
            <a:spcAft>
              <a:spcPct val="15000"/>
            </a:spcAft>
            <a:buChar char="••"/>
          </a:pPr>
          <a:r>
            <a:rPr lang="en-IN" sz="1800" b="1" kern="1200" dirty="0" smtClean="0"/>
            <a:t>"company" includes any body </a:t>
          </a:r>
          <a:r>
            <a:rPr lang="en-IN" sz="1800" b="1" kern="1200" dirty="0" smtClean="0"/>
            <a:t>corporate</a:t>
          </a:r>
          <a:r>
            <a:rPr lang="en-IN" sz="1400" b="1" kern="1200" dirty="0" smtClean="0"/>
            <a:t>.</a:t>
          </a:r>
          <a:endParaRPr lang="en-IN" sz="1400" kern="1200" dirty="0"/>
        </a:p>
      </dsp:txBody>
      <dsp:txXfrm>
        <a:off x="5123818" y="885386"/>
        <a:ext cx="1410331" cy="3447541"/>
      </dsp:txXfrm>
    </dsp:sp>
    <dsp:sp modelId="{FC8A7C37-3C8A-4FBA-959C-61DD63DCDF65}">
      <dsp:nvSpPr>
        <dsp:cNvPr id="0" name=""/>
        <dsp:cNvSpPr/>
      </dsp:nvSpPr>
      <dsp:spPr>
        <a:xfrm>
          <a:off x="6645032" y="3950"/>
          <a:ext cx="1340094" cy="670047"/>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en-IN" sz="1800" b="1" kern="1200" dirty="0" smtClean="0"/>
            <a:t>Wholly Owned Subsidiary</a:t>
          </a:r>
          <a:endParaRPr lang="en-IN" sz="1800" b="1" kern="1200" dirty="0"/>
        </a:p>
      </dsp:txBody>
      <dsp:txXfrm>
        <a:off x="6664657" y="23575"/>
        <a:ext cx="1300844" cy="630797"/>
      </dsp:txXfrm>
    </dsp:sp>
    <dsp:sp modelId="{FECBAA3F-2558-44BF-9ECA-5D36766A2684}">
      <dsp:nvSpPr>
        <dsp:cNvPr id="0" name=""/>
        <dsp:cNvSpPr/>
      </dsp:nvSpPr>
      <dsp:spPr>
        <a:xfrm>
          <a:off x="6779041" y="673997"/>
          <a:ext cx="134009" cy="1507947"/>
        </a:xfrm>
        <a:custGeom>
          <a:avLst/>
          <a:gdLst/>
          <a:ahLst/>
          <a:cxnLst/>
          <a:rect l="0" t="0" r="0" b="0"/>
          <a:pathLst>
            <a:path>
              <a:moveTo>
                <a:pt x="0" y="0"/>
              </a:moveTo>
              <a:lnTo>
                <a:pt x="0" y="1507947"/>
              </a:lnTo>
              <a:lnTo>
                <a:pt x="134009" y="1507947"/>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A69D93-3C08-4A07-AECE-8DA3A5EA3570}">
      <dsp:nvSpPr>
        <dsp:cNvPr id="0" name=""/>
        <dsp:cNvSpPr/>
      </dsp:nvSpPr>
      <dsp:spPr>
        <a:xfrm>
          <a:off x="6913050" y="841509"/>
          <a:ext cx="1433536" cy="2680871"/>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just" defTabSz="889000">
            <a:lnSpc>
              <a:spcPct val="90000"/>
            </a:lnSpc>
            <a:spcBef>
              <a:spcPct val="0"/>
            </a:spcBef>
            <a:spcAft>
              <a:spcPct val="35000"/>
            </a:spcAft>
          </a:pPr>
          <a:r>
            <a:rPr lang="en-IN" sz="2000" kern="1200" dirty="0" smtClean="0"/>
            <a:t>100% shares are owned by other Company</a:t>
          </a:r>
          <a:endParaRPr lang="en-IN" sz="2000" kern="1200" dirty="0"/>
        </a:p>
      </dsp:txBody>
      <dsp:txXfrm>
        <a:off x="6955037" y="883496"/>
        <a:ext cx="1349562" cy="259689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25E8C58-62BF-4858-8E3E-42B409739E6D}" type="datetimeFigureOut">
              <a:rPr lang="en-IN" smtClean="0"/>
              <a:t>16-07-2020</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5FE633-A867-44C1-9968-9EF46EAC6A43}" type="slidenum">
              <a:rPr lang="en-IN" smtClean="0"/>
              <a:t>‹#›</a:t>
            </a:fld>
            <a:endParaRPr lang="en-IN"/>
          </a:p>
        </p:txBody>
      </p:sp>
    </p:spTree>
    <p:extLst>
      <p:ext uri="{BB962C8B-B14F-4D97-AF65-F5344CB8AC3E}">
        <p14:creationId xmlns:p14="http://schemas.microsoft.com/office/powerpoint/2010/main" val="24800693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B45FE633-A867-44C1-9968-9EF46EAC6A43}" type="slidenum">
              <a:rPr lang="en-IN" smtClean="0"/>
              <a:t>2</a:t>
            </a:fld>
            <a:endParaRPr lang="en-IN"/>
          </a:p>
        </p:txBody>
      </p:sp>
    </p:spTree>
    <p:extLst>
      <p:ext uri="{BB962C8B-B14F-4D97-AF65-F5344CB8AC3E}">
        <p14:creationId xmlns:p14="http://schemas.microsoft.com/office/powerpoint/2010/main" val="2855500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B45FE633-A867-44C1-9968-9EF46EAC6A43}" type="slidenum">
              <a:rPr lang="en-IN" smtClean="0"/>
              <a:t>3</a:t>
            </a:fld>
            <a:endParaRPr lang="en-IN"/>
          </a:p>
        </p:txBody>
      </p:sp>
    </p:spTree>
    <p:extLst>
      <p:ext uri="{BB962C8B-B14F-4D97-AF65-F5344CB8AC3E}">
        <p14:creationId xmlns:p14="http://schemas.microsoft.com/office/powerpoint/2010/main" val="3798695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1D2814F7-16C8-474D-B97B-9807A7C4F5EF}" type="datetimeFigureOut">
              <a:rPr lang="en-IN" smtClean="0"/>
              <a:t>16-07-2020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7F23760-D8BA-4F5E-A573-202744412553}" type="slidenum">
              <a:rPr lang="en-IN" smtClean="0"/>
              <a:t>‹#›</a:t>
            </a:fld>
            <a:endParaRPr lang="en-IN"/>
          </a:p>
        </p:txBody>
      </p:sp>
    </p:spTree>
    <p:extLst>
      <p:ext uri="{BB962C8B-B14F-4D97-AF65-F5344CB8AC3E}">
        <p14:creationId xmlns:p14="http://schemas.microsoft.com/office/powerpoint/2010/main" val="249782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D2814F7-16C8-474D-B97B-9807A7C4F5EF}" type="datetimeFigureOut">
              <a:rPr lang="en-IN" smtClean="0"/>
              <a:t>16-07-2020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7F23760-D8BA-4F5E-A573-202744412553}" type="slidenum">
              <a:rPr lang="en-IN" smtClean="0"/>
              <a:t>‹#›</a:t>
            </a:fld>
            <a:endParaRPr lang="en-IN"/>
          </a:p>
        </p:txBody>
      </p:sp>
    </p:spTree>
    <p:extLst>
      <p:ext uri="{BB962C8B-B14F-4D97-AF65-F5344CB8AC3E}">
        <p14:creationId xmlns:p14="http://schemas.microsoft.com/office/powerpoint/2010/main" val="243800216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D2814F7-16C8-474D-B97B-9807A7C4F5EF}" type="datetimeFigureOut">
              <a:rPr lang="en-IN" smtClean="0"/>
              <a:t>16-07-2020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7F23760-D8BA-4F5E-A573-202744412553}" type="slidenum">
              <a:rPr lang="en-IN" smtClean="0"/>
              <a:t>‹#›</a:t>
            </a:fld>
            <a:endParaRPr lang="en-IN"/>
          </a:p>
        </p:txBody>
      </p:sp>
    </p:spTree>
    <p:extLst>
      <p:ext uri="{BB962C8B-B14F-4D97-AF65-F5344CB8AC3E}">
        <p14:creationId xmlns:p14="http://schemas.microsoft.com/office/powerpoint/2010/main" val="1775626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D2814F7-16C8-474D-B97B-9807A7C4F5EF}" type="datetimeFigureOut">
              <a:rPr lang="en-IN" smtClean="0"/>
              <a:t>16-07-2020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7F23760-D8BA-4F5E-A573-202744412553}" type="slidenum">
              <a:rPr lang="en-IN" smtClean="0"/>
              <a:t>‹#›</a:t>
            </a:fld>
            <a:endParaRPr lang="en-IN"/>
          </a:p>
        </p:txBody>
      </p:sp>
    </p:spTree>
    <p:extLst>
      <p:ext uri="{BB962C8B-B14F-4D97-AF65-F5344CB8AC3E}">
        <p14:creationId xmlns:p14="http://schemas.microsoft.com/office/powerpoint/2010/main" val="2518370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2814F7-16C8-474D-B97B-9807A7C4F5EF}" type="datetimeFigureOut">
              <a:rPr lang="en-IN" smtClean="0"/>
              <a:t>16-07-2020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7F23760-D8BA-4F5E-A573-202744412553}" type="slidenum">
              <a:rPr lang="en-IN" smtClean="0"/>
              <a:t>‹#›</a:t>
            </a:fld>
            <a:endParaRPr lang="en-IN"/>
          </a:p>
        </p:txBody>
      </p:sp>
    </p:spTree>
    <p:extLst>
      <p:ext uri="{BB962C8B-B14F-4D97-AF65-F5344CB8AC3E}">
        <p14:creationId xmlns:p14="http://schemas.microsoft.com/office/powerpoint/2010/main" val="13028567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1D2814F7-16C8-474D-B97B-9807A7C4F5EF}" type="datetimeFigureOut">
              <a:rPr lang="en-IN" smtClean="0"/>
              <a:t>16-07-2020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7F23760-D8BA-4F5E-A573-202744412553}" type="slidenum">
              <a:rPr lang="en-IN" smtClean="0"/>
              <a:t>‹#›</a:t>
            </a:fld>
            <a:endParaRPr lang="en-IN"/>
          </a:p>
        </p:txBody>
      </p:sp>
    </p:spTree>
    <p:extLst>
      <p:ext uri="{BB962C8B-B14F-4D97-AF65-F5344CB8AC3E}">
        <p14:creationId xmlns:p14="http://schemas.microsoft.com/office/powerpoint/2010/main" val="3649072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1D2814F7-16C8-474D-B97B-9807A7C4F5EF}" type="datetimeFigureOut">
              <a:rPr lang="en-IN" smtClean="0"/>
              <a:t>16-07-2020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7F23760-D8BA-4F5E-A573-202744412553}" type="slidenum">
              <a:rPr lang="en-IN" smtClean="0"/>
              <a:t>‹#›</a:t>
            </a:fld>
            <a:endParaRPr lang="en-IN"/>
          </a:p>
        </p:txBody>
      </p:sp>
    </p:spTree>
    <p:extLst>
      <p:ext uri="{BB962C8B-B14F-4D97-AF65-F5344CB8AC3E}">
        <p14:creationId xmlns:p14="http://schemas.microsoft.com/office/powerpoint/2010/main" val="3967701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1D2814F7-16C8-474D-B97B-9807A7C4F5EF}" type="datetimeFigureOut">
              <a:rPr lang="en-IN" smtClean="0"/>
              <a:t>16-07-2020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A7F23760-D8BA-4F5E-A573-202744412553}" type="slidenum">
              <a:rPr lang="en-IN" smtClean="0"/>
              <a:t>‹#›</a:t>
            </a:fld>
            <a:endParaRPr lang="en-IN"/>
          </a:p>
        </p:txBody>
      </p:sp>
    </p:spTree>
    <p:extLst>
      <p:ext uri="{BB962C8B-B14F-4D97-AF65-F5344CB8AC3E}">
        <p14:creationId xmlns:p14="http://schemas.microsoft.com/office/powerpoint/2010/main" val="405314223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2814F7-16C8-474D-B97B-9807A7C4F5EF}" type="datetimeFigureOut">
              <a:rPr lang="en-IN" smtClean="0"/>
              <a:t>16-07-2020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A7F23760-D8BA-4F5E-A573-202744412553}" type="slidenum">
              <a:rPr lang="en-IN" smtClean="0"/>
              <a:t>‹#›</a:t>
            </a:fld>
            <a:endParaRPr lang="en-IN"/>
          </a:p>
        </p:txBody>
      </p:sp>
    </p:spTree>
    <p:extLst>
      <p:ext uri="{BB962C8B-B14F-4D97-AF65-F5344CB8AC3E}">
        <p14:creationId xmlns:p14="http://schemas.microsoft.com/office/powerpoint/2010/main" val="2506290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2814F7-16C8-474D-B97B-9807A7C4F5EF}" type="datetimeFigureOut">
              <a:rPr lang="en-IN" smtClean="0"/>
              <a:t>16-07-2020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7F23760-D8BA-4F5E-A573-202744412553}" type="slidenum">
              <a:rPr lang="en-IN" smtClean="0"/>
              <a:t>‹#›</a:t>
            </a:fld>
            <a:endParaRPr lang="en-IN"/>
          </a:p>
        </p:txBody>
      </p:sp>
    </p:spTree>
    <p:extLst>
      <p:ext uri="{BB962C8B-B14F-4D97-AF65-F5344CB8AC3E}">
        <p14:creationId xmlns:p14="http://schemas.microsoft.com/office/powerpoint/2010/main" val="3995320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2814F7-16C8-474D-B97B-9807A7C4F5EF}" type="datetimeFigureOut">
              <a:rPr lang="en-IN" smtClean="0"/>
              <a:t>16-07-2020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7F23760-D8BA-4F5E-A573-202744412553}" type="slidenum">
              <a:rPr lang="en-IN" smtClean="0"/>
              <a:t>‹#›</a:t>
            </a:fld>
            <a:endParaRPr lang="en-IN"/>
          </a:p>
        </p:txBody>
      </p:sp>
    </p:spTree>
    <p:extLst>
      <p:ext uri="{BB962C8B-B14F-4D97-AF65-F5344CB8AC3E}">
        <p14:creationId xmlns:p14="http://schemas.microsoft.com/office/powerpoint/2010/main" val="1861627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2814F7-16C8-474D-B97B-9807A7C4F5EF}" type="datetimeFigureOut">
              <a:rPr lang="en-IN" smtClean="0"/>
              <a:t>16-07-2020</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F23760-D8BA-4F5E-A573-202744412553}" type="slidenum">
              <a:rPr lang="en-IN" smtClean="0"/>
              <a:t>‹#›</a:t>
            </a:fld>
            <a:endParaRPr lang="en-IN"/>
          </a:p>
        </p:txBody>
      </p:sp>
    </p:spTree>
    <p:extLst>
      <p:ext uri="{BB962C8B-B14F-4D97-AF65-F5344CB8AC3E}">
        <p14:creationId xmlns:p14="http://schemas.microsoft.com/office/powerpoint/2010/main" val="1572207860"/>
      </p:ext>
    </p:extLst>
  </p:cSld>
  <p:clrMap bg1="dk1" tx1="lt1" bg2="dk2" tx2="lt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t.me/TheLawTalks"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IN" sz="6000" b="1" dirty="0" smtClean="0">
                <a:solidFill>
                  <a:srgbClr val="FFFF00"/>
                </a:solidFill>
                <a:latin typeface="Ink Free" pitchFamily="66" charset="0"/>
              </a:rPr>
              <a:t>What is company?? </a:t>
            </a:r>
            <a:endParaRPr lang="en-IN" sz="6000" b="1" dirty="0">
              <a:solidFill>
                <a:srgbClr val="FFFF00"/>
              </a:solidFill>
              <a:latin typeface="Ink Free" pitchFamily="66" charset="0"/>
            </a:endParaRPr>
          </a:p>
        </p:txBody>
      </p:sp>
      <p:sp>
        <p:nvSpPr>
          <p:cNvPr id="3" name="Subtitle 2"/>
          <p:cNvSpPr>
            <a:spLocks noGrp="1"/>
          </p:cNvSpPr>
          <p:nvPr>
            <p:ph type="subTitle" idx="1"/>
          </p:nvPr>
        </p:nvSpPr>
        <p:spPr>
          <a:xfrm>
            <a:off x="1475656" y="4725144"/>
            <a:ext cx="6400800" cy="1440160"/>
          </a:xfrm>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IN" sz="2800" b="1" dirty="0" smtClean="0">
                <a:ln w="11430"/>
                <a:solidFill>
                  <a:schemeClr val="tx1"/>
                </a:solidFill>
                <a:effectLst>
                  <a:outerShdw blurRad="50800" dist="39000" dir="5460000" algn="tl">
                    <a:srgbClr val="000000">
                      <a:alpha val="38000"/>
                    </a:srgbClr>
                  </a:outerShdw>
                </a:effectLst>
                <a:latin typeface="Lucida Calligraphy" pitchFamily="66" charset="0"/>
              </a:rPr>
              <a:t>Welcome to </a:t>
            </a:r>
          </a:p>
          <a:p>
            <a:r>
              <a:rPr lang="en-IN"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Calligraphy" pitchFamily="66" charset="0"/>
              </a:rPr>
              <a:t>The </a:t>
            </a:r>
            <a:r>
              <a:rPr lang="en-IN"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Calligraphy" pitchFamily="66" charset="0"/>
              </a:rPr>
              <a:t>Law Talks</a:t>
            </a:r>
            <a:endParaRPr lang="en-IN"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Calligraphy" pitchFamily="66"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27784" y="332656"/>
            <a:ext cx="3665361" cy="1512167"/>
          </a:xfrm>
          <a:prstGeom prst="rect">
            <a:avLst/>
          </a:prstGeom>
        </p:spPr>
      </p:pic>
    </p:spTree>
    <p:extLst>
      <p:ext uri="{BB962C8B-B14F-4D97-AF65-F5344CB8AC3E}">
        <p14:creationId xmlns:p14="http://schemas.microsoft.com/office/powerpoint/2010/main" val="813111257"/>
      </p:ext>
    </p:extLst>
  </p:cSld>
  <p:clrMapOvr>
    <a:masterClrMapping/>
  </p:clrMapOvr>
  <mc:AlternateContent xmlns:mc="http://schemas.openxmlformats.org/markup-compatibility/2006">
    <mc:Choice xmlns:p14="http://schemas.microsoft.com/office/powerpoint/2010/main" Requires="p14">
      <p:transition spd="slow" p14:dur="225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barn(inVertical)">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74638"/>
            <a:ext cx="8229600" cy="850106"/>
          </a:xfrm>
          <a:prstGeom prst="rect">
            <a:avLst/>
          </a:prstGeom>
          <a:ln w="38100">
            <a:solidFill>
              <a:srgbClr val="FF0000"/>
            </a:solidFill>
          </a:ln>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N" sz="5400" b="1" dirty="0" smtClean="0"/>
              <a:t>Do Subscribe &amp; Share</a:t>
            </a:r>
            <a:endParaRPr lang="en-IN" sz="5400" b="1" dirty="0"/>
          </a:p>
        </p:txBody>
      </p:sp>
      <p:sp>
        <p:nvSpPr>
          <p:cNvPr id="3" name="Rectangle 2"/>
          <p:cNvSpPr/>
          <p:nvPr/>
        </p:nvSpPr>
        <p:spPr>
          <a:xfrm>
            <a:off x="498523" y="4221088"/>
            <a:ext cx="8064896" cy="2246769"/>
          </a:xfrm>
          <a:prstGeom prst="rect">
            <a:avLst/>
          </a:prstGeom>
        </p:spPr>
        <p:txBody>
          <a:bodyPr wrap="square">
            <a:spAutoFit/>
          </a:bodyPr>
          <a:lstStyle/>
          <a:p>
            <a:pPr algn="just"/>
            <a:r>
              <a:rPr lang="en-IN" sz="2000" dirty="0">
                <a:solidFill>
                  <a:srgbClr val="FFFF00"/>
                </a:solidFill>
              </a:rPr>
              <a:t>You can connect me on:</a:t>
            </a:r>
          </a:p>
          <a:p>
            <a:pPr algn="just"/>
            <a:r>
              <a:rPr lang="en-IN" sz="2000" dirty="0">
                <a:solidFill>
                  <a:srgbClr val="FFFF00"/>
                </a:solidFill>
              </a:rPr>
              <a:t>Telegram</a:t>
            </a:r>
            <a:r>
              <a:rPr lang="en-IN" sz="2000" b="1" dirty="0">
                <a:solidFill>
                  <a:srgbClr val="FFFF00"/>
                </a:solidFill>
              </a:rPr>
              <a:t>: </a:t>
            </a:r>
            <a:r>
              <a:rPr lang="en-IN" sz="2000" b="1" u="sng" dirty="0">
                <a:solidFill>
                  <a:srgbClr val="FFFF00"/>
                </a:solidFill>
                <a:hlinkClick r:id="rId2"/>
              </a:rPr>
              <a:t>https://t.me/TheLawTalks</a:t>
            </a:r>
            <a:endParaRPr lang="en-IN" sz="2000" b="1" dirty="0">
              <a:solidFill>
                <a:srgbClr val="FFFF00"/>
              </a:solidFill>
            </a:endParaRPr>
          </a:p>
          <a:p>
            <a:pPr algn="just"/>
            <a:r>
              <a:rPr lang="en-IN" sz="2000" dirty="0">
                <a:solidFill>
                  <a:srgbClr val="FFFF00"/>
                </a:solidFill>
              </a:rPr>
              <a:t>Facebook Page: The Law Talks</a:t>
            </a:r>
          </a:p>
          <a:p>
            <a:pPr algn="just"/>
            <a:r>
              <a:rPr lang="en-IN" sz="2000" dirty="0">
                <a:solidFill>
                  <a:srgbClr val="FFFF00"/>
                </a:solidFill>
              </a:rPr>
              <a:t>LinkedIn: https://www.linkedin.com/in/csBhuwanTaragi</a:t>
            </a:r>
          </a:p>
          <a:p>
            <a:pPr algn="just"/>
            <a:r>
              <a:rPr lang="en-IN" sz="2000" dirty="0">
                <a:solidFill>
                  <a:srgbClr val="FFFF00"/>
                </a:solidFill>
              </a:rPr>
              <a:t> </a:t>
            </a:r>
          </a:p>
          <a:p>
            <a:pPr algn="just"/>
            <a:r>
              <a:rPr lang="en-IN" sz="2000" b="1" dirty="0">
                <a:solidFill>
                  <a:srgbClr val="FFFF00"/>
                </a:solidFill>
              </a:rPr>
              <a:t>Do write for any Queries/suggestions and to get a free PDF copy of the </a:t>
            </a:r>
            <a:r>
              <a:rPr lang="en-IN" sz="2000" b="1" dirty="0" smtClean="0">
                <a:solidFill>
                  <a:srgbClr val="FFFF00"/>
                </a:solidFill>
              </a:rPr>
              <a:t>presentation, mail </a:t>
            </a:r>
            <a:r>
              <a:rPr lang="en-IN" sz="2000" b="1" dirty="0">
                <a:solidFill>
                  <a:srgbClr val="FFFF00"/>
                </a:solidFill>
              </a:rPr>
              <a:t>me at bhuwantaragi@gmail.com</a:t>
            </a:r>
            <a:endParaRPr lang="en-IN" sz="2000" dirty="0">
              <a:solidFill>
                <a:srgbClr val="FFFF00"/>
              </a:solidFill>
            </a:endParaRPr>
          </a:p>
        </p:txBody>
      </p:sp>
      <p:sp>
        <p:nvSpPr>
          <p:cNvPr id="4" name="Up Arrow 3"/>
          <p:cNvSpPr/>
          <p:nvPr/>
        </p:nvSpPr>
        <p:spPr>
          <a:xfrm>
            <a:off x="3203848" y="1556792"/>
            <a:ext cx="2160240" cy="1224136"/>
          </a:xfrm>
          <a:prstGeom prst="up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IN">
              <a:solidFill>
                <a:srgbClr val="FFFF00"/>
              </a:solidFill>
            </a:endParaRPr>
          </a:p>
        </p:txBody>
      </p:sp>
      <p:sp>
        <p:nvSpPr>
          <p:cNvPr id="5" name="Rectangle 4"/>
          <p:cNvSpPr/>
          <p:nvPr/>
        </p:nvSpPr>
        <p:spPr>
          <a:xfrm>
            <a:off x="1979712" y="3244334"/>
            <a:ext cx="4680520" cy="830997"/>
          </a:xfrm>
          <a:prstGeom prst="rect">
            <a:avLst/>
          </a:prstGeom>
        </p:spPr>
        <p:txBody>
          <a:bodyPr wrap="square">
            <a:spAutoFit/>
          </a:bodyPr>
          <a:lstStyle/>
          <a:p>
            <a:pPr algn="ctr"/>
            <a:r>
              <a:rPr lang="en-IN" sz="2800" b="1" dirty="0">
                <a:solidFill>
                  <a:srgbClr val="FF0000"/>
                </a:solidFill>
                <a:latin typeface="Colonna MT" pitchFamily="82" charset="0"/>
              </a:rPr>
              <a:t> </a:t>
            </a:r>
            <a:r>
              <a:rPr lang="en-IN" sz="4400" b="1" dirty="0">
                <a:solidFill>
                  <a:srgbClr val="FF0000"/>
                </a:solidFill>
                <a:latin typeface="Colonna MT" pitchFamily="82" charset="0"/>
              </a:rPr>
              <a:t>‘</a:t>
            </a:r>
            <a:r>
              <a:rPr lang="en-IN" sz="4800" b="1" dirty="0">
                <a:solidFill>
                  <a:srgbClr val="FF0000"/>
                </a:solidFill>
                <a:latin typeface="Colonna MT" pitchFamily="82" charset="0"/>
              </a:rPr>
              <a:t>Thank you to all</a:t>
            </a:r>
            <a:r>
              <a:rPr lang="en-IN" sz="4400" b="1" dirty="0">
                <a:solidFill>
                  <a:srgbClr val="FF0000"/>
                </a:solidFill>
                <a:latin typeface="Colonna MT" pitchFamily="82" charset="0"/>
              </a:rPr>
              <a:t>’</a:t>
            </a:r>
            <a:endParaRPr lang="en-IN" sz="4400" b="1" dirty="0">
              <a:solidFill>
                <a:srgbClr val="FF0000"/>
              </a:solidFill>
              <a:latin typeface="Colonna MT" pitchFamily="82" charset="0"/>
            </a:endParaRPr>
          </a:p>
        </p:txBody>
      </p:sp>
    </p:spTree>
    <p:extLst>
      <p:ext uri="{BB962C8B-B14F-4D97-AF65-F5344CB8AC3E}">
        <p14:creationId xmlns:p14="http://schemas.microsoft.com/office/powerpoint/2010/main" val="577689789"/>
      </p:ext>
    </p:extLst>
  </p:cSld>
  <p:clrMapOvr>
    <a:masterClrMapping/>
  </p:clrMapOvr>
  <mc:AlternateContent xmlns:mc="http://schemas.openxmlformats.org/markup-compatibility/2006">
    <mc:Choice xmlns:p14="http://schemas.microsoft.com/office/powerpoint/2010/main" Requires="p14">
      <p:transition spd="slow" p14:dur="2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2" presetClass="emph" presetSubtype="0" fill="hold" grpId="0" nodeType="clickEffect">
                                  <p:stCondLst>
                                    <p:cond delay="0"/>
                                  </p:stCondLst>
                                  <p:childTnLst>
                                    <p:animRot by="120000">
                                      <p:cBhvr>
                                        <p:cTn id="11" dur="100" fill="hold">
                                          <p:stCondLst>
                                            <p:cond delay="0"/>
                                          </p:stCondLst>
                                        </p:cTn>
                                        <p:tgtEl>
                                          <p:spTgt spid="4"/>
                                        </p:tgtEl>
                                        <p:attrNameLst>
                                          <p:attrName>r</p:attrName>
                                        </p:attrNameLst>
                                      </p:cBhvr>
                                    </p:animRot>
                                    <p:animRot by="-240000">
                                      <p:cBhvr>
                                        <p:cTn id="12" dur="200" fill="hold">
                                          <p:stCondLst>
                                            <p:cond delay="200"/>
                                          </p:stCondLst>
                                        </p:cTn>
                                        <p:tgtEl>
                                          <p:spTgt spid="4"/>
                                        </p:tgtEl>
                                        <p:attrNameLst>
                                          <p:attrName>r</p:attrName>
                                        </p:attrNameLst>
                                      </p:cBhvr>
                                    </p:animRot>
                                    <p:animRot by="240000">
                                      <p:cBhvr>
                                        <p:cTn id="13" dur="200" fill="hold">
                                          <p:stCondLst>
                                            <p:cond delay="400"/>
                                          </p:stCondLst>
                                        </p:cTn>
                                        <p:tgtEl>
                                          <p:spTgt spid="4"/>
                                        </p:tgtEl>
                                        <p:attrNameLst>
                                          <p:attrName>r</p:attrName>
                                        </p:attrNameLst>
                                      </p:cBhvr>
                                    </p:animRot>
                                    <p:animRot by="-240000">
                                      <p:cBhvr>
                                        <p:cTn id="14" dur="200" fill="hold">
                                          <p:stCondLst>
                                            <p:cond delay="600"/>
                                          </p:stCondLst>
                                        </p:cTn>
                                        <p:tgtEl>
                                          <p:spTgt spid="4"/>
                                        </p:tgtEl>
                                        <p:attrNameLst>
                                          <p:attrName>r</p:attrName>
                                        </p:attrNameLst>
                                      </p:cBhvr>
                                    </p:animRot>
                                    <p:animRot by="120000">
                                      <p:cBhvr>
                                        <p:cTn id="15" dur="200" fill="hold">
                                          <p:stCondLst>
                                            <p:cond delay="800"/>
                                          </p:stCondLst>
                                        </p:cTn>
                                        <p:tgtEl>
                                          <p:spTgt spid="4"/>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6" presetClass="emph" presetSubtype="0" fill="hold" nodeType="clickEffect">
                                  <p:stCondLst>
                                    <p:cond delay="0"/>
                                  </p:stCondLst>
                                  <p:childTnLst>
                                    <p:animScale>
                                      <p:cBhvr>
                                        <p:cTn id="19" dur="2000" fill="hold"/>
                                        <p:tgtEl>
                                          <p:spTgt spid="5">
                                            <p:txEl>
                                              <p:pRg st="0" end="0"/>
                                            </p:txEl>
                                          </p:spTgt>
                                        </p:tgtEl>
                                      </p:cBhvr>
                                      <p:by x="150000" y="150000"/>
                                    </p:animScale>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0" end="0"/>
                                            </p:txEl>
                                          </p:spTgt>
                                        </p:tgtEl>
                                        <p:attrNameLst>
                                          <p:attrName>style.visibility</p:attrName>
                                        </p:attrNameLst>
                                      </p:cBhvr>
                                      <p:to>
                                        <p:strVal val="visible"/>
                                      </p:to>
                                    </p:set>
                                    <p:animEffect transition="in" filter="barn(inVertical)">
                                      <p:cBhvr>
                                        <p:cTn id="24" dur="500"/>
                                        <p:tgtEl>
                                          <p:spTgt spid="3">
                                            <p:txEl>
                                              <p:pRg st="0" end="0"/>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barn(inVertical)">
                                      <p:cBhvr>
                                        <p:cTn id="27" dur="500"/>
                                        <p:tgtEl>
                                          <p:spTgt spid="3">
                                            <p:txEl>
                                              <p:pRg st="1" end="1"/>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barn(inVertical)">
                                      <p:cBhvr>
                                        <p:cTn id="30" dur="500"/>
                                        <p:tgtEl>
                                          <p:spTgt spid="3">
                                            <p:txEl>
                                              <p:pRg st="2" end="2"/>
                                            </p:txEl>
                                          </p:spTgt>
                                        </p:tgtEl>
                                      </p:cBhvr>
                                    </p:animEffect>
                                  </p:childTnLst>
                                </p:cTn>
                              </p:par>
                              <p:par>
                                <p:cTn id="31" presetID="16" presetClass="entr" presetSubtype="21" fill="hold" nodeType="with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barn(inVertical)">
                                      <p:cBhvr>
                                        <p:cTn id="33" dur="500"/>
                                        <p:tgtEl>
                                          <p:spTgt spid="3">
                                            <p:txEl>
                                              <p:pRg st="3" end="3"/>
                                            </p:txEl>
                                          </p:spTgt>
                                        </p:tgtEl>
                                      </p:cBhvr>
                                    </p:animEffect>
                                  </p:childTnLst>
                                </p:cTn>
                              </p:par>
                              <p:par>
                                <p:cTn id="34" presetID="16" presetClass="entr" presetSubtype="21" fill="hold" nodeType="with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barn(inVertical)">
                                      <p:cBhvr>
                                        <p:cTn id="36" dur="500"/>
                                        <p:tgtEl>
                                          <p:spTgt spid="3">
                                            <p:txEl>
                                              <p:pRg st="4" end="4"/>
                                            </p:txEl>
                                          </p:spTgt>
                                        </p:tgtEl>
                                      </p:cBhvr>
                                    </p:animEffect>
                                  </p:childTnLst>
                                </p:cTn>
                              </p:par>
                              <p:par>
                                <p:cTn id="37" presetID="16" presetClass="entr" presetSubtype="21" fill="hold" nodeType="with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931224" cy="828010"/>
          </a:xfrm>
        </p:spPr>
        <p:txBody>
          <a:bodyPr/>
          <a:lstStyle/>
          <a:p>
            <a:pPr algn="ctr"/>
            <a:r>
              <a:rPr lang="en-IN" dirty="0" smtClean="0">
                <a:latin typeface="Algerian" pitchFamily="82" charset="0"/>
              </a:rPr>
              <a:t>What is Company?</a:t>
            </a:r>
            <a:endParaRPr lang="en-IN" dirty="0">
              <a:latin typeface="Algerian" pitchFamily="82" charset="0"/>
            </a:endParaRPr>
          </a:p>
        </p:txBody>
      </p:sp>
      <p:sp>
        <p:nvSpPr>
          <p:cNvPr id="3" name="Rectangle 2"/>
          <p:cNvSpPr/>
          <p:nvPr/>
        </p:nvSpPr>
        <p:spPr>
          <a:xfrm>
            <a:off x="395536" y="1268760"/>
            <a:ext cx="8208912" cy="2262158"/>
          </a:xfrm>
          <a:prstGeom prst="rect">
            <a:avLst/>
          </a:prstGeom>
        </p:spPr>
        <p:txBody>
          <a:bodyPr wrap="square">
            <a:spAutoFit/>
          </a:bodyPr>
          <a:lstStyle/>
          <a:p>
            <a:pPr algn="just">
              <a:lnSpc>
                <a:spcPct val="150000"/>
              </a:lnSpc>
            </a:pPr>
            <a:r>
              <a:rPr lang="en-IN" sz="2800" b="1" dirty="0" smtClean="0">
                <a:solidFill>
                  <a:srgbClr val="FF0000"/>
                </a:solidFill>
                <a:latin typeface="+mj-lt"/>
              </a:rPr>
              <a:t>General meaning:</a:t>
            </a:r>
          </a:p>
          <a:p>
            <a:pPr algn="just">
              <a:lnSpc>
                <a:spcPct val="150000"/>
              </a:lnSpc>
            </a:pPr>
            <a:r>
              <a:rPr lang="en-IN" sz="2200" dirty="0" smtClean="0">
                <a:latin typeface="+mj-lt"/>
              </a:rPr>
              <a:t>A company is a </a:t>
            </a:r>
            <a:r>
              <a:rPr lang="en-IN" sz="2200" b="1" dirty="0" smtClean="0">
                <a:solidFill>
                  <a:srgbClr val="FFFF00"/>
                </a:solidFill>
                <a:latin typeface="+mj-lt"/>
              </a:rPr>
              <a:t>natural legal entity </a:t>
            </a:r>
            <a:r>
              <a:rPr lang="en-IN" sz="2200" dirty="0" smtClean="0">
                <a:latin typeface="+mj-lt"/>
              </a:rPr>
              <a:t>formed by the </a:t>
            </a:r>
            <a:r>
              <a:rPr lang="en-IN" sz="2200" b="1" dirty="0" smtClean="0">
                <a:solidFill>
                  <a:srgbClr val="FFFF00"/>
                </a:solidFill>
                <a:latin typeface="+mj-lt"/>
              </a:rPr>
              <a:t>association and group of people</a:t>
            </a:r>
            <a:r>
              <a:rPr lang="en-IN" sz="2200" dirty="0" smtClean="0">
                <a:latin typeface="+mj-lt"/>
              </a:rPr>
              <a:t> to work together towards achieving </a:t>
            </a:r>
            <a:r>
              <a:rPr lang="en-IN" sz="2200" b="1" dirty="0" smtClean="0">
                <a:solidFill>
                  <a:srgbClr val="FFFF00"/>
                </a:solidFill>
                <a:latin typeface="+mj-lt"/>
              </a:rPr>
              <a:t>a common objective.</a:t>
            </a:r>
            <a:endParaRPr lang="en-IN" sz="2200" b="1" dirty="0">
              <a:solidFill>
                <a:srgbClr val="FFFF00"/>
              </a:solidFill>
              <a:latin typeface="+mj-lt"/>
            </a:endParaRPr>
          </a:p>
        </p:txBody>
      </p:sp>
      <p:sp>
        <p:nvSpPr>
          <p:cNvPr id="4" name="Rectangle 3"/>
          <p:cNvSpPr/>
          <p:nvPr/>
        </p:nvSpPr>
        <p:spPr>
          <a:xfrm>
            <a:off x="454580" y="3933056"/>
            <a:ext cx="8293884" cy="1692771"/>
          </a:xfrm>
          <a:prstGeom prst="rect">
            <a:avLst/>
          </a:prstGeom>
        </p:spPr>
        <p:txBody>
          <a:bodyPr wrap="square">
            <a:spAutoFit/>
          </a:bodyPr>
          <a:lstStyle/>
          <a:p>
            <a:pPr algn="just"/>
            <a:r>
              <a:rPr lang="en-IN" sz="3200" b="1" dirty="0" smtClean="0">
                <a:solidFill>
                  <a:srgbClr val="FF0000"/>
                </a:solidFill>
                <a:latin typeface="+mj-lt"/>
              </a:rPr>
              <a:t>Section </a:t>
            </a:r>
            <a:r>
              <a:rPr lang="en-IN" sz="3200" b="1" dirty="0">
                <a:solidFill>
                  <a:srgbClr val="FF0000"/>
                </a:solidFill>
                <a:latin typeface="+mj-lt"/>
              </a:rPr>
              <a:t>2(20</a:t>
            </a:r>
            <a:r>
              <a:rPr lang="en-IN" sz="3200" b="1" dirty="0" smtClean="0">
                <a:solidFill>
                  <a:srgbClr val="FF0000"/>
                </a:solidFill>
                <a:latin typeface="+mj-lt"/>
              </a:rPr>
              <a:t>) Companies Act, 2013</a:t>
            </a:r>
            <a:r>
              <a:rPr lang="en-IN" sz="3200" b="1" dirty="0" smtClean="0">
                <a:latin typeface="+mj-lt"/>
              </a:rPr>
              <a:t>:  </a:t>
            </a:r>
          </a:p>
          <a:p>
            <a:pPr algn="just">
              <a:lnSpc>
                <a:spcPct val="150000"/>
              </a:lnSpc>
            </a:pPr>
            <a:r>
              <a:rPr lang="en-IN" sz="2400" dirty="0" smtClean="0">
                <a:solidFill>
                  <a:schemeClr val="accent6">
                    <a:lumMod val="75000"/>
                  </a:schemeClr>
                </a:solidFill>
                <a:latin typeface="+mj-lt"/>
              </a:rPr>
              <a:t>“Company” </a:t>
            </a:r>
            <a:r>
              <a:rPr lang="en-IN" sz="2400" dirty="0">
                <a:latin typeface="+mj-lt"/>
              </a:rPr>
              <a:t>means a company incorporated under this Act or under any previous company law </a:t>
            </a:r>
          </a:p>
        </p:txBody>
      </p:sp>
    </p:spTree>
    <p:extLst>
      <p:ext uri="{BB962C8B-B14F-4D97-AF65-F5344CB8AC3E}">
        <p14:creationId xmlns:p14="http://schemas.microsoft.com/office/powerpoint/2010/main" val="2534458653"/>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0-#ppt_h/2"/>
                                          </p:val>
                                        </p:tav>
                                        <p:tav tm="100000">
                                          <p:val>
                                            <p:strVal val="#ppt_y"/>
                                          </p:val>
                                        </p:tav>
                                      </p:tavLst>
                                    </p:anim>
                                  </p:childTnLst>
                                </p:cTn>
                              </p:par>
                              <p:par>
                                <p:cTn id="16" presetID="2" presetClass="entr" presetSubtype="1"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ppt_x"/>
                                          </p:val>
                                        </p:tav>
                                        <p:tav tm="100000">
                                          <p:val>
                                            <p:strVal val="#ppt_x"/>
                                          </p:val>
                                        </p:tav>
                                      </p:tavLst>
                                    </p:anim>
                                    <p:anim calcmode="lin" valueType="num">
                                      <p:cBhvr additive="base">
                                        <p:cTn id="2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859216" cy="828010"/>
          </a:xfrm>
        </p:spPr>
        <p:txBody>
          <a:bodyPr>
            <a:normAutofit fontScale="90000"/>
          </a:bodyPr>
          <a:lstStyle/>
          <a:p>
            <a:r>
              <a:rPr lang="en-IN" b="1" dirty="0">
                <a:latin typeface="Algerian" pitchFamily="82" charset="0"/>
              </a:rPr>
              <a:t>Characteristics of Company</a:t>
            </a:r>
            <a:endParaRPr lang="en-IN" dirty="0">
              <a:latin typeface="Algerian" pitchFamily="82" charset="0"/>
            </a:endParaRPr>
          </a:p>
        </p:txBody>
      </p:sp>
      <p:graphicFrame>
        <p:nvGraphicFramePr>
          <p:cNvPr id="3" name="Diagram 2"/>
          <p:cNvGraphicFramePr/>
          <p:nvPr>
            <p:extLst>
              <p:ext uri="{D42A27DB-BD31-4B8C-83A1-F6EECF244321}">
                <p14:modId xmlns:p14="http://schemas.microsoft.com/office/powerpoint/2010/main" val="3118772286"/>
              </p:ext>
            </p:extLst>
          </p:nvPr>
        </p:nvGraphicFramePr>
        <p:xfrm>
          <a:off x="611560" y="1397000"/>
          <a:ext cx="7776864" cy="44082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42591713"/>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3"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792088"/>
          </a:xfrm>
        </p:spPr>
        <p:txBody>
          <a:bodyPr/>
          <a:lstStyle/>
          <a:p>
            <a:r>
              <a:rPr lang="en-IN" dirty="0" smtClean="0">
                <a:latin typeface="Algerian" pitchFamily="82" charset="0"/>
              </a:rPr>
              <a:t>Types of Company</a:t>
            </a:r>
            <a:endParaRPr lang="en-IN" dirty="0">
              <a:latin typeface="Algerian" pitchFamily="82" charset="0"/>
            </a:endParaRPr>
          </a:p>
        </p:txBody>
      </p:sp>
      <p:graphicFrame>
        <p:nvGraphicFramePr>
          <p:cNvPr id="3" name="Diagram 2"/>
          <p:cNvGraphicFramePr/>
          <p:nvPr>
            <p:extLst>
              <p:ext uri="{D42A27DB-BD31-4B8C-83A1-F6EECF244321}">
                <p14:modId xmlns:p14="http://schemas.microsoft.com/office/powerpoint/2010/main" val="2241618632"/>
              </p:ext>
            </p:extLst>
          </p:nvPr>
        </p:nvGraphicFramePr>
        <p:xfrm>
          <a:off x="467544" y="1052736"/>
          <a:ext cx="8280920" cy="5688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1701150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3"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latin typeface="AR DARLING" pitchFamily="2" charset="0"/>
              </a:rPr>
              <a:t>TYPES OF COMPANIES ON THE BASIS OF CONTROL</a:t>
            </a:r>
            <a:endParaRPr lang="en-IN" dirty="0">
              <a:latin typeface="AR DARLING" pitchFamily="2" charset="0"/>
            </a:endParaRPr>
          </a:p>
        </p:txBody>
      </p:sp>
      <p:graphicFrame>
        <p:nvGraphicFramePr>
          <p:cNvPr id="5" name="Diagram 4"/>
          <p:cNvGraphicFramePr/>
          <p:nvPr>
            <p:extLst>
              <p:ext uri="{D42A27DB-BD31-4B8C-83A1-F6EECF244321}">
                <p14:modId xmlns:p14="http://schemas.microsoft.com/office/powerpoint/2010/main" val="2012801530"/>
              </p:ext>
            </p:extLst>
          </p:nvPr>
        </p:nvGraphicFramePr>
        <p:xfrm>
          <a:off x="323528" y="1628800"/>
          <a:ext cx="8496944"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3511409"/>
      </p:ext>
    </p:extLst>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1268760"/>
            <a:ext cx="8496944" cy="5201424"/>
          </a:xfrm>
          <a:prstGeom prst="rect">
            <a:avLst/>
          </a:prstGeom>
        </p:spPr>
        <p:txBody>
          <a:bodyPr wrap="square">
            <a:spAutoFit/>
          </a:bodyPr>
          <a:lstStyle/>
          <a:p>
            <a:pPr algn="just"/>
            <a:r>
              <a:rPr lang="en-IN" sz="2400" b="1" dirty="0" smtClean="0"/>
              <a:t>"</a:t>
            </a:r>
            <a:r>
              <a:rPr lang="en-IN" sz="2800" b="1" dirty="0" smtClean="0">
                <a:solidFill>
                  <a:srgbClr val="FF0000"/>
                </a:solidFill>
              </a:rPr>
              <a:t>small </a:t>
            </a:r>
            <a:r>
              <a:rPr lang="en-IN" sz="2800" b="1" dirty="0">
                <a:solidFill>
                  <a:srgbClr val="FF0000"/>
                </a:solidFill>
              </a:rPr>
              <a:t>company" </a:t>
            </a:r>
            <a:r>
              <a:rPr lang="en-IN" sz="2400" b="1" dirty="0"/>
              <a:t>means a company, other than a </a:t>
            </a:r>
            <a:r>
              <a:rPr lang="en-IN" sz="2400" b="1" dirty="0">
                <a:solidFill>
                  <a:srgbClr val="FF0000"/>
                </a:solidFill>
              </a:rPr>
              <a:t>public company</a:t>
            </a:r>
            <a:r>
              <a:rPr lang="en-IN" sz="2400" b="1" dirty="0"/>
              <a:t>,—</a:t>
            </a:r>
            <a:endParaRPr lang="en-IN" sz="2400" dirty="0"/>
          </a:p>
          <a:p>
            <a:pPr algn="just"/>
            <a:r>
              <a:rPr lang="en-IN" sz="2400" b="1" dirty="0"/>
              <a:t> </a:t>
            </a:r>
            <a:endParaRPr lang="en-IN" sz="2400" dirty="0"/>
          </a:p>
          <a:p>
            <a:pPr marL="400050" indent="-400050" algn="just">
              <a:buAutoNum type="romanLcParenBoth"/>
            </a:pPr>
            <a:r>
              <a:rPr lang="en-IN" sz="2400" b="1" dirty="0" smtClean="0"/>
              <a:t>paid-up </a:t>
            </a:r>
            <a:r>
              <a:rPr lang="en-IN" sz="2400" b="1" dirty="0"/>
              <a:t>share capital </a:t>
            </a:r>
            <a:r>
              <a:rPr lang="en-IN" sz="2400" b="1" dirty="0" smtClean="0"/>
              <a:t>not </a:t>
            </a:r>
            <a:r>
              <a:rPr lang="en-IN" sz="2400" b="1" dirty="0"/>
              <a:t>exceed </a:t>
            </a:r>
            <a:r>
              <a:rPr lang="en-IN" sz="2400" b="1" dirty="0" smtClean="0"/>
              <a:t>50 lakh </a:t>
            </a:r>
            <a:r>
              <a:rPr lang="en-IN" sz="2400" b="1" dirty="0"/>
              <a:t>rupees </a:t>
            </a:r>
            <a:endParaRPr lang="en-IN" sz="2400" b="1" dirty="0" smtClean="0"/>
          </a:p>
          <a:p>
            <a:pPr marL="400050" indent="-400050" algn="just">
              <a:buAutoNum type="romanLcParenBoth"/>
            </a:pPr>
            <a:r>
              <a:rPr lang="en-IN" sz="2400" b="1" dirty="0" smtClean="0"/>
              <a:t>turnover </a:t>
            </a:r>
            <a:r>
              <a:rPr lang="en-IN" sz="2400" b="1" dirty="0"/>
              <a:t>of which </a:t>
            </a:r>
            <a:r>
              <a:rPr lang="en-IN" sz="2400" b="1" dirty="0" smtClean="0"/>
              <a:t>as </a:t>
            </a:r>
            <a:r>
              <a:rPr lang="en-IN" sz="2400" b="1" dirty="0"/>
              <a:t>per profit and loss account for the immediately preceding financial year </a:t>
            </a:r>
            <a:r>
              <a:rPr lang="en-IN" sz="2400" b="1" dirty="0" smtClean="0"/>
              <a:t>does </a:t>
            </a:r>
            <a:r>
              <a:rPr lang="en-IN" sz="2400" b="1" dirty="0"/>
              <a:t>not exceed </a:t>
            </a:r>
            <a:r>
              <a:rPr lang="en-IN" sz="2400" b="1" dirty="0" smtClean="0"/>
              <a:t>2 </a:t>
            </a:r>
            <a:r>
              <a:rPr lang="en-IN" sz="2400" b="1" dirty="0" err="1"/>
              <a:t>crore</a:t>
            </a:r>
            <a:r>
              <a:rPr lang="en-IN" sz="2400" b="1" dirty="0"/>
              <a:t> rupees </a:t>
            </a:r>
            <a:endParaRPr lang="en-IN" sz="2400" b="1" dirty="0" smtClean="0"/>
          </a:p>
          <a:p>
            <a:pPr algn="just"/>
            <a:r>
              <a:rPr lang="en-IN" sz="2000" b="1" dirty="0"/>
              <a:t> </a:t>
            </a:r>
            <a:endParaRPr lang="en-IN" sz="2000" dirty="0"/>
          </a:p>
          <a:p>
            <a:pPr algn="just"/>
            <a:r>
              <a:rPr lang="en-IN" sz="2000" b="1" dirty="0" smtClean="0">
                <a:solidFill>
                  <a:srgbClr val="FF0000"/>
                </a:solidFill>
              </a:rPr>
              <a:t>Exception: </a:t>
            </a:r>
            <a:r>
              <a:rPr lang="en-IN" sz="2000" b="1" dirty="0" smtClean="0"/>
              <a:t>nothing </a:t>
            </a:r>
            <a:r>
              <a:rPr lang="en-IN" sz="2000" b="1" dirty="0"/>
              <a:t>in this clause shall apply to—</a:t>
            </a:r>
            <a:endParaRPr lang="en-IN" sz="2000" dirty="0"/>
          </a:p>
          <a:p>
            <a:pPr algn="just"/>
            <a:r>
              <a:rPr lang="en-IN" sz="2000" b="1" dirty="0"/>
              <a:t> </a:t>
            </a:r>
            <a:endParaRPr lang="en-IN" sz="2000" dirty="0"/>
          </a:p>
          <a:p>
            <a:pPr algn="just"/>
            <a:r>
              <a:rPr lang="en-IN" sz="2000" b="1" dirty="0"/>
              <a:t>(A) a holding company or a subsidiary company;</a:t>
            </a:r>
            <a:endParaRPr lang="en-IN" sz="2000" dirty="0"/>
          </a:p>
          <a:p>
            <a:pPr algn="just"/>
            <a:r>
              <a:rPr lang="en-IN" sz="2000" b="1" dirty="0"/>
              <a:t> </a:t>
            </a:r>
            <a:endParaRPr lang="en-IN" sz="2000" dirty="0"/>
          </a:p>
          <a:p>
            <a:pPr algn="just"/>
            <a:r>
              <a:rPr lang="en-IN" sz="2000" b="1" dirty="0"/>
              <a:t>(B) a company registered under section 8; or</a:t>
            </a:r>
            <a:endParaRPr lang="en-IN" sz="2000" dirty="0"/>
          </a:p>
          <a:p>
            <a:pPr algn="just"/>
            <a:r>
              <a:rPr lang="en-IN" sz="2000" b="1" dirty="0"/>
              <a:t> </a:t>
            </a:r>
            <a:endParaRPr lang="en-IN" sz="2000" dirty="0"/>
          </a:p>
          <a:p>
            <a:pPr algn="just"/>
            <a:r>
              <a:rPr lang="en-IN" sz="2000" b="1" dirty="0"/>
              <a:t>(C) a company or body corporate governed by any special Act;</a:t>
            </a:r>
            <a:endParaRPr lang="en-IN" sz="2000" dirty="0"/>
          </a:p>
        </p:txBody>
      </p:sp>
      <p:sp>
        <p:nvSpPr>
          <p:cNvPr id="3" name="Rectangle 2"/>
          <p:cNvSpPr/>
          <p:nvPr/>
        </p:nvSpPr>
        <p:spPr>
          <a:xfrm>
            <a:off x="1331640" y="199722"/>
            <a:ext cx="6840760" cy="52322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en-IN" sz="2800" b="1" dirty="0" smtClean="0">
                <a:solidFill>
                  <a:srgbClr val="FF0000"/>
                </a:solidFill>
              </a:rPr>
              <a:t>Small Company</a:t>
            </a:r>
            <a:endParaRPr lang="en-IN" sz="2800" dirty="0">
              <a:solidFill>
                <a:srgbClr val="FF0000"/>
              </a:solidFill>
            </a:endParaRPr>
          </a:p>
        </p:txBody>
      </p:sp>
    </p:spTree>
    <p:extLst>
      <p:ext uri="{BB962C8B-B14F-4D97-AF65-F5344CB8AC3E}">
        <p14:creationId xmlns:p14="http://schemas.microsoft.com/office/powerpoint/2010/main" val="3964646856"/>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left)">
                                      <p:cBhvr>
                                        <p:cTn id="12" dur="500"/>
                                        <p:tgtEl>
                                          <p:spTgt spid="2">
                                            <p:txEl>
                                              <p:pRg st="0" end="0"/>
                                            </p:txEl>
                                          </p:spTgt>
                                        </p:tgtEl>
                                      </p:cBhvr>
                                    </p:animEffect>
                                  </p:childTnLst>
                                </p:cTn>
                              </p:par>
                              <p:par>
                                <p:cTn id="13" presetID="22" presetClass="entr" presetSubtype="8" fill="hold"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wipe(left)">
                                      <p:cBhvr>
                                        <p:cTn id="15" dur="500"/>
                                        <p:tgtEl>
                                          <p:spTgt spid="2">
                                            <p:txEl>
                                              <p:pRg st="1" end="1"/>
                                            </p:txEl>
                                          </p:spTgt>
                                        </p:tgtEl>
                                      </p:cBhvr>
                                    </p:animEffect>
                                  </p:childTnLst>
                                </p:cTn>
                              </p:par>
                              <p:par>
                                <p:cTn id="16" presetID="22" presetClass="entr" presetSubtype="8" fill="hold" nodeType="with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Effect transition="in" filter="wipe(left)">
                                      <p:cBhvr>
                                        <p:cTn id="18" dur="500"/>
                                        <p:tgtEl>
                                          <p:spTgt spid="2">
                                            <p:txEl>
                                              <p:pRg st="2" end="2"/>
                                            </p:txEl>
                                          </p:spTgt>
                                        </p:tgtEl>
                                      </p:cBhvr>
                                    </p:animEffect>
                                  </p:childTnLst>
                                </p:cTn>
                              </p:par>
                              <p:par>
                                <p:cTn id="19" presetID="22" presetClass="entr" presetSubtype="8" fill="hold" nodeType="with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wipe(left)">
                                      <p:cBhvr>
                                        <p:cTn id="21" dur="500"/>
                                        <p:tgtEl>
                                          <p:spTgt spid="2">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2">
                                            <p:txEl>
                                              <p:pRg st="5" end="5"/>
                                            </p:txEl>
                                          </p:spTgt>
                                        </p:tgtEl>
                                        <p:attrNameLst>
                                          <p:attrName>style.visibility</p:attrName>
                                        </p:attrNameLst>
                                      </p:cBhvr>
                                      <p:to>
                                        <p:strVal val="visible"/>
                                      </p:to>
                                    </p:set>
                                    <p:anim calcmode="lin" valueType="num">
                                      <p:cBhvr additive="base">
                                        <p:cTn id="26"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2">
                                            <p:txEl>
                                              <p:pRg st="5" end="5"/>
                                            </p:txEl>
                                          </p:spTgt>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2">
                                            <p:txEl>
                                              <p:pRg st="6" end="6"/>
                                            </p:txEl>
                                          </p:spTgt>
                                        </p:tgtEl>
                                        <p:attrNameLst>
                                          <p:attrName>style.visibility</p:attrName>
                                        </p:attrNameLst>
                                      </p:cBhvr>
                                      <p:to>
                                        <p:strVal val="visible"/>
                                      </p:to>
                                    </p:set>
                                    <p:anim calcmode="lin" valueType="num">
                                      <p:cBhvr additive="base">
                                        <p:cTn id="30"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2">
                                            <p:txEl>
                                              <p:pRg st="6" end="6"/>
                                            </p:txEl>
                                          </p:spTgt>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2">
                                            <p:txEl>
                                              <p:pRg st="7" end="7"/>
                                            </p:txEl>
                                          </p:spTgt>
                                        </p:tgtEl>
                                        <p:attrNameLst>
                                          <p:attrName>style.visibility</p:attrName>
                                        </p:attrNameLst>
                                      </p:cBhvr>
                                      <p:to>
                                        <p:strVal val="visible"/>
                                      </p:to>
                                    </p:set>
                                    <p:anim calcmode="lin" valueType="num">
                                      <p:cBhvr additive="base">
                                        <p:cTn id="34"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2">
                                            <p:txEl>
                                              <p:pRg st="7" end="7"/>
                                            </p:txEl>
                                          </p:spTgt>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2">
                                            <p:txEl>
                                              <p:pRg st="8" end="8"/>
                                            </p:txEl>
                                          </p:spTgt>
                                        </p:tgtEl>
                                        <p:attrNameLst>
                                          <p:attrName>style.visibility</p:attrName>
                                        </p:attrNameLst>
                                      </p:cBhvr>
                                      <p:to>
                                        <p:strVal val="visible"/>
                                      </p:to>
                                    </p:set>
                                    <p:anim calcmode="lin" valueType="num">
                                      <p:cBhvr additive="base">
                                        <p:cTn id="38"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2">
                                            <p:txEl>
                                              <p:pRg st="8" end="8"/>
                                            </p:txEl>
                                          </p:spTgt>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2">
                                            <p:txEl>
                                              <p:pRg st="9" end="9"/>
                                            </p:txEl>
                                          </p:spTgt>
                                        </p:tgtEl>
                                        <p:attrNameLst>
                                          <p:attrName>style.visibility</p:attrName>
                                        </p:attrNameLst>
                                      </p:cBhvr>
                                      <p:to>
                                        <p:strVal val="visible"/>
                                      </p:to>
                                    </p:set>
                                    <p:anim calcmode="lin" valueType="num">
                                      <p:cBhvr additive="base">
                                        <p:cTn id="42"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2">
                                            <p:txEl>
                                              <p:pRg st="9" end="9"/>
                                            </p:txEl>
                                          </p:spTgt>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2">
                                            <p:txEl>
                                              <p:pRg st="10" end="10"/>
                                            </p:txEl>
                                          </p:spTgt>
                                        </p:tgtEl>
                                        <p:attrNameLst>
                                          <p:attrName>style.visibility</p:attrName>
                                        </p:attrNameLst>
                                      </p:cBhvr>
                                      <p:to>
                                        <p:strVal val="visible"/>
                                      </p:to>
                                    </p:set>
                                    <p:anim calcmode="lin" valueType="num">
                                      <p:cBhvr additive="base">
                                        <p:cTn id="46"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2">
                                            <p:txEl>
                                              <p:pRg st="10" end="10"/>
                                            </p:txEl>
                                          </p:spTgt>
                                        </p:tgtEl>
                                        <p:attrNameLst>
                                          <p:attrName>ppt_y</p:attrName>
                                        </p:attrNameLst>
                                      </p:cBhvr>
                                      <p:tavLst>
                                        <p:tav tm="0">
                                          <p:val>
                                            <p:strVal val="1+#ppt_h/2"/>
                                          </p:val>
                                        </p:tav>
                                        <p:tav tm="100000">
                                          <p:val>
                                            <p:strVal val="#ppt_y"/>
                                          </p:val>
                                        </p:tav>
                                      </p:tavLst>
                                    </p:anim>
                                  </p:childTnLst>
                                </p:cTn>
                              </p:par>
                              <p:par>
                                <p:cTn id="48" presetID="2" presetClass="entr" presetSubtype="4" fill="hold" nodeType="withEffect">
                                  <p:stCondLst>
                                    <p:cond delay="0"/>
                                  </p:stCondLst>
                                  <p:childTnLst>
                                    <p:set>
                                      <p:cBhvr>
                                        <p:cTn id="49" dur="1" fill="hold">
                                          <p:stCondLst>
                                            <p:cond delay="0"/>
                                          </p:stCondLst>
                                        </p:cTn>
                                        <p:tgtEl>
                                          <p:spTgt spid="2">
                                            <p:txEl>
                                              <p:pRg st="11" end="11"/>
                                            </p:txEl>
                                          </p:spTgt>
                                        </p:tgtEl>
                                        <p:attrNameLst>
                                          <p:attrName>style.visibility</p:attrName>
                                        </p:attrNameLst>
                                      </p:cBhvr>
                                      <p:to>
                                        <p:strVal val="visible"/>
                                      </p:to>
                                    </p:set>
                                    <p:anim calcmode="lin" valueType="num">
                                      <p:cBhvr additive="base">
                                        <p:cTn id="50"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2">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lstStyle/>
          <a:p>
            <a:r>
              <a:rPr lang="en-IN" dirty="0" smtClean="0"/>
              <a:t>One </a:t>
            </a:r>
            <a:r>
              <a:rPr lang="en-IN" dirty="0"/>
              <a:t>P</a:t>
            </a:r>
            <a:r>
              <a:rPr lang="en-IN" dirty="0" smtClean="0"/>
              <a:t>erson Company (OPC)</a:t>
            </a:r>
            <a:endParaRPr lang="en-IN" dirty="0"/>
          </a:p>
        </p:txBody>
      </p:sp>
      <p:sp>
        <p:nvSpPr>
          <p:cNvPr id="3" name="Rectangle 2"/>
          <p:cNvSpPr/>
          <p:nvPr/>
        </p:nvSpPr>
        <p:spPr>
          <a:xfrm>
            <a:off x="329533" y="1052736"/>
            <a:ext cx="8352928" cy="2031325"/>
          </a:xfrm>
          <a:prstGeom prst="rect">
            <a:avLst/>
          </a:prstGeom>
        </p:spPr>
        <p:txBody>
          <a:bodyPr wrap="square">
            <a:spAutoFit/>
          </a:bodyPr>
          <a:lstStyle/>
          <a:p>
            <a:pPr algn="just">
              <a:lnSpc>
                <a:spcPct val="150000"/>
              </a:lnSpc>
            </a:pPr>
            <a:r>
              <a:rPr lang="en-IN" sz="2400" b="1" dirty="0" smtClean="0">
                <a:solidFill>
                  <a:srgbClr val="FF0000"/>
                </a:solidFill>
              </a:rPr>
              <a:t>As per Section </a:t>
            </a:r>
            <a:r>
              <a:rPr lang="en-IN" sz="2400" b="1" dirty="0">
                <a:solidFill>
                  <a:srgbClr val="FF0000"/>
                </a:solidFill>
              </a:rPr>
              <a:t>2(62) </a:t>
            </a:r>
            <a:r>
              <a:rPr lang="en-IN" sz="2400" b="1" dirty="0" smtClean="0">
                <a:solidFill>
                  <a:srgbClr val="FF0000"/>
                </a:solidFill>
              </a:rPr>
              <a:t>of Companies Act, 2013 defines:</a:t>
            </a:r>
          </a:p>
          <a:p>
            <a:pPr marL="285750" indent="-285750" algn="just">
              <a:lnSpc>
                <a:spcPct val="150000"/>
              </a:lnSpc>
              <a:buFont typeface="Arial" pitchFamily="34" charset="0"/>
              <a:buChar char="•"/>
            </a:pPr>
            <a:r>
              <a:rPr lang="en-IN" sz="2000" dirty="0" smtClean="0"/>
              <a:t>OPC as </a:t>
            </a:r>
            <a:r>
              <a:rPr lang="en-IN" sz="2000" dirty="0"/>
              <a:t>a private company </a:t>
            </a:r>
            <a:endParaRPr lang="en-IN" sz="2000" dirty="0" smtClean="0"/>
          </a:p>
          <a:p>
            <a:pPr marL="285750" indent="-285750" algn="just">
              <a:lnSpc>
                <a:spcPct val="150000"/>
              </a:lnSpc>
              <a:buFont typeface="Arial" pitchFamily="34" charset="0"/>
              <a:buChar char="•"/>
            </a:pPr>
            <a:r>
              <a:rPr lang="en-IN" sz="2000" dirty="0" smtClean="0"/>
              <a:t>Can have </a:t>
            </a:r>
            <a:r>
              <a:rPr lang="en-IN" sz="2000" dirty="0"/>
              <a:t>one director and </a:t>
            </a:r>
            <a:r>
              <a:rPr lang="en-IN" sz="2000" dirty="0" smtClean="0"/>
              <a:t>have only one member. </a:t>
            </a:r>
            <a:endParaRPr lang="en-IN" sz="2000" dirty="0" smtClean="0"/>
          </a:p>
          <a:p>
            <a:pPr algn="just">
              <a:lnSpc>
                <a:spcPct val="150000"/>
              </a:lnSpc>
            </a:pPr>
            <a:r>
              <a:rPr lang="en-IN" sz="2000" b="1" dirty="0" smtClean="0">
                <a:solidFill>
                  <a:srgbClr val="FF0000"/>
                </a:solidFill>
              </a:rPr>
              <a:t>However</a:t>
            </a:r>
            <a:r>
              <a:rPr lang="en-IN" sz="2000" b="1" dirty="0">
                <a:solidFill>
                  <a:srgbClr val="FF0000"/>
                </a:solidFill>
              </a:rPr>
              <a:t>, </a:t>
            </a:r>
            <a:r>
              <a:rPr lang="en-IN" sz="2000" dirty="0"/>
              <a:t>it can have more than one director, and up to a maximum of 15.</a:t>
            </a:r>
          </a:p>
        </p:txBody>
      </p:sp>
      <p:sp>
        <p:nvSpPr>
          <p:cNvPr id="4" name="Rectangle 3"/>
          <p:cNvSpPr/>
          <p:nvPr/>
        </p:nvSpPr>
        <p:spPr>
          <a:xfrm>
            <a:off x="329533" y="3185795"/>
            <a:ext cx="8352928" cy="707886"/>
          </a:xfrm>
          <a:prstGeom prst="rect">
            <a:avLst/>
          </a:prstGeom>
        </p:spPr>
        <p:txBody>
          <a:bodyPr wrap="square">
            <a:spAutoFit/>
          </a:bodyPr>
          <a:lstStyle/>
          <a:p>
            <a:pPr marL="285750" indent="-285750" algn="just">
              <a:buFont typeface="Arial" pitchFamily="34" charset="0"/>
              <a:buChar char="•"/>
            </a:pPr>
            <a:r>
              <a:rPr lang="en-IN" sz="2000" dirty="0"/>
              <a:t>The paid up capital of the OPC cannot exceed 50 lakhs and its average annual turnover cannot exceed 2 </a:t>
            </a:r>
            <a:r>
              <a:rPr lang="en-IN" sz="2000" dirty="0" err="1"/>
              <a:t>crores</a:t>
            </a:r>
            <a:r>
              <a:rPr lang="en-IN" sz="2000" dirty="0"/>
              <a:t>.</a:t>
            </a:r>
          </a:p>
        </p:txBody>
      </p:sp>
      <p:sp>
        <p:nvSpPr>
          <p:cNvPr id="6" name="Rectangle 5"/>
          <p:cNvSpPr/>
          <p:nvPr/>
        </p:nvSpPr>
        <p:spPr>
          <a:xfrm>
            <a:off x="329533" y="4211796"/>
            <a:ext cx="8058891" cy="369332"/>
          </a:xfrm>
          <a:prstGeom prst="rect">
            <a:avLst/>
          </a:prstGeom>
        </p:spPr>
        <p:txBody>
          <a:bodyPr wrap="square">
            <a:spAutoFit/>
          </a:bodyPr>
          <a:lstStyle/>
          <a:p>
            <a:pPr marL="285750" indent="-285750" algn="just">
              <a:buFont typeface="Arial" pitchFamily="34" charset="0"/>
              <a:buChar char="•"/>
            </a:pPr>
            <a:r>
              <a:rPr lang="en-IN" dirty="0"/>
              <a:t>OPC is a hybrid </a:t>
            </a:r>
            <a:r>
              <a:rPr lang="en-IN" dirty="0" smtClean="0"/>
              <a:t>form of</a:t>
            </a:r>
            <a:r>
              <a:rPr lang="en-IN" dirty="0"/>
              <a:t> </a:t>
            </a:r>
            <a:r>
              <a:rPr lang="en-IN" dirty="0" smtClean="0"/>
              <a:t>Sole-proprietorship and </a:t>
            </a:r>
            <a:r>
              <a:rPr lang="en-IN" dirty="0"/>
              <a:t>Corporate form of business. </a:t>
            </a:r>
          </a:p>
        </p:txBody>
      </p:sp>
      <p:sp>
        <p:nvSpPr>
          <p:cNvPr id="7" name="Rectangle 6"/>
          <p:cNvSpPr/>
          <p:nvPr/>
        </p:nvSpPr>
        <p:spPr>
          <a:xfrm>
            <a:off x="539552" y="4869160"/>
            <a:ext cx="7992888" cy="1877437"/>
          </a:xfrm>
          <a:prstGeom prst="rect">
            <a:avLst/>
          </a:prstGeom>
        </p:spPr>
        <p:txBody>
          <a:bodyPr wrap="square">
            <a:spAutoFit/>
          </a:bodyPr>
          <a:lstStyle/>
          <a:p>
            <a:pPr algn="just"/>
            <a:r>
              <a:rPr lang="en-IN" sz="2800" b="1" dirty="0" smtClean="0">
                <a:solidFill>
                  <a:srgbClr val="FFFF00"/>
                </a:solidFill>
              </a:rPr>
              <a:t>But one </a:t>
            </a:r>
            <a:r>
              <a:rPr lang="en-IN" sz="2800" b="1" dirty="0">
                <a:solidFill>
                  <a:srgbClr val="FFFF00"/>
                </a:solidFill>
              </a:rPr>
              <a:t>can only </a:t>
            </a:r>
            <a:r>
              <a:rPr lang="en-IN" sz="2800" b="1" dirty="0" smtClean="0">
                <a:solidFill>
                  <a:srgbClr val="FFFF00"/>
                </a:solidFill>
              </a:rPr>
              <a:t>be the </a:t>
            </a:r>
            <a:r>
              <a:rPr lang="en-IN" sz="2800" b="1" dirty="0" smtClean="0">
                <a:solidFill>
                  <a:srgbClr val="FFFF00"/>
                </a:solidFill>
              </a:rPr>
              <a:t>member or nominee of</a:t>
            </a:r>
            <a:r>
              <a:rPr lang="en-IN" sz="2800" b="1" dirty="0" smtClean="0">
                <a:solidFill>
                  <a:srgbClr val="FFFF00"/>
                </a:solidFill>
              </a:rPr>
              <a:t> </a:t>
            </a:r>
            <a:r>
              <a:rPr lang="en-IN" sz="2800" b="1" dirty="0">
                <a:solidFill>
                  <a:srgbClr val="FFFF00"/>
                </a:solidFill>
              </a:rPr>
              <a:t>OPC </a:t>
            </a:r>
            <a:r>
              <a:rPr lang="en-IN" sz="2800" b="1" dirty="0" smtClean="0">
                <a:solidFill>
                  <a:srgbClr val="FFFF00"/>
                </a:solidFill>
              </a:rPr>
              <a:t> if </a:t>
            </a:r>
            <a:r>
              <a:rPr lang="en-IN" sz="2800" b="1" dirty="0">
                <a:solidFill>
                  <a:srgbClr val="FFFF00"/>
                </a:solidFill>
              </a:rPr>
              <a:t>he is</a:t>
            </a:r>
            <a:r>
              <a:rPr lang="en-IN" sz="2400" dirty="0">
                <a:solidFill>
                  <a:srgbClr val="FFFF00"/>
                </a:solidFill>
              </a:rPr>
              <a:t>:</a:t>
            </a:r>
          </a:p>
          <a:p>
            <a:pPr marL="742950" lvl="1" indent="-285750">
              <a:buFont typeface="Arial" pitchFamily="34" charset="0"/>
              <a:buChar char="•"/>
            </a:pPr>
            <a:r>
              <a:rPr lang="en-IN" sz="2000" dirty="0" smtClean="0"/>
              <a:t>Natural person</a:t>
            </a:r>
            <a:endParaRPr lang="en-IN" sz="2000" dirty="0" smtClean="0"/>
          </a:p>
          <a:p>
            <a:pPr marL="742950" lvl="1" indent="-285750">
              <a:buFont typeface="Arial" pitchFamily="34" charset="0"/>
              <a:buChar char="•"/>
            </a:pPr>
            <a:r>
              <a:rPr lang="en-IN" sz="2000" dirty="0" smtClean="0"/>
              <a:t>Citizen </a:t>
            </a:r>
            <a:r>
              <a:rPr lang="en-IN" sz="2000" dirty="0"/>
              <a:t>of India </a:t>
            </a:r>
          </a:p>
          <a:p>
            <a:pPr marL="742950" lvl="1" indent="-285750">
              <a:buFont typeface="Arial" pitchFamily="34" charset="0"/>
              <a:buChar char="•"/>
            </a:pPr>
            <a:r>
              <a:rPr lang="en-IN" sz="2000" dirty="0"/>
              <a:t>Resident of India</a:t>
            </a:r>
          </a:p>
        </p:txBody>
      </p:sp>
    </p:spTree>
    <p:extLst>
      <p:ext uri="{BB962C8B-B14F-4D97-AF65-F5344CB8AC3E}">
        <p14:creationId xmlns:p14="http://schemas.microsoft.com/office/powerpoint/2010/main" val="206398428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ppt_y"/>
                                          </p:val>
                                        </p:tav>
                                        <p:tav tm="100000">
                                          <p:val>
                                            <p:strVal val="#ppt_y"/>
                                          </p:val>
                                        </p:tav>
                                      </p:tavLst>
                                    </p:anim>
                                  </p:childTnLst>
                                </p:cTn>
                              </p:par>
                              <p:par>
                                <p:cTn id="20" presetID="2" presetClass="entr" presetSubtype="8"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cBhvr additive="base">
                                        <p:cTn id="35" dur="500" fill="hold"/>
                                        <p:tgtEl>
                                          <p:spTgt spid="4"/>
                                        </p:tgtEl>
                                        <p:attrNameLst>
                                          <p:attrName>ppt_x</p:attrName>
                                        </p:attrNameLst>
                                      </p:cBhvr>
                                      <p:tavLst>
                                        <p:tav tm="0">
                                          <p:val>
                                            <p:strVal val="#ppt_x"/>
                                          </p:val>
                                        </p:tav>
                                        <p:tav tm="100000">
                                          <p:val>
                                            <p:strVal val="#ppt_x"/>
                                          </p:val>
                                        </p:tav>
                                      </p:tavLst>
                                    </p:anim>
                                    <p:anim calcmode="lin" valueType="num">
                                      <p:cBhvr additive="base">
                                        <p:cTn id="3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fade">
                                      <p:cBhvr>
                                        <p:cTn id="41" dur="1000"/>
                                        <p:tgtEl>
                                          <p:spTgt spid="6"/>
                                        </p:tgtEl>
                                      </p:cBhvr>
                                    </p:animEffect>
                                    <p:anim calcmode="lin" valueType="num">
                                      <p:cBhvr>
                                        <p:cTn id="42" dur="1000" fill="hold"/>
                                        <p:tgtEl>
                                          <p:spTgt spid="6"/>
                                        </p:tgtEl>
                                        <p:attrNameLst>
                                          <p:attrName>ppt_x</p:attrName>
                                        </p:attrNameLst>
                                      </p:cBhvr>
                                      <p:tavLst>
                                        <p:tav tm="0">
                                          <p:val>
                                            <p:strVal val="#ppt_x"/>
                                          </p:val>
                                        </p:tav>
                                        <p:tav tm="100000">
                                          <p:val>
                                            <p:strVal val="#ppt_x"/>
                                          </p:val>
                                        </p:tav>
                                      </p:tavLst>
                                    </p:anim>
                                    <p:anim calcmode="lin" valueType="num">
                                      <p:cBhvr>
                                        <p:cTn id="4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 calcmode="lin" valueType="num">
                                      <p:cBhvr additive="base">
                                        <p:cTn id="48" dur="500" fill="hold"/>
                                        <p:tgtEl>
                                          <p:spTgt spid="7"/>
                                        </p:tgtEl>
                                        <p:attrNameLst>
                                          <p:attrName>ppt_x</p:attrName>
                                        </p:attrNameLst>
                                      </p:cBhvr>
                                      <p:tavLst>
                                        <p:tav tm="0">
                                          <p:val>
                                            <p:strVal val="#ppt_x"/>
                                          </p:val>
                                        </p:tav>
                                        <p:tav tm="100000">
                                          <p:val>
                                            <p:strVal val="#ppt_x"/>
                                          </p:val>
                                        </p:tav>
                                      </p:tavLst>
                                    </p:anim>
                                    <p:anim calcmode="lin" valueType="num">
                                      <p:cBhvr additive="base">
                                        <p:cTn id="4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1052736"/>
            <a:ext cx="8568952" cy="5416868"/>
          </a:xfrm>
          <a:prstGeom prst="rect">
            <a:avLst/>
          </a:prstGeom>
        </p:spPr>
        <p:txBody>
          <a:bodyPr wrap="square">
            <a:spAutoFit/>
          </a:bodyPr>
          <a:lstStyle/>
          <a:p>
            <a:pPr algn="just"/>
            <a:r>
              <a:rPr lang="en-IN" b="1" dirty="0" smtClean="0"/>
              <a:t> </a:t>
            </a:r>
            <a:endParaRPr lang="en-IN" dirty="0" smtClean="0"/>
          </a:p>
          <a:p>
            <a:pPr algn="just"/>
            <a:r>
              <a:rPr lang="en-IN" sz="2000" b="1" dirty="0" smtClean="0"/>
              <a:t>Where it is proved to the satisfaction of the CG that a person or an association of persons proposed to be registered under this Act as a limited company—</a:t>
            </a:r>
            <a:endParaRPr lang="en-IN" sz="2000" dirty="0" smtClean="0"/>
          </a:p>
          <a:p>
            <a:pPr algn="just"/>
            <a:r>
              <a:rPr lang="en-IN" sz="2000" b="1" dirty="0" smtClean="0"/>
              <a:t> </a:t>
            </a:r>
            <a:endParaRPr lang="en-IN" sz="2000" dirty="0" smtClean="0"/>
          </a:p>
          <a:p>
            <a:pPr algn="just"/>
            <a:r>
              <a:rPr lang="en-IN" sz="2000" b="1" dirty="0" smtClean="0"/>
              <a:t>(a) has in its </a:t>
            </a:r>
            <a:r>
              <a:rPr lang="en-IN" sz="2400" b="1" dirty="0" smtClean="0">
                <a:solidFill>
                  <a:srgbClr val="FF0000"/>
                </a:solidFill>
              </a:rPr>
              <a:t>objects</a:t>
            </a:r>
            <a:r>
              <a:rPr lang="en-IN" sz="2000" b="1" dirty="0" smtClean="0"/>
              <a:t> the </a:t>
            </a:r>
            <a:r>
              <a:rPr lang="en-IN" sz="2000" b="1" u="sng" dirty="0" smtClean="0"/>
              <a:t>promotion</a:t>
            </a:r>
            <a:r>
              <a:rPr lang="en-IN" sz="2000" b="1" dirty="0" smtClean="0"/>
              <a:t> of </a:t>
            </a:r>
            <a:r>
              <a:rPr lang="en-IN" sz="2400" b="1" dirty="0" smtClean="0">
                <a:solidFill>
                  <a:srgbClr val="FFFF00"/>
                </a:solidFill>
              </a:rPr>
              <a:t>commerce</a:t>
            </a:r>
            <a:r>
              <a:rPr lang="en-IN" sz="2000" b="1" dirty="0" smtClean="0">
                <a:solidFill>
                  <a:srgbClr val="FFFF00"/>
                </a:solidFill>
              </a:rPr>
              <a:t>, </a:t>
            </a:r>
            <a:r>
              <a:rPr lang="en-IN" sz="2400" b="1" dirty="0" smtClean="0">
                <a:solidFill>
                  <a:srgbClr val="FFFF00"/>
                </a:solidFill>
              </a:rPr>
              <a:t>art,</a:t>
            </a:r>
            <a:r>
              <a:rPr lang="en-IN" sz="2000" b="1" dirty="0" smtClean="0">
                <a:solidFill>
                  <a:srgbClr val="FFFF00"/>
                </a:solidFill>
              </a:rPr>
              <a:t> </a:t>
            </a:r>
            <a:r>
              <a:rPr lang="en-IN" sz="2400" b="1" dirty="0" smtClean="0">
                <a:solidFill>
                  <a:srgbClr val="FFFF00"/>
                </a:solidFill>
              </a:rPr>
              <a:t>science</a:t>
            </a:r>
            <a:r>
              <a:rPr lang="en-IN" sz="2800" b="1" dirty="0" smtClean="0">
                <a:solidFill>
                  <a:srgbClr val="FFFF00"/>
                </a:solidFill>
              </a:rPr>
              <a:t>,</a:t>
            </a:r>
            <a:r>
              <a:rPr lang="en-IN" sz="2400" b="1" dirty="0" smtClean="0">
                <a:solidFill>
                  <a:srgbClr val="FFFF00"/>
                </a:solidFill>
              </a:rPr>
              <a:t> sports, education, research, social welfare, religion, charity, protection of environment</a:t>
            </a:r>
            <a:r>
              <a:rPr lang="en-IN" sz="2000" b="1" dirty="0" smtClean="0"/>
              <a:t> or any such other object;</a:t>
            </a:r>
            <a:endParaRPr lang="en-IN" sz="2000" dirty="0" smtClean="0"/>
          </a:p>
          <a:p>
            <a:pPr algn="just"/>
            <a:r>
              <a:rPr lang="en-IN" sz="2000" b="1" dirty="0" smtClean="0"/>
              <a:t> </a:t>
            </a:r>
            <a:endParaRPr lang="en-IN" sz="2000" dirty="0" smtClean="0"/>
          </a:p>
          <a:p>
            <a:pPr algn="just"/>
            <a:r>
              <a:rPr lang="en-IN" sz="2000" b="1" dirty="0" smtClean="0"/>
              <a:t>(b) intends to apply its profits, if any, or other income </a:t>
            </a:r>
            <a:r>
              <a:rPr lang="en-IN" sz="2400" b="1" dirty="0" smtClean="0">
                <a:solidFill>
                  <a:srgbClr val="FF0000"/>
                </a:solidFill>
              </a:rPr>
              <a:t>in promoting its objects;</a:t>
            </a:r>
            <a:r>
              <a:rPr lang="en-IN" sz="2000" b="1" dirty="0" smtClean="0"/>
              <a:t> and</a:t>
            </a:r>
            <a:endParaRPr lang="en-IN" sz="2000" dirty="0" smtClean="0"/>
          </a:p>
          <a:p>
            <a:pPr algn="just"/>
            <a:r>
              <a:rPr lang="en-IN" sz="2000" b="1" dirty="0" smtClean="0"/>
              <a:t> </a:t>
            </a:r>
            <a:endParaRPr lang="en-IN" sz="2000" dirty="0" smtClean="0"/>
          </a:p>
          <a:p>
            <a:pPr algn="just"/>
            <a:r>
              <a:rPr lang="en-IN" sz="2000" b="1" dirty="0" smtClean="0"/>
              <a:t>(c) intends to </a:t>
            </a:r>
            <a:r>
              <a:rPr lang="en-IN" sz="2400" b="1" dirty="0" smtClean="0">
                <a:solidFill>
                  <a:srgbClr val="FFFF00"/>
                </a:solidFill>
              </a:rPr>
              <a:t>prohibit the payment of any dividend </a:t>
            </a:r>
            <a:r>
              <a:rPr lang="en-IN" sz="2000" b="1" dirty="0" smtClean="0"/>
              <a:t>to its members,</a:t>
            </a:r>
            <a:endParaRPr lang="en-IN" sz="2000" dirty="0" smtClean="0"/>
          </a:p>
          <a:p>
            <a:pPr algn="just"/>
            <a:r>
              <a:rPr lang="en-IN" sz="2000" b="1" dirty="0" smtClean="0"/>
              <a:t> </a:t>
            </a:r>
            <a:endParaRPr lang="en-IN" sz="2000" dirty="0" smtClean="0"/>
          </a:p>
          <a:p>
            <a:pPr algn="just"/>
            <a:r>
              <a:rPr lang="en-IN" sz="2000" b="1" dirty="0" smtClean="0"/>
              <a:t>the CG by issuing  a licence  may allow that person or association of persons to be registered as a limited company under this section without the addition to its name of the word "Limited", or "Private Limited" .</a:t>
            </a:r>
            <a:endParaRPr lang="en-IN" sz="2000" dirty="0"/>
          </a:p>
        </p:txBody>
      </p:sp>
      <p:sp>
        <p:nvSpPr>
          <p:cNvPr id="3" name="Rectangle 2"/>
          <p:cNvSpPr/>
          <p:nvPr/>
        </p:nvSpPr>
        <p:spPr>
          <a:xfrm>
            <a:off x="251520" y="406405"/>
            <a:ext cx="8208912" cy="461665"/>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IN" sz="2400" b="1" dirty="0">
                <a:solidFill>
                  <a:srgbClr val="FF0000"/>
                </a:solidFill>
              </a:rPr>
              <a:t>Companies  formed with Charitable Objects, etc.</a:t>
            </a:r>
            <a:r>
              <a:rPr lang="en-IN" sz="2400" b="1" dirty="0"/>
              <a:t>	(Section 8)</a:t>
            </a:r>
            <a:endParaRPr lang="en-IN" sz="2400" dirty="0"/>
          </a:p>
        </p:txBody>
      </p:sp>
    </p:spTree>
    <p:extLst>
      <p:ext uri="{BB962C8B-B14F-4D97-AF65-F5344CB8AC3E}">
        <p14:creationId xmlns:p14="http://schemas.microsoft.com/office/powerpoint/2010/main" val="3084305345"/>
      </p:ext>
    </p:ext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 calcmode="lin" valueType="num">
                                      <p:cBhvr additive="base">
                                        <p:cTn id="25" dur="500" fill="hold"/>
                                        <p:tgtEl>
                                          <p:spTgt spid="2">
                                            <p:txEl>
                                              <p:pRg st="5" end="5"/>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
                                            <p:txEl>
                                              <p:pRg st="5" end="5"/>
                                            </p:txEl>
                                          </p:spTgt>
                                        </p:tgtEl>
                                        <p:attrNameLst>
                                          <p:attrName>ppt_y</p:attrName>
                                        </p:attrNameLst>
                                      </p:cBhvr>
                                      <p:tavLst>
                                        <p:tav tm="0">
                                          <p:val>
                                            <p:strVal val="#ppt_y"/>
                                          </p:val>
                                        </p:tav>
                                        <p:tav tm="100000">
                                          <p:val>
                                            <p:strVal val="#ppt_y"/>
                                          </p:val>
                                        </p:tav>
                                      </p:tavLst>
                                    </p:anim>
                                  </p:childTnLst>
                                </p:cTn>
                              </p:par>
                              <p:par>
                                <p:cTn id="27" presetID="2" presetClass="entr" presetSubtype="8" fill="hold" nodeType="with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anim calcmode="lin" valueType="num">
                                      <p:cBhvr additive="base">
                                        <p:cTn id="29" dur="500" fill="hold"/>
                                        <p:tgtEl>
                                          <p:spTgt spid="2">
                                            <p:txEl>
                                              <p:pRg st="6" end="6"/>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2">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anim calcmode="lin" valueType="num">
                                      <p:cBhvr additive="base">
                                        <p:cTn id="35"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anim calcmode="lin" valueType="num">
                                      <p:cBhvr additive="base">
                                        <p:cTn id="39"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2">
                                            <p:txEl>
                                              <p:pRg st="9" end="9"/>
                                            </p:txEl>
                                          </p:spTgt>
                                        </p:tgtEl>
                                        <p:attrNameLst>
                                          <p:attrName>style.visibility</p:attrName>
                                        </p:attrNameLst>
                                      </p:cBhvr>
                                      <p:to>
                                        <p:strVal val="visible"/>
                                      </p:to>
                                    </p:set>
                                    <p:animEffect transition="in" filter="barn(inVertical)">
                                      <p:cBhvr>
                                        <p:cTn id="45"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O</a:t>
            </a:r>
            <a:r>
              <a:rPr lang="en-IN" dirty="0" smtClean="0"/>
              <a:t>ther types of Companies</a:t>
            </a:r>
            <a:endParaRPr lang="en-IN" dirty="0"/>
          </a:p>
        </p:txBody>
      </p:sp>
      <p:sp>
        <p:nvSpPr>
          <p:cNvPr id="3" name="Rectangle 2"/>
          <p:cNvSpPr/>
          <p:nvPr/>
        </p:nvSpPr>
        <p:spPr>
          <a:xfrm>
            <a:off x="395536" y="1412776"/>
            <a:ext cx="8424936" cy="738664"/>
          </a:xfrm>
          <a:prstGeom prst="rect">
            <a:avLst/>
          </a:prstGeom>
        </p:spPr>
        <p:txBody>
          <a:bodyPr wrap="square">
            <a:spAutoFit/>
          </a:bodyPr>
          <a:lstStyle/>
          <a:p>
            <a:pPr algn="just"/>
            <a:r>
              <a:rPr lang="en-IN" b="1" dirty="0" smtClean="0"/>
              <a:t>"</a:t>
            </a:r>
            <a:r>
              <a:rPr lang="en-IN" sz="2400" b="1" dirty="0">
                <a:solidFill>
                  <a:srgbClr val="FF0000"/>
                </a:solidFill>
              </a:rPr>
              <a:t>listed company" </a:t>
            </a:r>
            <a:r>
              <a:rPr lang="en-IN" b="1" dirty="0"/>
              <a:t>means a company which has any of its securities listed on any recognised stock exchange;</a:t>
            </a:r>
            <a:endParaRPr lang="en-IN" dirty="0"/>
          </a:p>
        </p:txBody>
      </p:sp>
      <p:sp>
        <p:nvSpPr>
          <p:cNvPr id="4" name="Rectangle 3"/>
          <p:cNvSpPr/>
          <p:nvPr/>
        </p:nvSpPr>
        <p:spPr>
          <a:xfrm>
            <a:off x="395536" y="2348880"/>
            <a:ext cx="8424936" cy="738664"/>
          </a:xfrm>
          <a:prstGeom prst="rect">
            <a:avLst/>
          </a:prstGeom>
        </p:spPr>
        <p:txBody>
          <a:bodyPr wrap="square">
            <a:spAutoFit/>
          </a:bodyPr>
          <a:lstStyle/>
          <a:p>
            <a:pPr algn="just"/>
            <a:r>
              <a:rPr lang="en-IN" sz="2400" b="1" dirty="0" smtClean="0">
                <a:solidFill>
                  <a:srgbClr val="FF0000"/>
                </a:solidFill>
              </a:rPr>
              <a:t>"unlimited company" </a:t>
            </a:r>
            <a:r>
              <a:rPr lang="en-IN" b="1" dirty="0" smtClean="0"/>
              <a:t>means a company not having any limit on the liability of its members;</a:t>
            </a:r>
            <a:endParaRPr lang="en-IN" dirty="0"/>
          </a:p>
        </p:txBody>
      </p:sp>
      <p:sp>
        <p:nvSpPr>
          <p:cNvPr id="6" name="Rectangle 5"/>
          <p:cNvSpPr/>
          <p:nvPr/>
        </p:nvSpPr>
        <p:spPr>
          <a:xfrm>
            <a:off x="445840" y="5571198"/>
            <a:ext cx="8352928" cy="738664"/>
          </a:xfrm>
          <a:prstGeom prst="rect">
            <a:avLst/>
          </a:prstGeom>
        </p:spPr>
        <p:txBody>
          <a:bodyPr wrap="square">
            <a:spAutoFit/>
          </a:bodyPr>
          <a:lstStyle/>
          <a:p>
            <a:pPr algn="just"/>
            <a:r>
              <a:rPr lang="en-IN" sz="2400" b="1" dirty="0" smtClean="0">
                <a:solidFill>
                  <a:srgbClr val="FF0000"/>
                </a:solidFill>
              </a:rPr>
              <a:t>"</a:t>
            </a:r>
            <a:r>
              <a:rPr lang="en-IN" sz="2400" b="1" dirty="0">
                <a:solidFill>
                  <a:srgbClr val="FF0000"/>
                </a:solidFill>
              </a:rPr>
              <a:t>banking company" </a:t>
            </a:r>
            <a:r>
              <a:rPr lang="en-IN" b="1" dirty="0"/>
              <a:t>means a banking company as defined in clause (</a:t>
            </a:r>
            <a:r>
              <a:rPr lang="en-IN" b="1" i="1" dirty="0"/>
              <a:t>c</a:t>
            </a:r>
            <a:r>
              <a:rPr lang="en-IN" b="1" dirty="0"/>
              <a:t>) of section 5 of the Banking Regulation Act, 1949 </a:t>
            </a:r>
            <a:endParaRPr lang="en-IN" dirty="0"/>
          </a:p>
        </p:txBody>
      </p:sp>
      <p:sp>
        <p:nvSpPr>
          <p:cNvPr id="7" name="Rectangle 6"/>
          <p:cNvSpPr/>
          <p:nvPr/>
        </p:nvSpPr>
        <p:spPr>
          <a:xfrm>
            <a:off x="476284" y="3212976"/>
            <a:ext cx="8352928" cy="1261884"/>
          </a:xfrm>
          <a:prstGeom prst="rect">
            <a:avLst/>
          </a:prstGeom>
        </p:spPr>
        <p:txBody>
          <a:bodyPr wrap="square">
            <a:spAutoFit/>
          </a:bodyPr>
          <a:lstStyle/>
          <a:p>
            <a:pPr algn="just"/>
            <a:r>
              <a:rPr lang="en-IN" sz="2200" b="1" dirty="0">
                <a:solidFill>
                  <a:srgbClr val="FF0000"/>
                </a:solidFill>
              </a:rPr>
              <a:t>"company limited by guarantee" </a:t>
            </a:r>
            <a:r>
              <a:rPr lang="en-IN" b="1" dirty="0"/>
              <a:t>means a company having the liability of its members limited by the memorandum to such amount as the members may respectively undertake to contribute to the assets of the company in the event of its being wound up;</a:t>
            </a:r>
            <a:endParaRPr lang="en-IN" dirty="0"/>
          </a:p>
        </p:txBody>
      </p:sp>
      <p:sp>
        <p:nvSpPr>
          <p:cNvPr id="8" name="Rectangle 7"/>
          <p:cNvSpPr/>
          <p:nvPr/>
        </p:nvSpPr>
        <p:spPr>
          <a:xfrm>
            <a:off x="495609" y="4575318"/>
            <a:ext cx="8352928" cy="954107"/>
          </a:xfrm>
          <a:prstGeom prst="rect">
            <a:avLst/>
          </a:prstGeom>
        </p:spPr>
        <p:txBody>
          <a:bodyPr wrap="square">
            <a:spAutoFit/>
          </a:bodyPr>
          <a:lstStyle/>
          <a:p>
            <a:r>
              <a:rPr lang="en-IN" b="1" dirty="0"/>
              <a:t>"</a:t>
            </a:r>
            <a:r>
              <a:rPr lang="en-IN" sz="2000" b="1" dirty="0">
                <a:solidFill>
                  <a:srgbClr val="FF0000"/>
                </a:solidFill>
              </a:rPr>
              <a:t>company limited by shares" </a:t>
            </a:r>
            <a:r>
              <a:rPr lang="en-IN" b="1" dirty="0"/>
              <a:t>means a company having the liability of its members limited by the memorandum to the amount, if any, unpaid on the shares respectively held by them;</a:t>
            </a:r>
            <a:endParaRPr lang="en-IN" dirty="0"/>
          </a:p>
        </p:txBody>
      </p:sp>
    </p:spTree>
    <p:extLst>
      <p:ext uri="{BB962C8B-B14F-4D97-AF65-F5344CB8AC3E}">
        <p14:creationId xmlns:p14="http://schemas.microsoft.com/office/powerpoint/2010/main" val="292488304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1251</TotalTime>
  <Words>566</Words>
  <Application>Microsoft Office PowerPoint</Application>
  <PresentationFormat>On-screen Show (4:3)</PresentationFormat>
  <Paragraphs>95</Paragraphs>
  <Slides>10</Slides>
  <Notes>2</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What is company?? </vt:lpstr>
      <vt:lpstr>What is Company?</vt:lpstr>
      <vt:lpstr>Characteristics of Company</vt:lpstr>
      <vt:lpstr>Types of Company</vt:lpstr>
      <vt:lpstr>TYPES OF COMPANIES ON THE BASIS OF CONTROL</vt:lpstr>
      <vt:lpstr>PowerPoint Presentation</vt:lpstr>
      <vt:lpstr>One Person Company (OPC)</vt:lpstr>
      <vt:lpstr>PowerPoint Presentation</vt:lpstr>
      <vt:lpstr>Other types of Companies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Windows User</cp:lastModifiedBy>
  <cp:revision>46</cp:revision>
  <dcterms:created xsi:type="dcterms:W3CDTF">2020-07-12T17:47:38Z</dcterms:created>
  <dcterms:modified xsi:type="dcterms:W3CDTF">2020-07-16T10:49:16Z</dcterms:modified>
</cp:coreProperties>
</file>