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7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8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9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0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11.xml" ContentType="application/vnd.openxmlformats-officedocument.theme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1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0" r:id="rId2"/>
    <p:sldMasterId id="2147483678" r:id="rId3"/>
    <p:sldMasterId id="2147483690" r:id="rId4"/>
    <p:sldMasterId id="2147483708" r:id="rId5"/>
    <p:sldMasterId id="2147483720" r:id="rId6"/>
    <p:sldMasterId id="2147483732" r:id="rId7"/>
    <p:sldMasterId id="2147483749" r:id="rId8"/>
    <p:sldMasterId id="2147483767" r:id="rId9"/>
    <p:sldMasterId id="2147483785" r:id="rId10"/>
    <p:sldMasterId id="2147483803" r:id="rId11"/>
    <p:sldMasterId id="2147483820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42F079-AC2E-4AD3-937C-887D951E1AA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9F5944DD-DC4C-4EFB-94E4-9B1B3288556F}">
      <dgm:prSet phldrT="[Text]"/>
      <dgm:spPr/>
      <dgm:t>
        <a:bodyPr/>
        <a:lstStyle/>
        <a:p>
          <a:r>
            <a:rPr lang="en-IN" dirty="0" smtClean="0"/>
            <a:t>Objective and Scope</a:t>
          </a:r>
          <a:endParaRPr lang="en-IN" dirty="0"/>
        </a:p>
      </dgm:t>
    </dgm:pt>
    <dgm:pt modelId="{89AAA844-A8A1-4050-B713-E303EE8AC47D}" type="parTrans" cxnId="{B5A00702-6841-4546-986C-46D168C3E2F3}">
      <dgm:prSet/>
      <dgm:spPr/>
      <dgm:t>
        <a:bodyPr/>
        <a:lstStyle/>
        <a:p>
          <a:endParaRPr lang="en-IN"/>
        </a:p>
      </dgm:t>
    </dgm:pt>
    <dgm:pt modelId="{07637B85-36AF-4016-82BA-7F69927808B4}" type="sibTrans" cxnId="{B5A00702-6841-4546-986C-46D168C3E2F3}">
      <dgm:prSet/>
      <dgm:spPr/>
      <dgm:t>
        <a:bodyPr/>
        <a:lstStyle/>
        <a:p>
          <a:endParaRPr lang="en-IN"/>
        </a:p>
      </dgm:t>
    </dgm:pt>
    <dgm:pt modelId="{6FC24AB6-937A-4121-922A-0D93A3200257}">
      <dgm:prSet phldrT="[Text]"/>
      <dgm:spPr/>
      <dgm:t>
        <a:bodyPr/>
        <a:lstStyle/>
        <a:p>
          <a:r>
            <a:rPr lang="en-IN" dirty="0" smtClean="0"/>
            <a:t>Regulating</a:t>
          </a:r>
          <a:endParaRPr lang="en-IN" dirty="0"/>
        </a:p>
      </dgm:t>
    </dgm:pt>
    <dgm:pt modelId="{4A9AF0DB-42EE-46C0-A838-6B1B0A429F6D}" type="parTrans" cxnId="{3801FC94-7CC8-4989-AD68-ACBF95C08EBD}">
      <dgm:prSet/>
      <dgm:spPr/>
      <dgm:t>
        <a:bodyPr/>
        <a:lstStyle/>
        <a:p>
          <a:endParaRPr lang="en-IN"/>
        </a:p>
      </dgm:t>
    </dgm:pt>
    <dgm:pt modelId="{91D12C8D-8579-43D4-80D3-31FFCE6A45C5}" type="sibTrans" cxnId="{3801FC94-7CC8-4989-AD68-ACBF95C08EBD}">
      <dgm:prSet/>
      <dgm:spPr/>
      <dgm:t>
        <a:bodyPr/>
        <a:lstStyle/>
        <a:p>
          <a:endParaRPr lang="en-IN"/>
        </a:p>
      </dgm:t>
    </dgm:pt>
    <dgm:pt modelId="{2BC7D68F-9684-4C97-81D3-142719213DD5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Labour</a:t>
          </a:r>
          <a:endParaRPr lang="en-IN" dirty="0">
            <a:solidFill>
              <a:schemeClr val="tx1"/>
            </a:solidFill>
          </a:endParaRPr>
        </a:p>
      </dgm:t>
    </dgm:pt>
    <dgm:pt modelId="{FC2BDF58-80C4-470F-BA94-DC103B4BBB3A}" type="parTrans" cxnId="{08B90C69-67BC-4DFA-8A26-0E5C51233CE0}">
      <dgm:prSet/>
      <dgm:spPr/>
      <dgm:t>
        <a:bodyPr/>
        <a:lstStyle/>
        <a:p>
          <a:endParaRPr lang="en-IN"/>
        </a:p>
      </dgm:t>
    </dgm:pt>
    <dgm:pt modelId="{FBFE86E1-B4FB-4C50-B906-5F2808C22D6C}" type="sibTrans" cxnId="{08B90C69-67BC-4DFA-8A26-0E5C51233CE0}">
      <dgm:prSet/>
      <dgm:spPr/>
      <dgm:t>
        <a:bodyPr/>
        <a:lstStyle/>
        <a:p>
          <a:endParaRPr lang="en-IN"/>
        </a:p>
      </dgm:t>
    </dgm:pt>
    <dgm:pt modelId="{DE5D96CF-04E7-4089-BF6D-ECC723DE6605}">
      <dgm:prSet phldrT="[Text]"/>
      <dgm:spPr/>
      <dgm:t>
        <a:bodyPr/>
        <a:lstStyle/>
        <a:p>
          <a:r>
            <a:rPr lang="en-IN" dirty="0" smtClean="0"/>
            <a:t>Areas cover</a:t>
          </a:r>
          <a:endParaRPr lang="en-IN" dirty="0"/>
        </a:p>
      </dgm:t>
    </dgm:pt>
    <dgm:pt modelId="{60875569-558D-4249-88F0-E34C933D2D4A}" type="parTrans" cxnId="{A5262E1E-9D14-4FF0-AE86-0FA5533B42C8}">
      <dgm:prSet/>
      <dgm:spPr/>
      <dgm:t>
        <a:bodyPr/>
        <a:lstStyle/>
        <a:p>
          <a:endParaRPr lang="en-IN"/>
        </a:p>
      </dgm:t>
    </dgm:pt>
    <dgm:pt modelId="{5704FFC6-906A-4D1E-B968-9FDA46E06E8B}" type="sibTrans" cxnId="{A5262E1E-9D14-4FF0-AE86-0FA5533B42C8}">
      <dgm:prSet/>
      <dgm:spPr/>
      <dgm:t>
        <a:bodyPr/>
        <a:lstStyle/>
        <a:p>
          <a:endParaRPr lang="en-IN"/>
        </a:p>
      </dgm:t>
    </dgm:pt>
    <dgm:pt modelId="{98B6A4E8-EC37-4C03-8D6E-E36025FD29B9}">
      <dgm:prSet phldrT="[Text]"/>
      <dgm:spPr/>
      <dgm:t>
        <a:bodyPr/>
        <a:lstStyle/>
        <a:p>
          <a:r>
            <a:rPr lang="en-IN" dirty="0" smtClean="0"/>
            <a:t>India</a:t>
          </a:r>
          <a:endParaRPr lang="en-IN" dirty="0"/>
        </a:p>
      </dgm:t>
    </dgm:pt>
    <dgm:pt modelId="{F77F3265-0706-4BC9-B9EC-18256B5B40EE}" type="parTrans" cxnId="{8EFC15F8-B7EC-40A1-8987-348D4AE5CBCC}">
      <dgm:prSet/>
      <dgm:spPr/>
      <dgm:t>
        <a:bodyPr/>
        <a:lstStyle/>
        <a:p>
          <a:endParaRPr lang="en-IN"/>
        </a:p>
      </dgm:t>
    </dgm:pt>
    <dgm:pt modelId="{A9F88FF8-CA3D-4C70-8E31-8F01D08664F7}" type="sibTrans" cxnId="{8EFC15F8-B7EC-40A1-8987-348D4AE5CBCC}">
      <dgm:prSet/>
      <dgm:spPr/>
      <dgm:t>
        <a:bodyPr/>
        <a:lstStyle/>
        <a:p>
          <a:endParaRPr lang="en-IN"/>
        </a:p>
      </dgm:t>
    </dgm:pt>
    <dgm:pt modelId="{1EBD04F4-12BE-4D06-A574-C16470043B14}">
      <dgm:prSet phldrT="[Text]"/>
      <dgm:spPr/>
      <dgm:t>
        <a:bodyPr/>
        <a:lstStyle/>
        <a:p>
          <a:r>
            <a:rPr lang="en-IN" dirty="0" smtClean="0"/>
            <a:t>Objective</a:t>
          </a:r>
          <a:endParaRPr lang="en-IN" dirty="0"/>
        </a:p>
      </dgm:t>
    </dgm:pt>
    <dgm:pt modelId="{FE640779-80BA-4242-A7FA-4C71021536AF}" type="parTrans" cxnId="{A158495B-9DD5-4DC1-B526-CA6E478309BE}">
      <dgm:prSet/>
      <dgm:spPr/>
      <dgm:t>
        <a:bodyPr/>
        <a:lstStyle/>
        <a:p>
          <a:endParaRPr lang="en-IN"/>
        </a:p>
      </dgm:t>
    </dgm:pt>
    <dgm:pt modelId="{E52E72BD-B192-4D44-A636-68347F60AF1C}" type="sibTrans" cxnId="{A158495B-9DD5-4DC1-B526-CA6E478309BE}">
      <dgm:prSet/>
      <dgm:spPr/>
      <dgm:t>
        <a:bodyPr/>
        <a:lstStyle/>
        <a:p>
          <a:endParaRPr lang="en-IN"/>
        </a:p>
      </dgm:t>
    </dgm:pt>
    <dgm:pt modelId="{BF76B1CA-7EE1-44CD-B950-9AF198E3510F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Factories</a:t>
          </a:r>
          <a:endParaRPr lang="en-IN" dirty="0">
            <a:solidFill>
              <a:schemeClr val="tx1"/>
            </a:solidFill>
          </a:endParaRPr>
        </a:p>
      </dgm:t>
    </dgm:pt>
    <dgm:pt modelId="{BB793D9E-727F-4027-AB2D-24254D0F687A}" type="parTrans" cxnId="{020AFBB5-ABF0-4857-996F-1327E6A50FB1}">
      <dgm:prSet/>
      <dgm:spPr/>
      <dgm:t>
        <a:bodyPr/>
        <a:lstStyle/>
        <a:p>
          <a:endParaRPr lang="en-IN"/>
        </a:p>
      </dgm:t>
    </dgm:pt>
    <dgm:pt modelId="{E6E389CA-9AB6-4D2C-B0BE-0935A70F33FA}" type="sibTrans" cxnId="{020AFBB5-ABF0-4857-996F-1327E6A50FB1}">
      <dgm:prSet/>
      <dgm:spPr/>
      <dgm:t>
        <a:bodyPr/>
        <a:lstStyle/>
        <a:p>
          <a:endParaRPr lang="en-IN"/>
        </a:p>
      </dgm:t>
    </dgm:pt>
    <dgm:pt modelId="{746C5CEC-E1D9-4FEF-91C6-2070D0CBB0B6}">
      <dgm:prSet phldrT="[Text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IN" dirty="0" smtClean="0"/>
            <a:t>J&amp; K Also</a:t>
          </a:r>
          <a:endParaRPr lang="en-IN" dirty="0"/>
        </a:p>
      </dgm:t>
    </dgm:pt>
    <dgm:pt modelId="{55B3047D-1CEB-4299-A2F1-858749BB821F}" type="parTrans" cxnId="{4D2D085D-8200-4756-B90C-59A6EDCD23D7}">
      <dgm:prSet/>
      <dgm:spPr/>
      <dgm:t>
        <a:bodyPr/>
        <a:lstStyle/>
        <a:p>
          <a:endParaRPr lang="en-IN"/>
        </a:p>
      </dgm:t>
    </dgm:pt>
    <dgm:pt modelId="{E87470F7-F876-4F78-A6C4-CB9A2816599D}" type="sibTrans" cxnId="{4D2D085D-8200-4756-B90C-59A6EDCD23D7}">
      <dgm:prSet/>
      <dgm:spPr/>
      <dgm:t>
        <a:bodyPr/>
        <a:lstStyle/>
        <a:p>
          <a:endParaRPr lang="en-IN"/>
        </a:p>
      </dgm:t>
    </dgm:pt>
    <dgm:pt modelId="{C3481BB1-D4DE-477F-9FDC-4F2CBE7931EF}">
      <dgm:prSet phldrT="[Text]"/>
      <dgm:spPr/>
      <dgm:t>
        <a:bodyPr/>
        <a:lstStyle/>
        <a:p>
          <a:r>
            <a:rPr lang="en-IN" dirty="0" smtClean="0"/>
            <a:t>Ensure safety measure</a:t>
          </a:r>
          <a:endParaRPr lang="en-IN" dirty="0"/>
        </a:p>
      </dgm:t>
    </dgm:pt>
    <dgm:pt modelId="{C5EB66E3-0CEF-4BF9-9FFE-25FDDB90D5EF}" type="parTrans" cxnId="{93675F5C-2294-42CF-B308-ED28EB1D9A32}">
      <dgm:prSet/>
      <dgm:spPr/>
      <dgm:t>
        <a:bodyPr/>
        <a:lstStyle/>
        <a:p>
          <a:endParaRPr lang="en-IN"/>
        </a:p>
      </dgm:t>
    </dgm:pt>
    <dgm:pt modelId="{E72AE405-7D76-4006-9F06-F086C5AB414E}" type="sibTrans" cxnId="{93675F5C-2294-42CF-B308-ED28EB1D9A32}">
      <dgm:prSet/>
      <dgm:spPr/>
      <dgm:t>
        <a:bodyPr/>
        <a:lstStyle/>
        <a:p>
          <a:endParaRPr lang="en-IN"/>
        </a:p>
      </dgm:t>
    </dgm:pt>
    <dgm:pt modelId="{4F1545C4-3342-43F6-8F18-3D191BEBEFC2}">
      <dgm:prSet phldrT="[Text]"/>
      <dgm:spPr/>
      <dgm:t>
        <a:bodyPr/>
        <a:lstStyle/>
        <a:p>
          <a:r>
            <a:rPr lang="en-IN" dirty="0" smtClean="0"/>
            <a:t>Promote health and welfare of factory worker</a:t>
          </a:r>
          <a:endParaRPr lang="en-IN" dirty="0"/>
        </a:p>
      </dgm:t>
    </dgm:pt>
    <dgm:pt modelId="{FE57B353-44FA-4704-9018-236D527D1996}" type="parTrans" cxnId="{CF02C078-8A3C-447D-8DDE-58C38E7E5ED8}">
      <dgm:prSet/>
      <dgm:spPr/>
      <dgm:t>
        <a:bodyPr/>
        <a:lstStyle/>
        <a:p>
          <a:endParaRPr lang="en-IN"/>
        </a:p>
      </dgm:t>
    </dgm:pt>
    <dgm:pt modelId="{AB946B36-F707-4B9A-AD0E-1AD26E52CD65}" type="sibTrans" cxnId="{CF02C078-8A3C-447D-8DDE-58C38E7E5ED8}">
      <dgm:prSet/>
      <dgm:spPr/>
      <dgm:t>
        <a:bodyPr/>
        <a:lstStyle/>
        <a:p>
          <a:endParaRPr lang="en-IN"/>
        </a:p>
      </dgm:t>
    </dgm:pt>
    <dgm:pt modelId="{930D4F75-BD80-4BF5-BA48-F08AE5DC0A9F}" type="pres">
      <dgm:prSet presAssocID="{DA42F079-AC2E-4AD3-937C-887D951E1AA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5E2882FF-BB05-4A33-AABB-899163090E96}" type="pres">
      <dgm:prSet presAssocID="{9F5944DD-DC4C-4EFB-94E4-9B1B3288556F}" presName="hierRoot1" presStyleCnt="0"/>
      <dgm:spPr/>
    </dgm:pt>
    <dgm:pt modelId="{E20CE7F4-8A02-493D-89CC-842B50D3E0D4}" type="pres">
      <dgm:prSet presAssocID="{9F5944DD-DC4C-4EFB-94E4-9B1B3288556F}" presName="composite" presStyleCnt="0"/>
      <dgm:spPr/>
    </dgm:pt>
    <dgm:pt modelId="{5996FA9F-2B11-4276-BA07-A5D11AF4B587}" type="pres">
      <dgm:prSet presAssocID="{9F5944DD-DC4C-4EFB-94E4-9B1B3288556F}" presName="background" presStyleLbl="node0" presStyleIdx="0" presStyleCnt="1"/>
      <dgm:spPr/>
    </dgm:pt>
    <dgm:pt modelId="{CBA282C3-AAE5-461B-8449-ED84D8505E44}" type="pres">
      <dgm:prSet presAssocID="{9F5944DD-DC4C-4EFB-94E4-9B1B3288556F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153AA30D-287D-42AD-B119-352F94F8C6EF}" type="pres">
      <dgm:prSet presAssocID="{9F5944DD-DC4C-4EFB-94E4-9B1B3288556F}" presName="hierChild2" presStyleCnt="0"/>
      <dgm:spPr/>
    </dgm:pt>
    <dgm:pt modelId="{6090335F-AA2B-4602-B8E4-EA7D6AA3BCA7}" type="pres">
      <dgm:prSet presAssocID="{4A9AF0DB-42EE-46C0-A838-6B1B0A429F6D}" presName="Name10" presStyleLbl="parChTrans1D2" presStyleIdx="0" presStyleCnt="3"/>
      <dgm:spPr/>
      <dgm:t>
        <a:bodyPr/>
        <a:lstStyle/>
        <a:p>
          <a:endParaRPr lang="en-IN"/>
        </a:p>
      </dgm:t>
    </dgm:pt>
    <dgm:pt modelId="{BF4419DC-51B6-45D3-A7B5-E3B7EACEC873}" type="pres">
      <dgm:prSet presAssocID="{6FC24AB6-937A-4121-922A-0D93A3200257}" presName="hierRoot2" presStyleCnt="0"/>
      <dgm:spPr/>
    </dgm:pt>
    <dgm:pt modelId="{D0EFE5B9-673E-424F-BD59-956C92E99BD2}" type="pres">
      <dgm:prSet presAssocID="{6FC24AB6-937A-4121-922A-0D93A3200257}" presName="composite2" presStyleCnt="0"/>
      <dgm:spPr/>
    </dgm:pt>
    <dgm:pt modelId="{159E6AAD-7AB1-45F4-BB46-A78F0716AE98}" type="pres">
      <dgm:prSet presAssocID="{6FC24AB6-937A-4121-922A-0D93A3200257}" presName="background2" presStyleLbl="node2" presStyleIdx="0" presStyleCnt="3"/>
      <dgm:spPr/>
    </dgm:pt>
    <dgm:pt modelId="{49AACA43-EE58-4035-A78C-707D9685B094}" type="pres">
      <dgm:prSet presAssocID="{6FC24AB6-937A-4121-922A-0D93A3200257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AED7D463-8410-4AF2-A2D8-F9D9284969F8}" type="pres">
      <dgm:prSet presAssocID="{6FC24AB6-937A-4121-922A-0D93A3200257}" presName="hierChild3" presStyleCnt="0"/>
      <dgm:spPr/>
    </dgm:pt>
    <dgm:pt modelId="{6A2AB926-2B5D-4673-9F17-F4925D1DA97A}" type="pres">
      <dgm:prSet presAssocID="{FC2BDF58-80C4-470F-BA94-DC103B4BBB3A}" presName="Name17" presStyleLbl="parChTrans1D3" presStyleIdx="0" presStyleCnt="6"/>
      <dgm:spPr/>
      <dgm:t>
        <a:bodyPr/>
        <a:lstStyle/>
        <a:p>
          <a:endParaRPr lang="en-IN"/>
        </a:p>
      </dgm:t>
    </dgm:pt>
    <dgm:pt modelId="{68F14386-21F3-4855-B03B-576C1821F8CD}" type="pres">
      <dgm:prSet presAssocID="{2BC7D68F-9684-4C97-81D3-142719213DD5}" presName="hierRoot3" presStyleCnt="0"/>
      <dgm:spPr/>
    </dgm:pt>
    <dgm:pt modelId="{E804589A-D7A1-42F7-B6E8-D4C590F4714A}" type="pres">
      <dgm:prSet presAssocID="{2BC7D68F-9684-4C97-81D3-142719213DD5}" presName="composite3" presStyleCnt="0"/>
      <dgm:spPr/>
    </dgm:pt>
    <dgm:pt modelId="{6E2B36CA-D7E0-44E6-A144-EB6EE8014E6B}" type="pres">
      <dgm:prSet presAssocID="{2BC7D68F-9684-4C97-81D3-142719213DD5}" presName="background3" presStyleLbl="node3" presStyleIdx="0" presStyleCnt="6"/>
      <dgm:spPr/>
    </dgm:pt>
    <dgm:pt modelId="{CB35534A-081D-46EC-99D0-9D150607613D}" type="pres">
      <dgm:prSet presAssocID="{2BC7D68F-9684-4C97-81D3-142719213DD5}" presName="text3" presStyleLbl="fgAcc3" presStyleIdx="0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0E8C31A2-C872-4B0B-9719-7CC1C48BB361}" type="pres">
      <dgm:prSet presAssocID="{2BC7D68F-9684-4C97-81D3-142719213DD5}" presName="hierChild4" presStyleCnt="0"/>
      <dgm:spPr/>
    </dgm:pt>
    <dgm:pt modelId="{86B0C61A-4854-47F6-AAC3-077EF765B587}" type="pres">
      <dgm:prSet presAssocID="{BB793D9E-727F-4027-AB2D-24254D0F687A}" presName="Name17" presStyleLbl="parChTrans1D3" presStyleIdx="1" presStyleCnt="6"/>
      <dgm:spPr/>
      <dgm:t>
        <a:bodyPr/>
        <a:lstStyle/>
        <a:p>
          <a:endParaRPr lang="en-IN"/>
        </a:p>
      </dgm:t>
    </dgm:pt>
    <dgm:pt modelId="{9733F3B5-7751-4093-9A43-45E2CCD4E918}" type="pres">
      <dgm:prSet presAssocID="{BF76B1CA-7EE1-44CD-B950-9AF198E3510F}" presName="hierRoot3" presStyleCnt="0"/>
      <dgm:spPr/>
    </dgm:pt>
    <dgm:pt modelId="{561F627E-D070-48D8-8929-DA85CF412AA4}" type="pres">
      <dgm:prSet presAssocID="{BF76B1CA-7EE1-44CD-B950-9AF198E3510F}" presName="composite3" presStyleCnt="0"/>
      <dgm:spPr/>
    </dgm:pt>
    <dgm:pt modelId="{8FF7914F-BBE2-4B7F-ABF4-ADAE058C4936}" type="pres">
      <dgm:prSet presAssocID="{BF76B1CA-7EE1-44CD-B950-9AF198E3510F}" presName="background3" presStyleLbl="node3" presStyleIdx="1" presStyleCnt="6"/>
      <dgm:spPr/>
    </dgm:pt>
    <dgm:pt modelId="{95E32B5B-96A0-4CF2-9886-C07523BD11B3}" type="pres">
      <dgm:prSet presAssocID="{BF76B1CA-7EE1-44CD-B950-9AF198E3510F}" presName="text3" presStyleLbl="fgAcc3" presStyleIdx="1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FEE7319B-3332-4F89-9623-9D3972E258E3}" type="pres">
      <dgm:prSet presAssocID="{BF76B1CA-7EE1-44CD-B950-9AF198E3510F}" presName="hierChild4" presStyleCnt="0"/>
      <dgm:spPr/>
    </dgm:pt>
    <dgm:pt modelId="{56D50A35-2647-4F4B-A680-B8E696A027C3}" type="pres">
      <dgm:prSet presAssocID="{60875569-558D-4249-88F0-E34C933D2D4A}" presName="Name10" presStyleLbl="parChTrans1D2" presStyleIdx="1" presStyleCnt="3"/>
      <dgm:spPr/>
      <dgm:t>
        <a:bodyPr/>
        <a:lstStyle/>
        <a:p>
          <a:endParaRPr lang="en-IN"/>
        </a:p>
      </dgm:t>
    </dgm:pt>
    <dgm:pt modelId="{7DE5AFB2-ECA8-4B53-8BA1-AD638EEDD670}" type="pres">
      <dgm:prSet presAssocID="{DE5D96CF-04E7-4089-BF6D-ECC723DE6605}" presName="hierRoot2" presStyleCnt="0"/>
      <dgm:spPr/>
    </dgm:pt>
    <dgm:pt modelId="{17CEDB47-5BCE-4A86-8C7A-E41727755B9A}" type="pres">
      <dgm:prSet presAssocID="{DE5D96CF-04E7-4089-BF6D-ECC723DE6605}" presName="composite2" presStyleCnt="0"/>
      <dgm:spPr/>
    </dgm:pt>
    <dgm:pt modelId="{01A4780C-6A1B-44D7-BE27-384E82522CC2}" type="pres">
      <dgm:prSet presAssocID="{DE5D96CF-04E7-4089-BF6D-ECC723DE6605}" presName="background2" presStyleLbl="node2" presStyleIdx="1" presStyleCnt="3"/>
      <dgm:spPr/>
    </dgm:pt>
    <dgm:pt modelId="{ACC0EF56-F2B9-4CB9-A028-7C651E0FBD7C}" type="pres">
      <dgm:prSet presAssocID="{DE5D96CF-04E7-4089-BF6D-ECC723DE6605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A72AD4D6-D4B5-45EA-A23F-AA248B263544}" type="pres">
      <dgm:prSet presAssocID="{DE5D96CF-04E7-4089-BF6D-ECC723DE6605}" presName="hierChild3" presStyleCnt="0"/>
      <dgm:spPr/>
    </dgm:pt>
    <dgm:pt modelId="{AEC3301E-87C7-4520-9670-17337DB9196A}" type="pres">
      <dgm:prSet presAssocID="{F77F3265-0706-4BC9-B9EC-18256B5B40EE}" presName="Name17" presStyleLbl="parChTrans1D3" presStyleIdx="2" presStyleCnt="6"/>
      <dgm:spPr/>
      <dgm:t>
        <a:bodyPr/>
        <a:lstStyle/>
        <a:p>
          <a:endParaRPr lang="en-IN"/>
        </a:p>
      </dgm:t>
    </dgm:pt>
    <dgm:pt modelId="{A6DD8B96-1F3B-404B-8A3D-5E61C9CB9B8D}" type="pres">
      <dgm:prSet presAssocID="{98B6A4E8-EC37-4C03-8D6E-E36025FD29B9}" presName="hierRoot3" presStyleCnt="0"/>
      <dgm:spPr/>
    </dgm:pt>
    <dgm:pt modelId="{7413108E-2B1D-4554-AAEB-D3DD8873D30C}" type="pres">
      <dgm:prSet presAssocID="{98B6A4E8-EC37-4C03-8D6E-E36025FD29B9}" presName="composite3" presStyleCnt="0"/>
      <dgm:spPr/>
    </dgm:pt>
    <dgm:pt modelId="{98615A51-1BB7-4066-BDCE-70E8E1EEB1CD}" type="pres">
      <dgm:prSet presAssocID="{98B6A4E8-EC37-4C03-8D6E-E36025FD29B9}" presName="background3" presStyleLbl="node3" presStyleIdx="2" presStyleCnt="6"/>
      <dgm:spPr/>
    </dgm:pt>
    <dgm:pt modelId="{8E08F3C8-4A41-4739-8276-726D2848D867}" type="pres">
      <dgm:prSet presAssocID="{98B6A4E8-EC37-4C03-8D6E-E36025FD29B9}" presName="text3" presStyleLbl="fgAcc3" presStyleIdx="2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8635175D-BD63-422B-8266-E6D5502A9AE5}" type="pres">
      <dgm:prSet presAssocID="{98B6A4E8-EC37-4C03-8D6E-E36025FD29B9}" presName="hierChild4" presStyleCnt="0"/>
      <dgm:spPr/>
    </dgm:pt>
    <dgm:pt modelId="{ED5176EA-14B2-43B7-96B0-1D3BFD8DC884}" type="pres">
      <dgm:prSet presAssocID="{55B3047D-1CEB-4299-A2F1-858749BB821F}" presName="Name17" presStyleLbl="parChTrans1D3" presStyleIdx="3" presStyleCnt="6"/>
      <dgm:spPr/>
      <dgm:t>
        <a:bodyPr/>
        <a:lstStyle/>
        <a:p>
          <a:endParaRPr lang="en-IN"/>
        </a:p>
      </dgm:t>
    </dgm:pt>
    <dgm:pt modelId="{10024110-F28A-45AC-B67C-BA1CC34DFBFA}" type="pres">
      <dgm:prSet presAssocID="{746C5CEC-E1D9-4FEF-91C6-2070D0CBB0B6}" presName="hierRoot3" presStyleCnt="0"/>
      <dgm:spPr/>
    </dgm:pt>
    <dgm:pt modelId="{7F613966-C105-46FF-85AE-2BE1998C512E}" type="pres">
      <dgm:prSet presAssocID="{746C5CEC-E1D9-4FEF-91C6-2070D0CBB0B6}" presName="composite3" presStyleCnt="0"/>
      <dgm:spPr/>
    </dgm:pt>
    <dgm:pt modelId="{5ACCD5E1-3179-4EEE-AAFE-2C3ADB4873DD}" type="pres">
      <dgm:prSet presAssocID="{746C5CEC-E1D9-4FEF-91C6-2070D0CBB0B6}" presName="background3" presStyleLbl="node3" presStyleIdx="3" presStyleCnt="6"/>
      <dgm:spPr/>
    </dgm:pt>
    <dgm:pt modelId="{C12DA56E-CA4E-4E7F-9214-637AC68D887F}" type="pres">
      <dgm:prSet presAssocID="{746C5CEC-E1D9-4FEF-91C6-2070D0CBB0B6}" presName="text3" presStyleLbl="fgAcc3" presStyleIdx="3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EAE5FA8F-78E3-4380-A5AD-0CFFE1F23143}" type="pres">
      <dgm:prSet presAssocID="{746C5CEC-E1D9-4FEF-91C6-2070D0CBB0B6}" presName="hierChild4" presStyleCnt="0"/>
      <dgm:spPr/>
    </dgm:pt>
    <dgm:pt modelId="{390A7E26-A169-46C0-BAFC-FB47A869D8C8}" type="pres">
      <dgm:prSet presAssocID="{FE640779-80BA-4242-A7FA-4C71021536AF}" presName="Name10" presStyleLbl="parChTrans1D2" presStyleIdx="2" presStyleCnt="3"/>
      <dgm:spPr/>
      <dgm:t>
        <a:bodyPr/>
        <a:lstStyle/>
        <a:p>
          <a:endParaRPr lang="en-IN"/>
        </a:p>
      </dgm:t>
    </dgm:pt>
    <dgm:pt modelId="{3D81E8CD-12F0-49AE-8622-CCF17947C1B6}" type="pres">
      <dgm:prSet presAssocID="{1EBD04F4-12BE-4D06-A574-C16470043B14}" presName="hierRoot2" presStyleCnt="0"/>
      <dgm:spPr/>
    </dgm:pt>
    <dgm:pt modelId="{FC2902AA-C88E-4A2B-9ADA-B9045CD29529}" type="pres">
      <dgm:prSet presAssocID="{1EBD04F4-12BE-4D06-A574-C16470043B14}" presName="composite2" presStyleCnt="0"/>
      <dgm:spPr/>
    </dgm:pt>
    <dgm:pt modelId="{230581B2-FD70-4B11-BA2B-A81767835B91}" type="pres">
      <dgm:prSet presAssocID="{1EBD04F4-12BE-4D06-A574-C16470043B14}" presName="background2" presStyleLbl="node2" presStyleIdx="2" presStyleCnt="3"/>
      <dgm:spPr/>
    </dgm:pt>
    <dgm:pt modelId="{B8660251-23EC-4AFA-ADCC-F3766D5896AA}" type="pres">
      <dgm:prSet presAssocID="{1EBD04F4-12BE-4D06-A574-C16470043B14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66425ED2-FB52-42D7-B6E8-BEC64F111BC6}" type="pres">
      <dgm:prSet presAssocID="{1EBD04F4-12BE-4D06-A574-C16470043B14}" presName="hierChild3" presStyleCnt="0"/>
      <dgm:spPr/>
    </dgm:pt>
    <dgm:pt modelId="{A00DC536-9AAA-4B1E-AD6B-71D7DAF6F5DD}" type="pres">
      <dgm:prSet presAssocID="{C5EB66E3-0CEF-4BF9-9FFE-25FDDB90D5EF}" presName="Name17" presStyleLbl="parChTrans1D3" presStyleIdx="4" presStyleCnt="6"/>
      <dgm:spPr/>
      <dgm:t>
        <a:bodyPr/>
        <a:lstStyle/>
        <a:p>
          <a:endParaRPr lang="en-IN"/>
        </a:p>
      </dgm:t>
    </dgm:pt>
    <dgm:pt modelId="{393268E1-7F14-4125-9B15-815A39D12D05}" type="pres">
      <dgm:prSet presAssocID="{C3481BB1-D4DE-477F-9FDC-4F2CBE7931EF}" presName="hierRoot3" presStyleCnt="0"/>
      <dgm:spPr/>
    </dgm:pt>
    <dgm:pt modelId="{0291AB2C-FFBD-4A3A-A1B6-716C6E8D97E7}" type="pres">
      <dgm:prSet presAssocID="{C3481BB1-D4DE-477F-9FDC-4F2CBE7931EF}" presName="composite3" presStyleCnt="0"/>
      <dgm:spPr/>
    </dgm:pt>
    <dgm:pt modelId="{88CCCD74-7526-44DC-BA7D-DCC643AC65EB}" type="pres">
      <dgm:prSet presAssocID="{C3481BB1-D4DE-477F-9FDC-4F2CBE7931EF}" presName="background3" presStyleLbl="node3" presStyleIdx="4" presStyleCnt="6"/>
      <dgm:spPr/>
    </dgm:pt>
    <dgm:pt modelId="{17554E02-A0A1-49F2-AC85-A4D06A502FD7}" type="pres">
      <dgm:prSet presAssocID="{C3481BB1-D4DE-477F-9FDC-4F2CBE7931EF}" presName="text3" presStyleLbl="fgAcc3" presStyleIdx="4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D8607C4D-1300-46F6-8641-8E1BFF037338}" type="pres">
      <dgm:prSet presAssocID="{C3481BB1-D4DE-477F-9FDC-4F2CBE7931EF}" presName="hierChild4" presStyleCnt="0"/>
      <dgm:spPr/>
    </dgm:pt>
    <dgm:pt modelId="{C387C467-D1EF-4EAA-846C-20FB6683241B}" type="pres">
      <dgm:prSet presAssocID="{FE57B353-44FA-4704-9018-236D527D1996}" presName="Name17" presStyleLbl="parChTrans1D3" presStyleIdx="5" presStyleCnt="6"/>
      <dgm:spPr/>
      <dgm:t>
        <a:bodyPr/>
        <a:lstStyle/>
        <a:p>
          <a:endParaRPr lang="en-IN"/>
        </a:p>
      </dgm:t>
    </dgm:pt>
    <dgm:pt modelId="{21A2C360-A5BF-4077-97B2-C934FDEE9107}" type="pres">
      <dgm:prSet presAssocID="{4F1545C4-3342-43F6-8F18-3D191BEBEFC2}" presName="hierRoot3" presStyleCnt="0"/>
      <dgm:spPr/>
    </dgm:pt>
    <dgm:pt modelId="{3EA1DC6F-2B7D-424E-9A4B-7DE7FCC676FE}" type="pres">
      <dgm:prSet presAssocID="{4F1545C4-3342-43F6-8F18-3D191BEBEFC2}" presName="composite3" presStyleCnt="0"/>
      <dgm:spPr/>
    </dgm:pt>
    <dgm:pt modelId="{99A36123-A0C3-4B78-BC65-E2073CBE1C1D}" type="pres">
      <dgm:prSet presAssocID="{4F1545C4-3342-43F6-8F18-3D191BEBEFC2}" presName="background3" presStyleLbl="node3" presStyleIdx="5" presStyleCnt="6"/>
      <dgm:spPr/>
    </dgm:pt>
    <dgm:pt modelId="{4A266C36-78C6-49C0-A530-537900444F8E}" type="pres">
      <dgm:prSet presAssocID="{4F1545C4-3342-43F6-8F18-3D191BEBEFC2}" presName="text3" presStyleLbl="fgAcc3" presStyleIdx="5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0B282E14-ACB3-44BB-8DA5-E586CEEBA092}" type="pres">
      <dgm:prSet presAssocID="{4F1545C4-3342-43F6-8F18-3D191BEBEFC2}" presName="hierChild4" presStyleCnt="0"/>
      <dgm:spPr/>
    </dgm:pt>
  </dgm:ptLst>
  <dgm:cxnLst>
    <dgm:cxn modelId="{141724A1-6E73-4E9E-9BBD-277F2F5B2265}" type="presOf" srcId="{BB793D9E-727F-4027-AB2D-24254D0F687A}" destId="{86B0C61A-4854-47F6-AAC3-077EF765B587}" srcOrd="0" destOrd="0" presId="urn:microsoft.com/office/officeart/2005/8/layout/hierarchy1"/>
    <dgm:cxn modelId="{07BC2D7B-21B9-462B-BE6E-B79925454864}" type="presOf" srcId="{FE640779-80BA-4242-A7FA-4C71021536AF}" destId="{390A7E26-A169-46C0-BAFC-FB47A869D8C8}" srcOrd="0" destOrd="0" presId="urn:microsoft.com/office/officeart/2005/8/layout/hierarchy1"/>
    <dgm:cxn modelId="{7E6C251B-C39B-4240-8D4C-C09C74B52135}" type="presOf" srcId="{6FC24AB6-937A-4121-922A-0D93A3200257}" destId="{49AACA43-EE58-4035-A78C-707D9685B094}" srcOrd="0" destOrd="0" presId="urn:microsoft.com/office/officeart/2005/8/layout/hierarchy1"/>
    <dgm:cxn modelId="{4EC06EA3-FB17-43F9-B0E6-4C4CF393595F}" type="presOf" srcId="{DA42F079-AC2E-4AD3-937C-887D951E1AA2}" destId="{930D4F75-BD80-4BF5-BA48-F08AE5DC0A9F}" srcOrd="0" destOrd="0" presId="urn:microsoft.com/office/officeart/2005/8/layout/hierarchy1"/>
    <dgm:cxn modelId="{23627DD7-CBF2-4537-92D1-3310A8E2A759}" type="presOf" srcId="{9F5944DD-DC4C-4EFB-94E4-9B1B3288556F}" destId="{CBA282C3-AAE5-461B-8449-ED84D8505E44}" srcOrd="0" destOrd="0" presId="urn:microsoft.com/office/officeart/2005/8/layout/hierarchy1"/>
    <dgm:cxn modelId="{89BFBE2A-2B39-412B-944B-990C8FD3AC47}" type="presOf" srcId="{C5EB66E3-0CEF-4BF9-9FFE-25FDDB90D5EF}" destId="{A00DC536-9AAA-4B1E-AD6B-71D7DAF6F5DD}" srcOrd="0" destOrd="0" presId="urn:microsoft.com/office/officeart/2005/8/layout/hierarchy1"/>
    <dgm:cxn modelId="{EC5003E1-7E40-43D2-B5F9-F50AC42624CC}" type="presOf" srcId="{C3481BB1-D4DE-477F-9FDC-4F2CBE7931EF}" destId="{17554E02-A0A1-49F2-AC85-A4D06A502FD7}" srcOrd="0" destOrd="0" presId="urn:microsoft.com/office/officeart/2005/8/layout/hierarchy1"/>
    <dgm:cxn modelId="{7277214C-EEA6-461F-9E38-35B882D5EED5}" type="presOf" srcId="{BF76B1CA-7EE1-44CD-B950-9AF198E3510F}" destId="{95E32B5B-96A0-4CF2-9886-C07523BD11B3}" srcOrd="0" destOrd="0" presId="urn:microsoft.com/office/officeart/2005/8/layout/hierarchy1"/>
    <dgm:cxn modelId="{C4015AD5-704F-4F6E-ACF6-7420AAED263A}" type="presOf" srcId="{F77F3265-0706-4BC9-B9EC-18256B5B40EE}" destId="{AEC3301E-87C7-4520-9670-17337DB9196A}" srcOrd="0" destOrd="0" presId="urn:microsoft.com/office/officeart/2005/8/layout/hierarchy1"/>
    <dgm:cxn modelId="{8EFC15F8-B7EC-40A1-8987-348D4AE5CBCC}" srcId="{DE5D96CF-04E7-4089-BF6D-ECC723DE6605}" destId="{98B6A4E8-EC37-4C03-8D6E-E36025FD29B9}" srcOrd="0" destOrd="0" parTransId="{F77F3265-0706-4BC9-B9EC-18256B5B40EE}" sibTransId="{A9F88FF8-CA3D-4C70-8E31-8F01D08664F7}"/>
    <dgm:cxn modelId="{4CC71A8B-F2B9-445E-9AE1-9B68EC0C5260}" type="presOf" srcId="{98B6A4E8-EC37-4C03-8D6E-E36025FD29B9}" destId="{8E08F3C8-4A41-4739-8276-726D2848D867}" srcOrd="0" destOrd="0" presId="urn:microsoft.com/office/officeart/2005/8/layout/hierarchy1"/>
    <dgm:cxn modelId="{A158495B-9DD5-4DC1-B526-CA6E478309BE}" srcId="{9F5944DD-DC4C-4EFB-94E4-9B1B3288556F}" destId="{1EBD04F4-12BE-4D06-A574-C16470043B14}" srcOrd="2" destOrd="0" parTransId="{FE640779-80BA-4242-A7FA-4C71021536AF}" sibTransId="{E52E72BD-B192-4D44-A636-68347F60AF1C}"/>
    <dgm:cxn modelId="{F103C255-35B7-4685-B627-A21000357C62}" type="presOf" srcId="{60875569-558D-4249-88F0-E34C933D2D4A}" destId="{56D50A35-2647-4F4B-A680-B8E696A027C3}" srcOrd="0" destOrd="0" presId="urn:microsoft.com/office/officeart/2005/8/layout/hierarchy1"/>
    <dgm:cxn modelId="{4D2D085D-8200-4756-B90C-59A6EDCD23D7}" srcId="{DE5D96CF-04E7-4089-BF6D-ECC723DE6605}" destId="{746C5CEC-E1D9-4FEF-91C6-2070D0CBB0B6}" srcOrd="1" destOrd="0" parTransId="{55B3047D-1CEB-4299-A2F1-858749BB821F}" sibTransId="{E87470F7-F876-4F78-A6C4-CB9A2816599D}"/>
    <dgm:cxn modelId="{CF02C078-8A3C-447D-8DDE-58C38E7E5ED8}" srcId="{1EBD04F4-12BE-4D06-A574-C16470043B14}" destId="{4F1545C4-3342-43F6-8F18-3D191BEBEFC2}" srcOrd="1" destOrd="0" parTransId="{FE57B353-44FA-4704-9018-236D527D1996}" sibTransId="{AB946B36-F707-4B9A-AD0E-1AD26E52CD65}"/>
    <dgm:cxn modelId="{8E0F1DA4-E77F-4E4B-BC34-D7E2BD7175FC}" type="presOf" srcId="{DE5D96CF-04E7-4089-BF6D-ECC723DE6605}" destId="{ACC0EF56-F2B9-4CB9-A028-7C651E0FBD7C}" srcOrd="0" destOrd="0" presId="urn:microsoft.com/office/officeart/2005/8/layout/hierarchy1"/>
    <dgm:cxn modelId="{7D0F9382-095C-4A17-89C3-2FDEFDB78307}" type="presOf" srcId="{746C5CEC-E1D9-4FEF-91C6-2070D0CBB0B6}" destId="{C12DA56E-CA4E-4E7F-9214-637AC68D887F}" srcOrd="0" destOrd="0" presId="urn:microsoft.com/office/officeart/2005/8/layout/hierarchy1"/>
    <dgm:cxn modelId="{4D9D5660-440D-40E6-992E-9F2CF7B98FD6}" type="presOf" srcId="{4A9AF0DB-42EE-46C0-A838-6B1B0A429F6D}" destId="{6090335F-AA2B-4602-B8E4-EA7D6AA3BCA7}" srcOrd="0" destOrd="0" presId="urn:microsoft.com/office/officeart/2005/8/layout/hierarchy1"/>
    <dgm:cxn modelId="{93675F5C-2294-42CF-B308-ED28EB1D9A32}" srcId="{1EBD04F4-12BE-4D06-A574-C16470043B14}" destId="{C3481BB1-D4DE-477F-9FDC-4F2CBE7931EF}" srcOrd="0" destOrd="0" parTransId="{C5EB66E3-0CEF-4BF9-9FFE-25FDDB90D5EF}" sibTransId="{E72AE405-7D76-4006-9F06-F086C5AB414E}"/>
    <dgm:cxn modelId="{A5262E1E-9D14-4FF0-AE86-0FA5533B42C8}" srcId="{9F5944DD-DC4C-4EFB-94E4-9B1B3288556F}" destId="{DE5D96CF-04E7-4089-BF6D-ECC723DE6605}" srcOrd="1" destOrd="0" parTransId="{60875569-558D-4249-88F0-E34C933D2D4A}" sibTransId="{5704FFC6-906A-4D1E-B968-9FDA46E06E8B}"/>
    <dgm:cxn modelId="{821E061F-339F-4FD5-8F63-27BD2E291775}" type="presOf" srcId="{2BC7D68F-9684-4C97-81D3-142719213DD5}" destId="{CB35534A-081D-46EC-99D0-9D150607613D}" srcOrd="0" destOrd="0" presId="urn:microsoft.com/office/officeart/2005/8/layout/hierarchy1"/>
    <dgm:cxn modelId="{C8BDCA25-9841-475D-B3E5-F95537DA738F}" type="presOf" srcId="{1EBD04F4-12BE-4D06-A574-C16470043B14}" destId="{B8660251-23EC-4AFA-ADCC-F3766D5896AA}" srcOrd="0" destOrd="0" presId="urn:microsoft.com/office/officeart/2005/8/layout/hierarchy1"/>
    <dgm:cxn modelId="{3801FC94-7CC8-4989-AD68-ACBF95C08EBD}" srcId="{9F5944DD-DC4C-4EFB-94E4-9B1B3288556F}" destId="{6FC24AB6-937A-4121-922A-0D93A3200257}" srcOrd="0" destOrd="0" parTransId="{4A9AF0DB-42EE-46C0-A838-6B1B0A429F6D}" sibTransId="{91D12C8D-8579-43D4-80D3-31FFCE6A45C5}"/>
    <dgm:cxn modelId="{E5122EC9-8AED-4A4B-9227-41738934F493}" type="presOf" srcId="{55B3047D-1CEB-4299-A2F1-858749BB821F}" destId="{ED5176EA-14B2-43B7-96B0-1D3BFD8DC884}" srcOrd="0" destOrd="0" presId="urn:microsoft.com/office/officeart/2005/8/layout/hierarchy1"/>
    <dgm:cxn modelId="{6352EB73-0DDA-4E51-8B7C-BA84D68B49D2}" type="presOf" srcId="{FC2BDF58-80C4-470F-BA94-DC103B4BBB3A}" destId="{6A2AB926-2B5D-4673-9F17-F4925D1DA97A}" srcOrd="0" destOrd="0" presId="urn:microsoft.com/office/officeart/2005/8/layout/hierarchy1"/>
    <dgm:cxn modelId="{08B90C69-67BC-4DFA-8A26-0E5C51233CE0}" srcId="{6FC24AB6-937A-4121-922A-0D93A3200257}" destId="{2BC7D68F-9684-4C97-81D3-142719213DD5}" srcOrd="0" destOrd="0" parTransId="{FC2BDF58-80C4-470F-BA94-DC103B4BBB3A}" sibTransId="{FBFE86E1-B4FB-4C50-B906-5F2808C22D6C}"/>
    <dgm:cxn modelId="{020AFBB5-ABF0-4857-996F-1327E6A50FB1}" srcId="{6FC24AB6-937A-4121-922A-0D93A3200257}" destId="{BF76B1CA-7EE1-44CD-B950-9AF198E3510F}" srcOrd="1" destOrd="0" parTransId="{BB793D9E-727F-4027-AB2D-24254D0F687A}" sibTransId="{E6E389CA-9AB6-4D2C-B0BE-0935A70F33FA}"/>
    <dgm:cxn modelId="{8F2B42FB-02AC-4EB4-A6EF-2DA2F85292D9}" type="presOf" srcId="{4F1545C4-3342-43F6-8F18-3D191BEBEFC2}" destId="{4A266C36-78C6-49C0-A530-537900444F8E}" srcOrd="0" destOrd="0" presId="urn:microsoft.com/office/officeart/2005/8/layout/hierarchy1"/>
    <dgm:cxn modelId="{B5A00702-6841-4546-986C-46D168C3E2F3}" srcId="{DA42F079-AC2E-4AD3-937C-887D951E1AA2}" destId="{9F5944DD-DC4C-4EFB-94E4-9B1B3288556F}" srcOrd="0" destOrd="0" parTransId="{89AAA844-A8A1-4050-B713-E303EE8AC47D}" sibTransId="{07637B85-36AF-4016-82BA-7F69927808B4}"/>
    <dgm:cxn modelId="{BED8A723-7153-4EF5-90E8-B52FFC22AC18}" type="presOf" srcId="{FE57B353-44FA-4704-9018-236D527D1996}" destId="{C387C467-D1EF-4EAA-846C-20FB6683241B}" srcOrd="0" destOrd="0" presId="urn:microsoft.com/office/officeart/2005/8/layout/hierarchy1"/>
    <dgm:cxn modelId="{A807BD28-4C36-42DD-BEE8-9FFE5FF9160A}" type="presParOf" srcId="{930D4F75-BD80-4BF5-BA48-F08AE5DC0A9F}" destId="{5E2882FF-BB05-4A33-AABB-899163090E96}" srcOrd="0" destOrd="0" presId="urn:microsoft.com/office/officeart/2005/8/layout/hierarchy1"/>
    <dgm:cxn modelId="{972947D7-66E8-4D61-9E7D-C36F07808F9D}" type="presParOf" srcId="{5E2882FF-BB05-4A33-AABB-899163090E96}" destId="{E20CE7F4-8A02-493D-89CC-842B50D3E0D4}" srcOrd="0" destOrd="0" presId="urn:microsoft.com/office/officeart/2005/8/layout/hierarchy1"/>
    <dgm:cxn modelId="{A7343363-FA22-42A0-8CCC-2770FF7B4FDA}" type="presParOf" srcId="{E20CE7F4-8A02-493D-89CC-842B50D3E0D4}" destId="{5996FA9F-2B11-4276-BA07-A5D11AF4B587}" srcOrd="0" destOrd="0" presId="urn:microsoft.com/office/officeart/2005/8/layout/hierarchy1"/>
    <dgm:cxn modelId="{8AC2FBF6-7205-4F11-881E-42EFA8CD1A74}" type="presParOf" srcId="{E20CE7F4-8A02-493D-89CC-842B50D3E0D4}" destId="{CBA282C3-AAE5-461B-8449-ED84D8505E44}" srcOrd="1" destOrd="0" presId="urn:microsoft.com/office/officeart/2005/8/layout/hierarchy1"/>
    <dgm:cxn modelId="{34D980D0-0FE4-40BD-88FD-8E0F30BB7DB0}" type="presParOf" srcId="{5E2882FF-BB05-4A33-AABB-899163090E96}" destId="{153AA30D-287D-42AD-B119-352F94F8C6EF}" srcOrd="1" destOrd="0" presId="urn:microsoft.com/office/officeart/2005/8/layout/hierarchy1"/>
    <dgm:cxn modelId="{4B19F863-4EE3-4CF5-9418-BB1EF53318F9}" type="presParOf" srcId="{153AA30D-287D-42AD-B119-352F94F8C6EF}" destId="{6090335F-AA2B-4602-B8E4-EA7D6AA3BCA7}" srcOrd="0" destOrd="0" presId="urn:microsoft.com/office/officeart/2005/8/layout/hierarchy1"/>
    <dgm:cxn modelId="{A2142263-30B9-494C-92EB-1862345ACA36}" type="presParOf" srcId="{153AA30D-287D-42AD-B119-352F94F8C6EF}" destId="{BF4419DC-51B6-45D3-A7B5-E3B7EACEC873}" srcOrd="1" destOrd="0" presId="urn:microsoft.com/office/officeart/2005/8/layout/hierarchy1"/>
    <dgm:cxn modelId="{23DA7AA5-2D3D-4689-A8B0-3BFD528A9C38}" type="presParOf" srcId="{BF4419DC-51B6-45D3-A7B5-E3B7EACEC873}" destId="{D0EFE5B9-673E-424F-BD59-956C92E99BD2}" srcOrd="0" destOrd="0" presId="urn:microsoft.com/office/officeart/2005/8/layout/hierarchy1"/>
    <dgm:cxn modelId="{2827AB03-A70E-4BBE-820F-D8DFD5B3AED4}" type="presParOf" srcId="{D0EFE5B9-673E-424F-BD59-956C92E99BD2}" destId="{159E6AAD-7AB1-45F4-BB46-A78F0716AE98}" srcOrd="0" destOrd="0" presId="urn:microsoft.com/office/officeart/2005/8/layout/hierarchy1"/>
    <dgm:cxn modelId="{D35B6A00-437C-42D7-8B3D-FF3248A271A9}" type="presParOf" srcId="{D0EFE5B9-673E-424F-BD59-956C92E99BD2}" destId="{49AACA43-EE58-4035-A78C-707D9685B094}" srcOrd="1" destOrd="0" presId="urn:microsoft.com/office/officeart/2005/8/layout/hierarchy1"/>
    <dgm:cxn modelId="{F6579175-CD9D-413A-888C-5A608E5FE5F8}" type="presParOf" srcId="{BF4419DC-51B6-45D3-A7B5-E3B7EACEC873}" destId="{AED7D463-8410-4AF2-A2D8-F9D9284969F8}" srcOrd="1" destOrd="0" presId="urn:microsoft.com/office/officeart/2005/8/layout/hierarchy1"/>
    <dgm:cxn modelId="{1C46A063-E056-44C5-A51C-E5E3F5B55521}" type="presParOf" srcId="{AED7D463-8410-4AF2-A2D8-F9D9284969F8}" destId="{6A2AB926-2B5D-4673-9F17-F4925D1DA97A}" srcOrd="0" destOrd="0" presId="urn:microsoft.com/office/officeart/2005/8/layout/hierarchy1"/>
    <dgm:cxn modelId="{798FDE2E-AA00-427A-9836-6535EE309CB9}" type="presParOf" srcId="{AED7D463-8410-4AF2-A2D8-F9D9284969F8}" destId="{68F14386-21F3-4855-B03B-576C1821F8CD}" srcOrd="1" destOrd="0" presId="urn:microsoft.com/office/officeart/2005/8/layout/hierarchy1"/>
    <dgm:cxn modelId="{4E1369B4-76FF-45B0-9A53-DEDC877257E1}" type="presParOf" srcId="{68F14386-21F3-4855-B03B-576C1821F8CD}" destId="{E804589A-D7A1-42F7-B6E8-D4C590F4714A}" srcOrd="0" destOrd="0" presId="urn:microsoft.com/office/officeart/2005/8/layout/hierarchy1"/>
    <dgm:cxn modelId="{EBB2E5C7-8D68-4706-B4B7-13C5423CBA11}" type="presParOf" srcId="{E804589A-D7A1-42F7-B6E8-D4C590F4714A}" destId="{6E2B36CA-D7E0-44E6-A144-EB6EE8014E6B}" srcOrd="0" destOrd="0" presId="urn:microsoft.com/office/officeart/2005/8/layout/hierarchy1"/>
    <dgm:cxn modelId="{4BA11949-3978-4493-AA69-39DA267DD6B6}" type="presParOf" srcId="{E804589A-D7A1-42F7-B6E8-D4C590F4714A}" destId="{CB35534A-081D-46EC-99D0-9D150607613D}" srcOrd="1" destOrd="0" presId="urn:microsoft.com/office/officeart/2005/8/layout/hierarchy1"/>
    <dgm:cxn modelId="{21AEAD9A-07E4-4509-9802-5744A378E27A}" type="presParOf" srcId="{68F14386-21F3-4855-B03B-576C1821F8CD}" destId="{0E8C31A2-C872-4B0B-9719-7CC1C48BB361}" srcOrd="1" destOrd="0" presId="urn:microsoft.com/office/officeart/2005/8/layout/hierarchy1"/>
    <dgm:cxn modelId="{63FAA2B9-D175-4112-8F72-EE336998D8BB}" type="presParOf" srcId="{AED7D463-8410-4AF2-A2D8-F9D9284969F8}" destId="{86B0C61A-4854-47F6-AAC3-077EF765B587}" srcOrd="2" destOrd="0" presId="urn:microsoft.com/office/officeart/2005/8/layout/hierarchy1"/>
    <dgm:cxn modelId="{C1530EE9-152C-4620-9A14-C937E048F2A8}" type="presParOf" srcId="{AED7D463-8410-4AF2-A2D8-F9D9284969F8}" destId="{9733F3B5-7751-4093-9A43-45E2CCD4E918}" srcOrd="3" destOrd="0" presId="urn:microsoft.com/office/officeart/2005/8/layout/hierarchy1"/>
    <dgm:cxn modelId="{2AB5A8BA-21EB-4A85-8868-7959F4924CA5}" type="presParOf" srcId="{9733F3B5-7751-4093-9A43-45E2CCD4E918}" destId="{561F627E-D070-48D8-8929-DA85CF412AA4}" srcOrd="0" destOrd="0" presId="urn:microsoft.com/office/officeart/2005/8/layout/hierarchy1"/>
    <dgm:cxn modelId="{CA30C205-4ABA-4995-8047-03F15582544E}" type="presParOf" srcId="{561F627E-D070-48D8-8929-DA85CF412AA4}" destId="{8FF7914F-BBE2-4B7F-ABF4-ADAE058C4936}" srcOrd="0" destOrd="0" presId="urn:microsoft.com/office/officeart/2005/8/layout/hierarchy1"/>
    <dgm:cxn modelId="{64482BAD-A989-4A66-8217-A3E84F1819D2}" type="presParOf" srcId="{561F627E-D070-48D8-8929-DA85CF412AA4}" destId="{95E32B5B-96A0-4CF2-9886-C07523BD11B3}" srcOrd="1" destOrd="0" presId="urn:microsoft.com/office/officeart/2005/8/layout/hierarchy1"/>
    <dgm:cxn modelId="{5AE52ABB-F1FF-4FB2-9323-63BF62016F36}" type="presParOf" srcId="{9733F3B5-7751-4093-9A43-45E2CCD4E918}" destId="{FEE7319B-3332-4F89-9623-9D3972E258E3}" srcOrd="1" destOrd="0" presId="urn:microsoft.com/office/officeart/2005/8/layout/hierarchy1"/>
    <dgm:cxn modelId="{DA3AD1F7-0247-49AD-B987-AB9EA8AF6CB2}" type="presParOf" srcId="{153AA30D-287D-42AD-B119-352F94F8C6EF}" destId="{56D50A35-2647-4F4B-A680-B8E696A027C3}" srcOrd="2" destOrd="0" presId="urn:microsoft.com/office/officeart/2005/8/layout/hierarchy1"/>
    <dgm:cxn modelId="{D7D90247-D12A-4917-A13A-2A53194DC303}" type="presParOf" srcId="{153AA30D-287D-42AD-B119-352F94F8C6EF}" destId="{7DE5AFB2-ECA8-4B53-8BA1-AD638EEDD670}" srcOrd="3" destOrd="0" presId="urn:microsoft.com/office/officeart/2005/8/layout/hierarchy1"/>
    <dgm:cxn modelId="{B8128B29-88C2-4AA6-9B98-1E7D5E4AC3E5}" type="presParOf" srcId="{7DE5AFB2-ECA8-4B53-8BA1-AD638EEDD670}" destId="{17CEDB47-5BCE-4A86-8C7A-E41727755B9A}" srcOrd="0" destOrd="0" presId="urn:microsoft.com/office/officeart/2005/8/layout/hierarchy1"/>
    <dgm:cxn modelId="{5539B928-AD9A-4A28-96C3-8AE2BDF34E80}" type="presParOf" srcId="{17CEDB47-5BCE-4A86-8C7A-E41727755B9A}" destId="{01A4780C-6A1B-44D7-BE27-384E82522CC2}" srcOrd="0" destOrd="0" presId="urn:microsoft.com/office/officeart/2005/8/layout/hierarchy1"/>
    <dgm:cxn modelId="{74816C4C-2112-40CB-8198-89FB1C026A11}" type="presParOf" srcId="{17CEDB47-5BCE-4A86-8C7A-E41727755B9A}" destId="{ACC0EF56-F2B9-4CB9-A028-7C651E0FBD7C}" srcOrd="1" destOrd="0" presId="urn:microsoft.com/office/officeart/2005/8/layout/hierarchy1"/>
    <dgm:cxn modelId="{9DDB5F23-E800-49D9-B443-A5AE4B9A0C09}" type="presParOf" srcId="{7DE5AFB2-ECA8-4B53-8BA1-AD638EEDD670}" destId="{A72AD4D6-D4B5-45EA-A23F-AA248B263544}" srcOrd="1" destOrd="0" presId="urn:microsoft.com/office/officeart/2005/8/layout/hierarchy1"/>
    <dgm:cxn modelId="{D1B717EB-D950-4087-9957-A7001EFB744E}" type="presParOf" srcId="{A72AD4D6-D4B5-45EA-A23F-AA248B263544}" destId="{AEC3301E-87C7-4520-9670-17337DB9196A}" srcOrd="0" destOrd="0" presId="urn:microsoft.com/office/officeart/2005/8/layout/hierarchy1"/>
    <dgm:cxn modelId="{12A864CD-B61C-4D27-B152-C516D770DC30}" type="presParOf" srcId="{A72AD4D6-D4B5-45EA-A23F-AA248B263544}" destId="{A6DD8B96-1F3B-404B-8A3D-5E61C9CB9B8D}" srcOrd="1" destOrd="0" presId="urn:microsoft.com/office/officeart/2005/8/layout/hierarchy1"/>
    <dgm:cxn modelId="{92FB6CA6-FFBC-4859-8285-F29BB3FDB2C0}" type="presParOf" srcId="{A6DD8B96-1F3B-404B-8A3D-5E61C9CB9B8D}" destId="{7413108E-2B1D-4554-AAEB-D3DD8873D30C}" srcOrd="0" destOrd="0" presId="urn:microsoft.com/office/officeart/2005/8/layout/hierarchy1"/>
    <dgm:cxn modelId="{70C60CD6-2F21-4B3C-A85D-1B49E3F4C5C6}" type="presParOf" srcId="{7413108E-2B1D-4554-AAEB-D3DD8873D30C}" destId="{98615A51-1BB7-4066-BDCE-70E8E1EEB1CD}" srcOrd="0" destOrd="0" presId="urn:microsoft.com/office/officeart/2005/8/layout/hierarchy1"/>
    <dgm:cxn modelId="{91922A43-0BAC-48DF-918B-98C3422FCD0C}" type="presParOf" srcId="{7413108E-2B1D-4554-AAEB-D3DD8873D30C}" destId="{8E08F3C8-4A41-4739-8276-726D2848D867}" srcOrd="1" destOrd="0" presId="urn:microsoft.com/office/officeart/2005/8/layout/hierarchy1"/>
    <dgm:cxn modelId="{875182FC-8823-4EFE-9257-40F7D4CF3DDE}" type="presParOf" srcId="{A6DD8B96-1F3B-404B-8A3D-5E61C9CB9B8D}" destId="{8635175D-BD63-422B-8266-E6D5502A9AE5}" srcOrd="1" destOrd="0" presId="urn:microsoft.com/office/officeart/2005/8/layout/hierarchy1"/>
    <dgm:cxn modelId="{FD6B80A5-FEE2-4A7B-A990-EED6A333CF88}" type="presParOf" srcId="{A72AD4D6-D4B5-45EA-A23F-AA248B263544}" destId="{ED5176EA-14B2-43B7-96B0-1D3BFD8DC884}" srcOrd="2" destOrd="0" presId="urn:microsoft.com/office/officeart/2005/8/layout/hierarchy1"/>
    <dgm:cxn modelId="{DDA93BBD-3076-4AC5-9A76-447BFB85D207}" type="presParOf" srcId="{A72AD4D6-D4B5-45EA-A23F-AA248B263544}" destId="{10024110-F28A-45AC-B67C-BA1CC34DFBFA}" srcOrd="3" destOrd="0" presId="urn:microsoft.com/office/officeart/2005/8/layout/hierarchy1"/>
    <dgm:cxn modelId="{2DE7FC30-0B76-47F3-A5F1-BE4F3DA53144}" type="presParOf" srcId="{10024110-F28A-45AC-B67C-BA1CC34DFBFA}" destId="{7F613966-C105-46FF-85AE-2BE1998C512E}" srcOrd="0" destOrd="0" presId="urn:microsoft.com/office/officeart/2005/8/layout/hierarchy1"/>
    <dgm:cxn modelId="{9417C795-874F-4DA5-998A-1A945E4FB8D5}" type="presParOf" srcId="{7F613966-C105-46FF-85AE-2BE1998C512E}" destId="{5ACCD5E1-3179-4EEE-AAFE-2C3ADB4873DD}" srcOrd="0" destOrd="0" presId="urn:microsoft.com/office/officeart/2005/8/layout/hierarchy1"/>
    <dgm:cxn modelId="{346C3625-10DE-4964-B224-C525DEAA9F0C}" type="presParOf" srcId="{7F613966-C105-46FF-85AE-2BE1998C512E}" destId="{C12DA56E-CA4E-4E7F-9214-637AC68D887F}" srcOrd="1" destOrd="0" presId="urn:microsoft.com/office/officeart/2005/8/layout/hierarchy1"/>
    <dgm:cxn modelId="{71B8C3D8-6802-4BB0-878B-63F4CD8513D9}" type="presParOf" srcId="{10024110-F28A-45AC-B67C-BA1CC34DFBFA}" destId="{EAE5FA8F-78E3-4380-A5AD-0CFFE1F23143}" srcOrd="1" destOrd="0" presId="urn:microsoft.com/office/officeart/2005/8/layout/hierarchy1"/>
    <dgm:cxn modelId="{C72DB641-CD33-438F-A015-ACD1006835D1}" type="presParOf" srcId="{153AA30D-287D-42AD-B119-352F94F8C6EF}" destId="{390A7E26-A169-46C0-BAFC-FB47A869D8C8}" srcOrd="4" destOrd="0" presId="urn:microsoft.com/office/officeart/2005/8/layout/hierarchy1"/>
    <dgm:cxn modelId="{DD4685AA-C4F3-4F81-9773-035AD9865327}" type="presParOf" srcId="{153AA30D-287D-42AD-B119-352F94F8C6EF}" destId="{3D81E8CD-12F0-49AE-8622-CCF17947C1B6}" srcOrd="5" destOrd="0" presId="urn:microsoft.com/office/officeart/2005/8/layout/hierarchy1"/>
    <dgm:cxn modelId="{B5701D08-6B1A-48F3-9D52-F4C1D39670E3}" type="presParOf" srcId="{3D81E8CD-12F0-49AE-8622-CCF17947C1B6}" destId="{FC2902AA-C88E-4A2B-9ADA-B9045CD29529}" srcOrd="0" destOrd="0" presId="urn:microsoft.com/office/officeart/2005/8/layout/hierarchy1"/>
    <dgm:cxn modelId="{F657911A-76CF-40AC-A6CB-05A4AD2DA57D}" type="presParOf" srcId="{FC2902AA-C88E-4A2B-9ADA-B9045CD29529}" destId="{230581B2-FD70-4B11-BA2B-A81767835B91}" srcOrd="0" destOrd="0" presId="urn:microsoft.com/office/officeart/2005/8/layout/hierarchy1"/>
    <dgm:cxn modelId="{B93423E5-916D-42FB-AE9A-50DF01F3D7C3}" type="presParOf" srcId="{FC2902AA-C88E-4A2B-9ADA-B9045CD29529}" destId="{B8660251-23EC-4AFA-ADCC-F3766D5896AA}" srcOrd="1" destOrd="0" presId="urn:microsoft.com/office/officeart/2005/8/layout/hierarchy1"/>
    <dgm:cxn modelId="{43F50CB0-D018-4575-8C0C-6186C505C1BF}" type="presParOf" srcId="{3D81E8CD-12F0-49AE-8622-CCF17947C1B6}" destId="{66425ED2-FB52-42D7-B6E8-BEC64F111BC6}" srcOrd="1" destOrd="0" presId="urn:microsoft.com/office/officeart/2005/8/layout/hierarchy1"/>
    <dgm:cxn modelId="{82A6A598-EAB7-4E18-8164-D833DB468F52}" type="presParOf" srcId="{66425ED2-FB52-42D7-B6E8-BEC64F111BC6}" destId="{A00DC536-9AAA-4B1E-AD6B-71D7DAF6F5DD}" srcOrd="0" destOrd="0" presId="urn:microsoft.com/office/officeart/2005/8/layout/hierarchy1"/>
    <dgm:cxn modelId="{9FE306A6-5BBC-4B5A-8BCF-1BE8D75A1126}" type="presParOf" srcId="{66425ED2-FB52-42D7-B6E8-BEC64F111BC6}" destId="{393268E1-7F14-4125-9B15-815A39D12D05}" srcOrd="1" destOrd="0" presId="urn:microsoft.com/office/officeart/2005/8/layout/hierarchy1"/>
    <dgm:cxn modelId="{BED7B3B6-3D8B-4D82-B6EB-4BD9FEA6ECDA}" type="presParOf" srcId="{393268E1-7F14-4125-9B15-815A39D12D05}" destId="{0291AB2C-FFBD-4A3A-A1B6-716C6E8D97E7}" srcOrd="0" destOrd="0" presId="urn:microsoft.com/office/officeart/2005/8/layout/hierarchy1"/>
    <dgm:cxn modelId="{CD4D547A-68C6-4106-87D4-17231CF02254}" type="presParOf" srcId="{0291AB2C-FFBD-4A3A-A1B6-716C6E8D97E7}" destId="{88CCCD74-7526-44DC-BA7D-DCC643AC65EB}" srcOrd="0" destOrd="0" presId="urn:microsoft.com/office/officeart/2005/8/layout/hierarchy1"/>
    <dgm:cxn modelId="{17DEA766-C1D6-473D-93BF-51E04D166183}" type="presParOf" srcId="{0291AB2C-FFBD-4A3A-A1B6-716C6E8D97E7}" destId="{17554E02-A0A1-49F2-AC85-A4D06A502FD7}" srcOrd="1" destOrd="0" presId="urn:microsoft.com/office/officeart/2005/8/layout/hierarchy1"/>
    <dgm:cxn modelId="{4FDCD4E1-7340-455F-918E-FBF8DADAD917}" type="presParOf" srcId="{393268E1-7F14-4125-9B15-815A39D12D05}" destId="{D8607C4D-1300-46F6-8641-8E1BFF037338}" srcOrd="1" destOrd="0" presId="urn:microsoft.com/office/officeart/2005/8/layout/hierarchy1"/>
    <dgm:cxn modelId="{2DDD2299-B41F-413B-B42F-0D4544101F6F}" type="presParOf" srcId="{66425ED2-FB52-42D7-B6E8-BEC64F111BC6}" destId="{C387C467-D1EF-4EAA-846C-20FB6683241B}" srcOrd="2" destOrd="0" presId="urn:microsoft.com/office/officeart/2005/8/layout/hierarchy1"/>
    <dgm:cxn modelId="{F03BE86E-D180-41AC-B25E-43CDBA4C7E2B}" type="presParOf" srcId="{66425ED2-FB52-42D7-B6E8-BEC64F111BC6}" destId="{21A2C360-A5BF-4077-97B2-C934FDEE9107}" srcOrd="3" destOrd="0" presId="urn:microsoft.com/office/officeart/2005/8/layout/hierarchy1"/>
    <dgm:cxn modelId="{9001962B-1B19-4F2E-8695-1FC4BA39BF27}" type="presParOf" srcId="{21A2C360-A5BF-4077-97B2-C934FDEE9107}" destId="{3EA1DC6F-2B7D-424E-9A4B-7DE7FCC676FE}" srcOrd="0" destOrd="0" presId="urn:microsoft.com/office/officeart/2005/8/layout/hierarchy1"/>
    <dgm:cxn modelId="{A9D946BA-7D9A-4865-AD15-C4177EF74111}" type="presParOf" srcId="{3EA1DC6F-2B7D-424E-9A4B-7DE7FCC676FE}" destId="{99A36123-A0C3-4B78-BC65-E2073CBE1C1D}" srcOrd="0" destOrd="0" presId="urn:microsoft.com/office/officeart/2005/8/layout/hierarchy1"/>
    <dgm:cxn modelId="{ABD32577-7BD5-43F0-A782-DFC1FD86107D}" type="presParOf" srcId="{3EA1DC6F-2B7D-424E-9A4B-7DE7FCC676FE}" destId="{4A266C36-78C6-49C0-A530-537900444F8E}" srcOrd="1" destOrd="0" presId="urn:microsoft.com/office/officeart/2005/8/layout/hierarchy1"/>
    <dgm:cxn modelId="{D2AB3008-06CD-4CDC-AE32-8BDF5033C372}" type="presParOf" srcId="{21A2C360-A5BF-4077-97B2-C934FDEE9107}" destId="{0B282E14-ACB3-44BB-8DA5-E586CEEBA09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9E1D8E4-ECFE-4AC8-A5AB-FE06816E2A8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DD101509-1A3C-48BB-9579-D5D927F0D061}">
      <dgm:prSet phldrT="[Text]"/>
      <dgm:spPr/>
      <dgm:t>
        <a:bodyPr/>
        <a:lstStyle/>
        <a:p>
          <a:r>
            <a:rPr lang="en-IN" dirty="0" smtClean="0"/>
            <a:t>Minimum requirement to follow</a:t>
          </a:r>
          <a:endParaRPr lang="en-IN" dirty="0"/>
        </a:p>
      </dgm:t>
    </dgm:pt>
    <dgm:pt modelId="{0314B430-79EE-479B-B68F-139A97390664}" type="parTrans" cxnId="{EEA077C0-884F-4786-B059-0FEDD005AB4F}">
      <dgm:prSet/>
      <dgm:spPr/>
      <dgm:t>
        <a:bodyPr/>
        <a:lstStyle/>
        <a:p>
          <a:endParaRPr lang="en-IN"/>
        </a:p>
      </dgm:t>
    </dgm:pt>
    <dgm:pt modelId="{3FC7C264-46D4-464B-B628-6FBBE063F5BE}" type="sibTrans" cxnId="{EEA077C0-884F-4786-B059-0FEDD005AB4F}">
      <dgm:prSet/>
      <dgm:spPr/>
      <dgm:t>
        <a:bodyPr/>
        <a:lstStyle/>
        <a:p>
          <a:endParaRPr lang="en-IN"/>
        </a:p>
      </dgm:t>
    </dgm:pt>
    <dgm:pt modelId="{5370B6DC-B72A-4933-9A3D-2C46756440B3}">
      <dgm:prSet phldrT="[Text]"/>
      <dgm:spPr/>
      <dgm:t>
        <a:bodyPr/>
        <a:lstStyle/>
        <a:p>
          <a:r>
            <a:rPr lang="en-IN" dirty="0" smtClean="0"/>
            <a:t>Maximum voltage of portable electronic device inside chamber, pipe, flue </a:t>
          </a:r>
          <a:r>
            <a:rPr lang="en-IN" dirty="0" err="1" smtClean="0"/>
            <a:t>etc</a:t>
          </a:r>
          <a:endParaRPr lang="en-IN" dirty="0"/>
        </a:p>
      </dgm:t>
    </dgm:pt>
    <dgm:pt modelId="{FAE169AA-D053-45B4-BF0E-FD7B50B94608}" type="parTrans" cxnId="{57FA4F1E-B76F-46C1-894A-BA9A31C141FA}">
      <dgm:prSet/>
      <dgm:spPr/>
      <dgm:t>
        <a:bodyPr/>
        <a:lstStyle/>
        <a:p>
          <a:endParaRPr lang="en-IN"/>
        </a:p>
      </dgm:t>
    </dgm:pt>
    <dgm:pt modelId="{1DFC31D4-10EE-42E8-A447-D18E32C3C9A8}" type="sibTrans" cxnId="{57FA4F1E-B76F-46C1-894A-BA9A31C141FA}">
      <dgm:prSet/>
      <dgm:spPr/>
      <dgm:t>
        <a:bodyPr/>
        <a:lstStyle/>
        <a:p>
          <a:endParaRPr lang="en-IN"/>
        </a:p>
      </dgm:t>
    </dgm:pt>
    <dgm:pt modelId="{041B393D-EAD8-4AC6-8495-086A6FB1E4C2}">
      <dgm:prSet phldrT="[Text]"/>
      <dgm:spPr/>
      <dgm:t>
        <a:bodyPr/>
        <a:lstStyle/>
        <a:p>
          <a:r>
            <a:rPr lang="en-IN" dirty="0" smtClean="0"/>
            <a:t>24 </a:t>
          </a:r>
          <a:r>
            <a:rPr lang="en-IN" dirty="0" smtClean="0"/>
            <a:t>Volts</a:t>
          </a:r>
          <a:endParaRPr lang="en-IN" dirty="0"/>
        </a:p>
      </dgm:t>
    </dgm:pt>
    <dgm:pt modelId="{939797A6-88D5-45A6-895A-7AC2036B7FC0}" type="parTrans" cxnId="{B5B9A006-BA39-46D1-A9AE-B9B839803BAC}">
      <dgm:prSet/>
      <dgm:spPr/>
      <dgm:t>
        <a:bodyPr/>
        <a:lstStyle/>
        <a:p>
          <a:endParaRPr lang="en-IN"/>
        </a:p>
      </dgm:t>
    </dgm:pt>
    <dgm:pt modelId="{16DC1943-DDB2-4F45-B0C1-C80072EBD8AD}" type="sibTrans" cxnId="{B5B9A006-BA39-46D1-A9AE-B9B839803BAC}">
      <dgm:prSet/>
      <dgm:spPr/>
      <dgm:t>
        <a:bodyPr/>
        <a:lstStyle/>
        <a:p>
          <a:endParaRPr lang="en-IN"/>
        </a:p>
      </dgm:t>
    </dgm:pt>
    <dgm:pt modelId="{1CB62C5E-2AC7-4054-A372-E5DA030E9DE2}" type="pres">
      <dgm:prSet presAssocID="{69E1D8E4-ECFE-4AC8-A5AB-FE06816E2A8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B0C07949-DCA9-46EF-9E2A-01A23BB0A4C9}" type="pres">
      <dgm:prSet presAssocID="{DD101509-1A3C-48BB-9579-D5D927F0D061}" presName="hierRoot1" presStyleCnt="0"/>
      <dgm:spPr/>
    </dgm:pt>
    <dgm:pt modelId="{242F5A3F-9AC9-426C-A14C-529A8FEF22FE}" type="pres">
      <dgm:prSet presAssocID="{DD101509-1A3C-48BB-9579-D5D927F0D061}" presName="composite" presStyleCnt="0"/>
      <dgm:spPr/>
    </dgm:pt>
    <dgm:pt modelId="{6F110279-75BA-4A34-B71D-19064C3C6A20}" type="pres">
      <dgm:prSet presAssocID="{DD101509-1A3C-48BB-9579-D5D927F0D061}" presName="background" presStyleLbl="node0" presStyleIdx="0" presStyleCnt="1"/>
      <dgm:spPr/>
    </dgm:pt>
    <dgm:pt modelId="{4D268726-AC49-47E0-BB68-AD29DA023E2B}" type="pres">
      <dgm:prSet presAssocID="{DD101509-1A3C-48BB-9579-D5D927F0D061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AE85492E-466E-43C0-A88C-8D6A3ECD60C8}" type="pres">
      <dgm:prSet presAssocID="{DD101509-1A3C-48BB-9579-D5D927F0D061}" presName="hierChild2" presStyleCnt="0"/>
      <dgm:spPr/>
    </dgm:pt>
    <dgm:pt modelId="{4088FBB9-5A18-47B9-A008-3451A8961133}" type="pres">
      <dgm:prSet presAssocID="{FAE169AA-D053-45B4-BF0E-FD7B50B94608}" presName="Name10" presStyleLbl="parChTrans1D2" presStyleIdx="0" presStyleCnt="1"/>
      <dgm:spPr/>
      <dgm:t>
        <a:bodyPr/>
        <a:lstStyle/>
        <a:p>
          <a:endParaRPr lang="en-IN"/>
        </a:p>
      </dgm:t>
    </dgm:pt>
    <dgm:pt modelId="{69995998-3E2B-427A-8B17-F67E59443980}" type="pres">
      <dgm:prSet presAssocID="{5370B6DC-B72A-4933-9A3D-2C46756440B3}" presName="hierRoot2" presStyleCnt="0"/>
      <dgm:spPr/>
    </dgm:pt>
    <dgm:pt modelId="{7BB5864F-0857-4E6D-A53D-4AF43B31153B}" type="pres">
      <dgm:prSet presAssocID="{5370B6DC-B72A-4933-9A3D-2C46756440B3}" presName="composite2" presStyleCnt="0"/>
      <dgm:spPr/>
    </dgm:pt>
    <dgm:pt modelId="{D8B3911E-E712-4C98-ADBB-A7F49ACE3E79}" type="pres">
      <dgm:prSet presAssocID="{5370B6DC-B72A-4933-9A3D-2C46756440B3}" presName="background2" presStyleLbl="node2" presStyleIdx="0" presStyleCnt="1"/>
      <dgm:spPr/>
    </dgm:pt>
    <dgm:pt modelId="{AD71A444-EFED-4D38-8F9C-5B01379EEB4B}" type="pres">
      <dgm:prSet presAssocID="{5370B6DC-B72A-4933-9A3D-2C46756440B3}" presName="text2" presStyleLbl="fgAcc2" presStyleIdx="0" presStyleCnt="1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1EB4643E-004B-4D1C-ABF4-6F00067CF148}" type="pres">
      <dgm:prSet presAssocID="{5370B6DC-B72A-4933-9A3D-2C46756440B3}" presName="hierChild3" presStyleCnt="0"/>
      <dgm:spPr/>
    </dgm:pt>
    <dgm:pt modelId="{AB10426F-8FC4-4B30-9554-E37854DF959F}" type="pres">
      <dgm:prSet presAssocID="{939797A6-88D5-45A6-895A-7AC2036B7FC0}" presName="Name17" presStyleLbl="parChTrans1D3" presStyleIdx="0" presStyleCnt="1"/>
      <dgm:spPr/>
      <dgm:t>
        <a:bodyPr/>
        <a:lstStyle/>
        <a:p>
          <a:endParaRPr lang="en-IN"/>
        </a:p>
      </dgm:t>
    </dgm:pt>
    <dgm:pt modelId="{3C9B175E-C714-408F-9A5D-B4325CBD0F73}" type="pres">
      <dgm:prSet presAssocID="{041B393D-EAD8-4AC6-8495-086A6FB1E4C2}" presName="hierRoot3" presStyleCnt="0"/>
      <dgm:spPr/>
    </dgm:pt>
    <dgm:pt modelId="{6121DF29-50EE-4791-815B-5CAD551FFA5F}" type="pres">
      <dgm:prSet presAssocID="{041B393D-EAD8-4AC6-8495-086A6FB1E4C2}" presName="composite3" presStyleCnt="0"/>
      <dgm:spPr/>
    </dgm:pt>
    <dgm:pt modelId="{7160B413-E005-4DCB-BE7D-97AE3D86BAD1}" type="pres">
      <dgm:prSet presAssocID="{041B393D-EAD8-4AC6-8495-086A6FB1E4C2}" presName="background3" presStyleLbl="node3" presStyleIdx="0" presStyleCnt="1"/>
      <dgm:spPr/>
    </dgm:pt>
    <dgm:pt modelId="{1253635A-A033-45FB-9675-E74F1E479B93}" type="pres">
      <dgm:prSet presAssocID="{041B393D-EAD8-4AC6-8495-086A6FB1E4C2}" presName="text3" presStyleLbl="fgAcc3" presStyleIdx="0" presStyleCnt="1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B9B4837E-996E-466A-8693-FAF491B50F28}" type="pres">
      <dgm:prSet presAssocID="{041B393D-EAD8-4AC6-8495-086A6FB1E4C2}" presName="hierChild4" presStyleCnt="0"/>
      <dgm:spPr/>
    </dgm:pt>
  </dgm:ptLst>
  <dgm:cxnLst>
    <dgm:cxn modelId="{B5B9A006-BA39-46D1-A9AE-B9B839803BAC}" srcId="{5370B6DC-B72A-4933-9A3D-2C46756440B3}" destId="{041B393D-EAD8-4AC6-8495-086A6FB1E4C2}" srcOrd="0" destOrd="0" parTransId="{939797A6-88D5-45A6-895A-7AC2036B7FC0}" sibTransId="{16DC1943-DDB2-4F45-B0C1-C80072EBD8AD}"/>
    <dgm:cxn modelId="{9C7F5490-2225-43C3-ABE8-4024428C9AE0}" type="presOf" srcId="{69E1D8E4-ECFE-4AC8-A5AB-FE06816E2A86}" destId="{1CB62C5E-2AC7-4054-A372-E5DA030E9DE2}" srcOrd="0" destOrd="0" presId="urn:microsoft.com/office/officeart/2005/8/layout/hierarchy1"/>
    <dgm:cxn modelId="{0288D6E7-EA98-47F4-8BCB-1338A03BC631}" type="presOf" srcId="{5370B6DC-B72A-4933-9A3D-2C46756440B3}" destId="{AD71A444-EFED-4D38-8F9C-5B01379EEB4B}" srcOrd="0" destOrd="0" presId="urn:microsoft.com/office/officeart/2005/8/layout/hierarchy1"/>
    <dgm:cxn modelId="{08323004-53F8-43C7-B2F0-5767FA3A1E83}" type="presOf" srcId="{FAE169AA-D053-45B4-BF0E-FD7B50B94608}" destId="{4088FBB9-5A18-47B9-A008-3451A8961133}" srcOrd="0" destOrd="0" presId="urn:microsoft.com/office/officeart/2005/8/layout/hierarchy1"/>
    <dgm:cxn modelId="{58FBA832-FDA2-4B22-9171-BB8341AC9392}" type="presOf" srcId="{041B393D-EAD8-4AC6-8495-086A6FB1E4C2}" destId="{1253635A-A033-45FB-9675-E74F1E479B93}" srcOrd="0" destOrd="0" presId="urn:microsoft.com/office/officeart/2005/8/layout/hierarchy1"/>
    <dgm:cxn modelId="{AAF2F78D-E4BD-4529-83DC-9069206E02C8}" type="presOf" srcId="{DD101509-1A3C-48BB-9579-D5D927F0D061}" destId="{4D268726-AC49-47E0-BB68-AD29DA023E2B}" srcOrd="0" destOrd="0" presId="urn:microsoft.com/office/officeart/2005/8/layout/hierarchy1"/>
    <dgm:cxn modelId="{C1508904-A3A7-4A30-ADCB-CD40FBC94778}" type="presOf" srcId="{939797A6-88D5-45A6-895A-7AC2036B7FC0}" destId="{AB10426F-8FC4-4B30-9554-E37854DF959F}" srcOrd="0" destOrd="0" presId="urn:microsoft.com/office/officeart/2005/8/layout/hierarchy1"/>
    <dgm:cxn modelId="{57FA4F1E-B76F-46C1-894A-BA9A31C141FA}" srcId="{DD101509-1A3C-48BB-9579-D5D927F0D061}" destId="{5370B6DC-B72A-4933-9A3D-2C46756440B3}" srcOrd="0" destOrd="0" parTransId="{FAE169AA-D053-45B4-BF0E-FD7B50B94608}" sibTransId="{1DFC31D4-10EE-42E8-A447-D18E32C3C9A8}"/>
    <dgm:cxn modelId="{EEA077C0-884F-4786-B059-0FEDD005AB4F}" srcId="{69E1D8E4-ECFE-4AC8-A5AB-FE06816E2A86}" destId="{DD101509-1A3C-48BB-9579-D5D927F0D061}" srcOrd="0" destOrd="0" parTransId="{0314B430-79EE-479B-B68F-139A97390664}" sibTransId="{3FC7C264-46D4-464B-B628-6FBBE063F5BE}"/>
    <dgm:cxn modelId="{3038D497-0777-4338-9A5D-7D50CBBE887B}" type="presParOf" srcId="{1CB62C5E-2AC7-4054-A372-E5DA030E9DE2}" destId="{B0C07949-DCA9-46EF-9E2A-01A23BB0A4C9}" srcOrd="0" destOrd="0" presId="urn:microsoft.com/office/officeart/2005/8/layout/hierarchy1"/>
    <dgm:cxn modelId="{3119E173-64AB-42EC-8D33-F91150A55711}" type="presParOf" srcId="{B0C07949-DCA9-46EF-9E2A-01A23BB0A4C9}" destId="{242F5A3F-9AC9-426C-A14C-529A8FEF22FE}" srcOrd="0" destOrd="0" presId="urn:microsoft.com/office/officeart/2005/8/layout/hierarchy1"/>
    <dgm:cxn modelId="{AD23CF5F-3B4E-4BCD-9ACA-18C994B5705F}" type="presParOf" srcId="{242F5A3F-9AC9-426C-A14C-529A8FEF22FE}" destId="{6F110279-75BA-4A34-B71D-19064C3C6A20}" srcOrd="0" destOrd="0" presId="urn:microsoft.com/office/officeart/2005/8/layout/hierarchy1"/>
    <dgm:cxn modelId="{BF22E829-5AE8-450B-B582-CAEA16B95A4C}" type="presParOf" srcId="{242F5A3F-9AC9-426C-A14C-529A8FEF22FE}" destId="{4D268726-AC49-47E0-BB68-AD29DA023E2B}" srcOrd="1" destOrd="0" presId="urn:microsoft.com/office/officeart/2005/8/layout/hierarchy1"/>
    <dgm:cxn modelId="{1164E15A-E0E7-4182-A9D0-A948F990A7D1}" type="presParOf" srcId="{B0C07949-DCA9-46EF-9E2A-01A23BB0A4C9}" destId="{AE85492E-466E-43C0-A88C-8D6A3ECD60C8}" srcOrd="1" destOrd="0" presId="urn:microsoft.com/office/officeart/2005/8/layout/hierarchy1"/>
    <dgm:cxn modelId="{2854EEC4-CB67-417C-B5B5-99AA7A56032C}" type="presParOf" srcId="{AE85492E-466E-43C0-A88C-8D6A3ECD60C8}" destId="{4088FBB9-5A18-47B9-A008-3451A8961133}" srcOrd="0" destOrd="0" presId="urn:microsoft.com/office/officeart/2005/8/layout/hierarchy1"/>
    <dgm:cxn modelId="{1E926CAE-9C9A-4D03-86FB-E1231769D7AD}" type="presParOf" srcId="{AE85492E-466E-43C0-A88C-8D6A3ECD60C8}" destId="{69995998-3E2B-427A-8B17-F67E59443980}" srcOrd="1" destOrd="0" presId="urn:microsoft.com/office/officeart/2005/8/layout/hierarchy1"/>
    <dgm:cxn modelId="{12340ADB-96D9-45D7-9A46-B8F8013C0EC6}" type="presParOf" srcId="{69995998-3E2B-427A-8B17-F67E59443980}" destId="{7BB5864F-0857-4E6D-A53D-4AF43B31153B}" srcOrd="0" destOrd="0" presId="urn:microsoft.com/office/officeart/2005/8/layout/hierarchy1"/>
    <dgm:cxn modelId="{8252C48C-8BA4-44FC-8E55-452D760DAA29}" type="presParOf" srcId="{7BB5864F-0857-4E6D-A53D-4AF43B31153B}" destId="{D8B3911E-E712-4C98-ADBB-A7F49ACE3E79}" srcOrd="0" destOrd="0" presId="urn:microsoft.com/office/officeart/2005/8/layout/hierarchy1"/>
    <dgm:cxn modelId="{27532E8E-EC1F-4CBA-86B1-3F04AC3FDE85}" type="presParOf" srcId="{7BB5864F-0857-4E6D-A53D-4AF43B31153B}" destId="{AD71A444-EFED-4D38-8F9C-5B01379EEB4B}" srcOrd="1" destOrd="0" presId="urn:microsoft.com/office/officeart/2005/8/layout/hierarchy1"/>
    <dgm:cxn modelId="{AA4798BD-22CB-42CF-8B6A-DEB1FF4C1100}" type="presParOf" srcId="{69995998-3E2B-427A-8B17-F67E59443980}" destId="{1EB4643E-004B-4D1C-ABF4-6F00067CF148}" srcOrd="1" destOrd="0" presId="urn:microsoft.com/office/officeart/2005/8/layout/hierarchy1"/>
    <dgm:cxn modelId="{564412E9-1938-4B70-AB2E-016A1FA9CFEB}" type="presParOf" srcId="{1EB4643E-004B-4D1C-ABF4-6F00067CF148}" destId="{AB10426F-8FC4-4B30-9554-E37854DF959F}" srcOrd="0" destOrd="0" presId="urn:microsoft.com/office/officeart/2005/8/layout/hierarchy1"/>
    <dgm:cxn modelId="{8BB14A18-1E03-47A4-ABAB-96DDDEED2DF3}" type="presParOf" srcId="{1EB4643E-004B-4D1C-ABF4-6F00067CF148}" destId="{3C9B175E-C714-408F-9A5D-B4325CBD0F73}" srcOrd="1" destOrd="0" presId="urn:microsoft.com/office/officeart/2005/8/layout/hierarchy1"/>
    <dgm:cxn modelId="{31232C72-C01A-48DE-87AB-012B75BE79B7}" type="presParOf" srcId="{3C9B175E-C714-408F-9A5D-B4325CBD0F73}" destId="{6121DF29-50EE-4791-815B-5CAD551FFA5F}" srcOrd="0" destOrd="0" presId="urn:microsoft.com/office/officeart/2005/8/layout/hierarchy1"/>
    <dgm:cxn modelId="{C2936D89-7DA3-4604-B14D-3A175ABEEEF4}" type="presParOf" srcId="{6121DF29-50EE-4791-815B-5CAD551FFA5F}" destId="{7160B413-E005-4DCB-BE7D-97AE3D86BAD1}" srcOrd="0" destOrd="0" presId="urn:microsoft.com/office/officeart/2005/8/layout/hierarchy1"/>
    <dgm:cxn modelId="{BAAC830A-B46A-4D6E-9EA8-903C518AEBC1}" type="presParOf" srcId="{6121DF29-50EE-4791-815B-5CAD551FFA5F}" destId="{1253635A-A033-45FB-9675-E74F1E479B93}" srcOrd="1" destOrd="0" presId="urn:microsoft.com/office/officeart/2005/8/layout/hierarchy1"/>
    <dgm:cxn modelId="{61A10E01-0697-4828-AB87-3F7CC9E5DEF5}" type="presParOf" srcId="{3C9B175E-C714-408F-9A5D-B4325CBD0F73}" destId="{B9B4837E-996E-466A-8693-FAF491B50F2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D947F8D-0D52-4774-9E8D-D58BC7AC83FD}" type="doc">
      <dgm:prSet loTypeId="urn:microsoft.com/office/officeart/2005/8/layout/hierarchy3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CB82EFC8-8BA6-4EED-AC98-9322EAF3506B}">
      <dgm:prSet phldrT="[Text]"/>
      <dgm:spPr/>
      <dgm:t>
        <a:bodyPr/>
        <a:lstStyle/>
        <a:p>
          <a:r>
            <a:rPr lang="en-IN" dirty="0" smtClean="0"/>
            <a:t>Chairman </a:t>
          </a:r>
          <a:endParaRPr lang="en-IN" dirty="0"/>
        </a:p>
      </dgm:t>
    </dgm:pt>
    <dgm:pt modelId="{A05FD2F2-C3BD-4EAB-8021-B6EA0C89578B}" type="parTrans" cxnId="{A6264FEF-C99F-4916-A64C-5A5AD2024F03}">
      <dgm:prSet/>
      <dgm:spPr/>
      <dgm:t>
        <a:bodyPr/>
        <a:lstStyle/>
        <a:p>
          <a:endParaRPr lang="en-IN"/>
        </a:p>
      </dgm:t>
    </dgm:pt>
    <dgm:pt modelId="{231F2F36-D979-4456-AE11-D395E3ECA666}" type="sibTrans" cxnId="{A6264FEF-C99F-4916-A64C-5A5AD2024F03}">
      <dgm:prSet/>
      <dgm:spPr/>
      <dgm:t>
        <a:bodyPr/>
        <a:lstStyle/>
        <a:p>
          <a:endParaRPr lang="en-IN"/>
        </a:p>
      </dgm:t>
    </dgm:pt>
    <dgm:pt modelId="{C2C8BDB4-F768-434A-80DE-E26E3E74564C}">
      <dgm:prSet phldrT="[Text]"/>
      <dgm:spPr/>
      <dgm:t>
        <a:bodyPr/>
        <a:lstStyle/>
        <a:p>
          <a:r>
            <a:rPr lang="en-IN" dirty="0" smtClean="0"/>
            <a:t>Chief inspector of state</a:t>
          </a:r>
          <a:endParaRPr lang="en-IN" dirty="0"/>
        </a:p>
      </dgm:t>
    </dgm:pt>
    <dgm:pt modelId="{C8214729-3A3F-44C3-830F-3CE89F8F9635}" type="parTrans" cxnId="{E02CADEE-D660-4507-A9E5-5AECA5CBDE50}">
      <dgm:prSet/>
      <dgm:spPr/>
      <dgm:t>
        <a:bodyPr/>
        <a:lstStyle/>
        <a:p>
          <a:endParaRPr lang="en-IN"/>
        </a:p>
      </dgm:t>
    </dgm:pt>
    <dgm:pt modelId="{044081EB-7D8B-43D3-87CD-23D89C4A08E1}" type="sibTrans" cxnId="{E02CADEE-D660-4507-A9E5-5AECA5CBDE50}">
      <dgm:prSet/>
      <dgm:spPr/>
      <dgm:t>
        <a:bodyPr/>
        <a:lstStyle/>
        <a:p>
          <a:endParaRPr lang="en-IN"/>
        </a:p>
      </dgm:t>
    </dgm:pt>
    <dgm:pt modelId="{4D9F5D88-5128-40D1-BAB2-8069362E6FF7}">
      <dgm:prSet phldrT="[Text]"/>
      <dgm:spPr/>
      <dgm:t>
        <a:bodyPr/>
        <a:lstStyle/>
        <a:p>
          <a:r>
            <a:rPr lang="en-IN" dirty="0" smtClean="0"/>
            <a:t>Who can not be member</a:t>
          </a:r>
          <a:endParaRPr lang="en-IN" dirty="0"/>
        </a:p>
      </dgm:t>
    </dgm:pt>
    <dgm:pt modelId="{0444C608-D8A9-496C-94B1-1F62BF3F6062}" type="parTrans" cxnId="{48B23815-6A07-43B3-B4D4-7645BEBBD535}">
      <dgm:prSet/>
      <dgm:spPr/>
      <dgm:t>
        <a:bodyPr/>
        <a:lstStyle/>
        <a:p>
          <a:endParaRPr lang="en-IN"/>
        </a:p>
      </dgm:t>
    </dgm:pt>
    <dgm:pt modelId="{A0BECB8A-F229-45EB-A388-A1710336D92B}" type="sibTrans" cxnId="{48B23815-6A07-43B3-B4D4-7645BEBBD535}">
      <dgm:prSet/>
      <dgm:spPr/>
      <dgm:t>
        <a:bodyPr/>
        <a:lstStyle/>
        <a:p>
          <a:endParaRPr lang="en-IN"/>
        </a:p>
      </dgm:t>
    </dgm:pt>
    <dgm:pt modelId="{1ED96DF1-628D-404E-A1B2-6B8037C89F15}">
      <dgm:prSet phldrT="[Text]"/>
      <dgm:spPr/>
      <dgm:t>
        <a:bodyPr/>
        <a:lstStyle/>
        <a:p>
          <a:r>
            <a:rPr lang="en-IN" dirty="0" smtClean="0"/>
            <a:t>Member</a:t>
          </a:r>
          <a:endParaRPr lang="en-IN" dirty="0"/>
        </a:p>
      </dgm:t>
    </dgm:pt>
    <dgm:pt modelId="{21C4FEC1-AF74-4053-A77A-38F315DA8368}" type="parTrans" cxnId="{DEAE0094-E570-4809-B31A-C173B119D17A}">
      <dgm:prSet/>
      <dgm:spPr/>
      <dgm:t>
        <a:bodyPr/>
        <a:lstStyle/>
        <a:p>
          <a:endParaRPr lang="en-IN"/>
        </a:p>
      </dgm:t>
    </dgm:pt>
    <dgm:pt modelId="{E1D92C9C-0CD7-4DD8-8518-CB934619EBC1}" type="sibTrans" cxnId="{DEAE0094-E570-4809-B31A-C173B119D17A}">
      <dgm:prSet/>
      <dgm:spPr/>
      <dgm:t>
        <a:bodyPr/>
        <a:lstStyle/>
        <a:p>
          <a:endParaRPr lang="en-IN"/>
        </a:p>
      </dgm:t>
    </dgm:pt>
    <dgm:pt modelId="{93358D6F-E889-43B0-A18B-20E36A54D0CB}">
      <dgm:prSet phldrT="[Text]"/>
      <dgm:spPr/>
      <dgm:t>
        <a:bodyPr/>
        <a:lstStyle/>
        <a:p>
          <a:r>
            <a:rPr lang="en-IN" dirty="0" smtClean="0"/>
            <a:t>MCA member</a:t>
          </a:r>
          <a:endParaRPr lang="en-IN" dirty="0"/>
        </a:p>
      </dgm:t>
    </dgm:pt>
    <dgm:pt modelId="{49B823EB-CB18-4421-BB2E-48AF89D63A19}" type="parTrans" cxnId="{1F5858C7-9E35-4DDD-BDCD-67E3412063F9}">
      <dgm:prSet/>
      <dgm:spPr/>
      <dgm:t>
        <a:bodyPr/>
        <a:lstStyle/>
        <a:p>
          <a:endParaRPr lang="en-IN"/>
        </a:p>
      </dgm:t>
    </dgm:pt>
    <dgm:pt modelId="{5F845842-74E6-4578-A611-F18461A20BFC}" type="sibTrans" cxnId="{1F5858C7-9E35-4DDD-BDCD-67E3412063F9}">
      <dgm:prSet/>
      <dgm:spPr/>
      <dgm:t>
        <a:bodyPr/>
        <a:lstStyle/>
        <a:p>
          <a:endParaRPr lang="en-IN"/>
        </a:p>
      </dgm:t>
    </dgm:pt>
    <dgm:pt modelId="{E84DF779-8FEA-4E0F-816F-6642B71D0F4C}">
      <dgm:prSet phldrT="[Text]"/>
      <dgm:spPr/>
      <dgm:t>
        <a:bodyPr/>
        <a:lstStyle/>
        <a:p>
          <a:r>
            <a:rPr lang="en-IN" dirty="0" smtClean="0"/>
            <a:t>1- Department of environment</a:t>
          </a:r>
        </a:p>
        <a:p>
          <a:r>
            <a:rPr lang="en-IN" dirty="0" smtClean="0"/>
            <a:t>2- Metrological department</a:t>
          </a:r>
        </a:p>
        <a:p>
          <a:r>
            <a:rPr lang="en-IN" dirty="0" smtClean="0"/>
            <a:t>3- Town planning department</a:t>
          </a:r>
          <a:endParaRPr lang="en-IN" dirty="0"/>
        </a:p>
      </dgm:t>
    </dgm:pt>
    <dgm:pt modelId="{F9A4702D-1548-4F00-A4B9-379643165AF6}" type="parTrans" cxnId="{EB71B1D9-D27D-40E2-BB76-FAFEFCAE6733}">
      <dgm:prSet/>
      <dgm:spPr/>
      <dgm:t>
        <a:bodyPr/>
        <a:lstStyle/>
        <a:p>
          <a:endParaRPr lang="en-IN"/>
        </a:p>
      </dgm:t>
    </dgm:pt>
    <dgm:pt modelId="{03B9CED0-78B7-4E3E-A5DC-77B230F26ACE}" type="sibTrans" cxnId="{EB71B1D9-D27D-40E2-BB76-FAFEFCAE6733}">
      <dgm:prSet/>
      <dgm:spPr/>
      <dgm:t>
        <a:bodyPr/>
        <a:lstStyle/>
        <a:p>
          <a:endParaRPr lang="en-IN"/>
        </a:p>
      </dgm:t>
    </dgm:pt>
    <dgm:pt modelId="{A873257B-935C-4367-8BDE-89507484503F}">
      <dgm:prSet phldrT="[Text]"/>
      <dgm:spPr/>
      <dgm:t>
        <a:bodyPr/>
        <a:lstStyle/>
        <a:p>
          <a:r>
            <a:rPr lang="en-IN" dirty="0" smtClean="0"/>
            <a:t>Responsible for</a:t>
          </a:r>
          <a:endParaRPr lang="en-IN" dirty="0"/>
        </a:p>
      </dgm:t>
    </dgm:pt>
    <dgm:pt modelId="{F7FB0821-9474-4A57-A160-C981BEEF6C5E}" type="parTrans" cxnId="{078B5CE4-98E4-4453-B6BC-853931923330}">
      <dgm:prSet/>
      <dgm:spPr/>
      <dgm:t>
        <a:bodyPr/>
        <a:lstStyle/>
        <a:p>
          <a:endParaRPr lang="en-IN"/>
        </a:p>
      </dgm:t>
    </dgm:pt>
    <dgm:pt modelId="{1B324AB4-FB55-47E5-9F2D-B1E28E0B2BD1}" type="sibTrans" cxnId="{078B5CE4-98E4-4453-B6BC-853931923330}">
      <dgm:prSet/>
      <dgm:spPr/>
      <dgm:t>
        <a:bodyPr/>
        <a:lstStyle/>
        <a:p>
          <a:endParaRPr lang="en-IN"/>
        </a:p>
      </dgm:t>
    </dgm:pt>
    <dgm:pt modelId="{E48A48BB-8701-44F8-B1B1-BEF9AEFF7EC7}">
      <dgm:prSet phldrT="[Text]"/>
      <dgm:spPr/>
      <dgm:t>
        <a:bodyPr/>
        <a:lstStyle/>
        <a:p>
          <a:r>
            <a:rPr lang="en-IN" dirty="0" smtClean="0"/>
            <a:t>Hazardous substance</a:t>
          </a:r>
          <a:endParaRPr lang="en-IN" dirty="0"/>
        </a:p>
      </dgm:t>
    </dgm:pt>
    <dgm:pt modelId="{2E1C4840-DF09-4DEC-991A-BB52DCF69D64}" type="parTrans" cxnId="{18D3011E-BF14-492B-ABE7-2850161F341B}">
      <dgm:prSet/>
      <dgm:spPr/>
    </dgm:pt>
    <dgm:pt modelId="{600A948D-A525-4053-9406-917607F08F10}" type="sibTrans" cxnId="{18D3011E-BF14-492B-ABE7-2850161F341B}">
      <dgm:prSet/>
      <dgm:spPr/>
    </dgm:pt>
    <dgm:pt modelId="{5C2DC58A-0A6C-4B3F-8519-832938B4CBD9}">
      <dgm:prSet phldrT="[Text]"/>
      <dgm:spPr/>
      <dgm:t>
        <a:bodyPr/>
        <a:lstStyle/>
        <a:p>
          <a:r>
            <a:rPr lang="en-IN" dirty="0" smtClean="0"/>
            <a:t>Make recommendation to state</a:t>
          </a:r>
          <a:endParaRPr lang="en-IN" dirty="0"/>
        </a:p>
      </dgm:t>
    </dgm:pt>
    <dgm:pt modelId="{E7A5FE88-9AE8-44DB-A52A-A60910951E82}" type="parTrans" cxnId="{3F938D85-17B0-4E48-8506-30829E0ABC5F}">
      <dgm:prSet/>
      <dgm:spPr/>
    </dgm:pt>
    <dgm:pt modelId="{7E33DB3E-A44A-428B-886C-C7CC01ACE8DE}" type="sibTrans" cxnId="{3F938D85-17B0-4E48-8506-30829E0ABC5F}">
      <dgm:prSet/>
      <dgm:spPr/>
    </dgm:pt>
    <dgm:pt modelId="{C4B235E6-44CA-499D-8737-AC2A1EA2208C}">
      <dgm:prSet phldrT="[Text]"/>
      <dgm:spPr/>
      <dgm:t>
        <a:bodyPr/>
        <a:lstStyle/>
        <a:p>
          <a:r>
            <a:rPr lang="en-IN" dirty="0" smtClean="0"/>
            <a:t>Within 90 days</a:t>
          </a:r>
          <a:endParaRPr lang="en-IN" dirty="0"/>
        </a:p>
      </dgm:t>
    </dgm:pt>
    <dgm:pt modelId="{7BBD7C1D-8659-4113-A270-6A74246C76CF}" type="parTrans" cxnId="{14B41B54-191C-4EBD-A1DD-737FEC02CEDA}">
      <dgm:prSet/>
      <dgm:spPr/>
    </dgm:pt>
    <dgm:pt modelId="{173D61E1-8E3E-4379-BB1B-4002AA6A09FB}" type="sibTrans" cxnId="{14B41B54-191C-4EBD-A1DD-737FEC02CEDA}">
      <dgm:prSet/>
      <dgm:spPr/>
    </dgm:pt>
    <dgm:pt modelId="{8BDBB260-1A11-4026-ADF2-8FB4F5963F2F}">
      <dgm:prSet phldrT="[Text]"/>
      <dgm:spPr/>
      <dgm:t>
        <a:bodyPr/>
        <a:lstStyle/>
        <a:p>
          <a:r>
            <a:rPr lang="en-IN" dirty="0" smtClean="0"/>
            <a:t>Occupier needs to intimate for hazardous</a:t>
          </a:r>
          <a:endParaRPr lang="en-IN" dirty="0"/>
        </a:p>
      </dgm:t>
    </dgm:pt>
    <dgm:pt modelId="{72353349-06CE-4784-B81D-FFC1F158AD02}" type="parTrans" cxnId="{72AEEF50-2F9F-4BC3-B4E4-70B387E12B5D}">
      <dgm:prSet/>
      <dgm:spPr/>
    </dgm:pt>
    <dgm:pt modelId="{4349DE83-1F5A-401C-80E4-02BF85481E9D}" type="sibTrans" cxnId="{72AEEF50-2F9F-4BC3-B4E4-70B387E12B5D}">
      <dgm:prSet/>
      <dgm:spPr/>
    </dgm:pt>
    <dgm:pt modelId="{4088C327-7865-4F01-9FEB-9C800DD5DF8F}">
      <dgm:prSet phldrT="[Text]"/>
      <dgm:spPr/>
      <dgm:t>
        <a:bodyPr/>
        <a:lstStyle/>
        <a:p>
          <a:r>
            <a:rPr lang="en-IN" dirty="0" smtClean="0"/>
            <a:t>Within 30 days</a:t>
          </a:r>
          <a:endParaRPr lang="en-IN" dirty="0"/>
        </a:p>
      </dgm:t>
    </dgm:pt>
    <dgm:pt modelId="{29AA8FE7-BD8C-421F-8247-58A647DE8E88}" type="parTrans" cxnId="{B8B6FA20-D173-4B42-ABC8-0B5A8587E7FE}">
      <dgm:prSet/>
      <dgm:spPr/>
    </dgm:pt>
    <dgm:pt modelId="{E330AA9F-6127-44F9-B486-9A0CCDD13052}" type="sibTrans" cxnId="{B8B6FA20-D173-4B42-ABC8-0B5A8587E7FE}">
      <dgm:prSet/>
      <dgm:spPr/>
    </dgm:pt>
    <dgm:pt modelId="{29388B8E-B3A2-48AA-9C90-6D35BB879B88}" type="pres">
      <dgm:prSet presAssocID="{0D947F8D-0D52-4774-9E8D-D58BC7AC83F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EC83EC59-4492-483B-B0C3-774000303EE2}" type="pres">
      <dgm:prSet presAssocID="{CB82EFC8-8BA6-4EED-AC98-9322EAF3506B}" presName="root" presStyleCnt="0"/>
      <dgm:spPr/>
    </dgm:pt>
    <dgm:pt modelId="{F26FCD31-AB26-4997-8EB2-C888CBBD797E}" type="pres">
      <dgm:prSet presAssocID="{CB82EFC8-8BA6-4EED-AC98-9322EAF3506B}" presName="rootComposite" presStyleCnt="0"/>
      <dgm:spPr/>
    </dgm:pt>
    <dgm:pt modelId="{1E75C06C-376D-4854-8108-485742232078}" type="pres">
      <dgm:prSet presAssocID="{CB82EFC8-8BA6-4EED-AC98-9322EAF3506B}" presName="rootText" presStyleLbl="node1" presStyleIdx="0" presStyleCnt="6"/>
      <dgm:spPr/>
      <dgm:t>
        <a:bodyPr/>
        <a:lstStyle/>
        <a:p>
          <a:endParaRPr lang="en-IN"/>
        </a:p>
      </dgm:t>
    </dgm:pt>
    <dgm:pt modelId="{1107087A-5401-4A98-BED8-F745DB291F7D}" type="pres">
      <dgm:prSet presAssocID="{CB82EFC8-8BA6-4EED-AC98-9322EAF3506B}" presName="rootConnector" presStyleLbl="node1" presStyleIdx="0" presStyleCnt="6"/>
      <dgm:spPr/>
      <dgm:t>
        <a:bodyPr/>
        <a:lstStyle/>
        <a:p>
          <a:endParaRPr lang="en-IN"/>
        </a:p>
      </dgm:t>
    </dgm:pt>
    <dgm:pt modelId="{3E03F387-A08B-4A6E-9B6B-B2F50616D75B}" type="pres">
      <dgm:prSet presAssocID="{CB82EFC8-8BA6-4EED-AC98-9322EAF3506B}" presName="childShape" presStyleCnt="0"/>
      <dgm:spPr/>
    </dgm:pt>
    <dgm:pt modelId="{92EF5635-3210-4949-8536-DB8FED3439A4}" type="pres">
      <dgm:prSet presAssocID="{C8214729-3A3F-44C3-830F-3CE89F8F9635}" presName="Name13" presStyleLbl="parChTrans1D2" presStyleIdx="0" presStyleCnt="6"/>
      <dgm:spPr/>
      <dgm:t>
        <a:bodyPr/>
        <a:lstStyle/>
        <a:p>
          <a:endParaRPr lang="en-IN"/>
        </a:p>
      </dgm:t>
    </dgm:pt>
    <dgm:pt modelId="{B74C8A06-6595-43E0-96C5-124D8A679C95}" type="pres">
      <dgm:prSet presAssocID="{C2C8BDB4-F768-434A-80DE-E26E3E74564C}" presName="childText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D6BBA2E-CBAD-4883-B5CA-1FECBEC491C4}" type="pres">
      <dgm:prSet presAssocID="{4D9F5D88-5128-40D1-BAB2-8069362E6FF7}" presName="root" presStyleCnt="0"/>
      <dgm:spPr/>
    </dgm:pt>
    <dgm:pt modelId="{F2D27B32-442E-41CE-9562-C812D9B032C7}" type="pres">
      <dgm:prSet presAssocID="{4D9F5D88-5128-40D1-BAB2-8069362E6FF7}" presName="rootComposite" presStyleCnt="0"/>
      <dgm:spPr/>
    </dgm:pt>
    <dgm:pt modelId="{6313B9A8-EDBD-4183-8815-BFC3DD6B3957}" type="pres">
      <dgm:prSet presAssocID="{4D9F5D88-5128-40D1-BAB2-8069362E6FF7}" presName="rootText" presStyleLbl="node1" presStyleIdx="1" presStyleCnt="6"/>
      <dgm:spPr/>
      <dgm:t>
        <a:bodyPr/>
        <a:lstStyle/>
        <a:p>
          <a:endParaRPr lang="en-IN"/>
        </a:p>
      </dgm:t>
    </dgm:pt>
    <dgm:pt modelId="{3637C39A-F5BF-4D24-89C0-66E55A55EE75}" type="pres">
      <dgm:prSet presAssocID="{4D9F5D88-5128-40D1-BAB2-8069362E6FF7}" presName="rootConnector" presStyleLbl="node1" presStyleIdx="1" presStyleCnt="6"/>
      <dgm:spPr/>
      <dgm:t>
        <a:bodyPr/>
        <a:lstStyle/>
        <a:p>
          <a:endParaRPr lang="en-IN"/>
        </a:p>
      </dgm:t>
    </dgm:pt>
    <dgm:pt modelId="{8E463665-A24D-4476-82AE-95F680C41B95}" type="pres">
      <dgm:prSet presAssocID="{4D9F5D88-5128-40D1-BAB2-8069362E6FF7}" presName="childShape" presStyleCnt="0"/>
      <dgm:spPr/>
    </dgm:pt>
    <dgm:pt modelId="{6E9ED7F9-DF80-45DC-A9CD-9E5481AC034B}" type="pres">
      <dgm:prSet presAssocID="{49B823EB-CB18-4421-BB2E-48AF89D63A19}" presName="Name13" presStyleLbl="parChTrans1D2" presStyleIdx="1" presStyleCnt="6"/>
      <dgm:spPr/>
      <dgm:t>
        <a:bodyPr/>
        <a:lstStyle/>
        <a:p>
          <a:endParaRPr lang="en-IN"/>
        </a:p>
      </dgm:t>
    </dgm:pt>
    <dgm:pt modelId="{2BE25C86-C423-46DA-9825-EA2E45CA8382}" type="pres">
      <dgm:prSet presAssocID="{93358D6F-E889-43B0-A18B-20E36A54D0CB}" presName="childText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A9F2D44-0EFD-41A9-9788-9DB7058A262A}" type="pres">
      <dgm:prSet presAssocID="{1ED96DF1-628D-404E-A1B2-6B8037C89F15}" presName="root" presStyleCnt="0"/>
      <dgm:spPr/>
    </dgm:pt>
    <dgm:pt modelId="{D6F27487-1215-49D2-A69E-D603B7348592}" type="pres">
      <dgm:prSet presAssocID="{1ED96DF1-628D-404E-A1B2-6B8037C89F15}" presName="rootComposite" presStyleCnt="0"/>
      <dgm:spPr/>
    </dgm:pt>
    <dgm:pt modelId="{87C92929-4646-42B6-9423-3547FB024BAB}" type="pres">
      <dgm:prSet presAssocID="{1ED96DF1-628D-404E-A1B2-6B8037C89F15}" presName="rootText" presStyleLbl="node1" presStyleIdx="2" presStyleCnt="6"/>
      <dgm:spPr/>
      <dgm:t>
        <a:bodyPr/>
        <a:lstStyle/>
        <a:p>
          <a:endParaRPr lang="en-IN"/>
        </a:p>
      </dgm:t>
    </dgm:pt>
    <dgm:pt modelId="{166455DC-2840-42E3-82C1-4D32BD466389}" type="pres">
      <dgm:prSet presAssocID="{1ED96DF1-628D-404E-A1B2-6B8037C89F15}" presName="rootConnector" presStyleLbl="node1" presStyleIdx="2" presStyleCnt="6"/>
      <dgm:spPr/>
      <dgm:t>
        <a:bodyPr/>
        <a:lstStyle/>
        <a:p>
          <a:endParaRPr lang="en-IN"/>
        </a:p>
      </dgm:t>
    </dgm:pt>
    <dgm:pt modelId="{40AD3F83-838E-4DE4-8A77-D260B513A829}" type="pres">
      <dgm:prSet presAssocID="{1ED96DF1-628D-404E-A1B2-6B8037C89F15}" presName="childShape" presStyleCnt="0"/>
      <dgm:spPr/>
    </dgm:pt>
    <dgm:pt modelId="{94FF2C9F-F80D-4A1F-BD52-46B825428E9B}" type="pres">
      <dgm:prSet presAssocID="{F9A4702D-1548-4F00-A4B9-379643165AF6}" presName="Name13" presStyleLbl="parChTrans1D2" presStyleIdx="2" presStyleCnt="6"/>
      <dgm:spPr/>
      <dgm:t>
        <a:bodyPr/>
        <a:lstStyle/>
        <a:p>
          <a:endParaRPr lang="en-IN"/>
        </a:p>
      </dgm:t>
    </dgm:pt>
    <dgm:pt modelId="{5F1C0185-B1DA-493E-8A5B-FE4E28F75D87}" type="pres">
      <dgm:prSet presAssocID="{E84DF779-8FEA-4E0F-816F-6642B71D0F4C}" presName="childText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95A39C1-FEA4-438A-8E31-1D38B7AC6341}" type="pres">
      <dgm:prSet presAssocID="{A873257B-935C-4367-8BDE-89507484503F}" presName="root" presStyleCnt="0"/>
      <dgm:spPr/>
    </dgm:pt>
    <dgm:pt modelId="{3F6218E7-749D-409C-A386-4E14D1652155}" type="pres">
      <dgm:prSet presAssocID="{A873257B-935C-4367-8BDE-89507484503F}" presName="rootComposite" presStyleCnt="0"/>
      <dgm:spPr/>
    </dgm:pt>
    <dgm:pt modelId="{2F8F2CE5-6D0B-4DF2-A434-CC9711764608}" type="pres">
      <dgm:prSet presAssocID="{A873257B-935C-4367-8BDE-89507484503F}" presName="rootText" presStyleLbl="node1" presStyleIdx="3" presStyleCnt="6"/>
      <dgm:spPr/>
      <dgm:t>
        <a:bodyPr/>
        <a:lstStyle/>
        <a:p>
          <a:endParaRPr lang="en-IN"/>
        </a:p>
      </dgm:t>
    </dgm:pt>
    <dgm:pt modelId="{FD0C9D4F-6194-4B10-8B20-2A155F84DE56}" type="pres">
      <dgm:prSet presAssocID="{A873257B-935C-4367-8BDE-89507484503F}" presName="rootConnector" presStyleLbl="node1" presStyleIdx="3" presStyleCnt="6"/>
      <dgm:spPr/>
      <dgm:t>
        <a:bodyPr/>
        <a:lstStyle/>
        <a:p>
          <a:endParaRPr lang="en-IN"/>
        </a:p>
      </dgm:t>
    </dgm:pt>
    <dgm:pt modelId="{68EC81D8-33F1-4523-A981-116001A1EB66}" type="pres">
      <dgm:prSet presAssocID="{A873257B-935C-4367-8BDE-89507484503F}" presName="childShape" presStyleCnt="0"/>
      <dgm:spPr/>
    </dgm:pt>
    <dgm:pt modelId="{725EED84-1D28-49D2-A19B-1D85DDBDD245}" type="pres">
      <dgm:prSet presAssocID="{2E1C4840-DF09-4DEC-991A-BB52DCF69D64}" presName="Name13" presStyleLbl="parChTrans1D2" presStyleIdx="3" presStyleCnt="6"/>
      <dgm:spPr/>
    </dgm:pt>
    <dgm:pt modelId="{5EE5A6C7-3772-4734-AD37-AF9CAA704F78}" type="pres">
      <dgm:prSet presAssocID="{E48A48BB-8701-44F8-B1B1-BEF9AEFF7EC7}" presName="childText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9A650C0-3AEE-4745-8EC9-6E6386E8BD51}" type="pres">
      <dgm:prSet presAssocID="{5C2DC58A-0A6C-4B3F-8519-832938B4CBD9}" presName="root" presStyleCnt="0"/>
      <dgm:spPr/>
    </dgm:pt>
    <dgm:pt modelId="{48988AB3-DC91-44F2-9C1E-C4ACDC37D9C0}" type="pres">
      <dgm:prSet presAssocID="{5C2DC58A-0A6C-4B3F-8519-832938B4CBD9}" presName="rootComposite" presStyleCnt="0"/>
      <dgm:spPr/>
    </dgm:pt>
    <dgm:pt modelId="{376CB68E-5872-4251-B1F6-E5D43EB1B375}" type="pres">
      <dgm:prSet presAssocID="{5C2DC58A-0A6C-4B3F-8519-832938B4CBD9}" presName="rootText" presStyleLbl="node1" presStyleIdx="4" presStyleCnt="6"/>
      <dgm:spPr/>
      <dgm:t>
        <a:bodyPr/>
        <a:lstStyle/>
        <a:p>
          <a:endParaRPr lang="en-IN"/>
        </a:p>
      </dgm:t>
    </dgm:pt>
    <dgm:pt modelId="{D7314C64-840E-446B-AEAD-F45DDBB8DF0C}" type="pres">
      <dgm:prSet presAssocID="{5C2DC58A-0A6C-4B3F-8519-832938B4CBD9}" presName="rootConnector" presStyleLbl="node1" presStyleIdx="4" presStyleCnt="6"/>
      <dgm:spPr/>
      <dgm:t>
        <a:bodyPr/>
        <a:lstStyle/>
        <a:p>
          <a:endParaRPr lang="en-IN"/>
        </a:p>
      </dgm:t>
    </dgm:pt>
    <dgm:pt modelId="{07870307-C9E1-453E-AAFB-3115094C189A}" type="pres">
      <dgm:prSet presAssocID="{5C2DC58A-0A6C-4B3F-8519-832938B4CBD9}" presName="childShape" presStyleCnt="0"/>
      <dgm:spPr/>
    </dgm:pt>
    <dgm:pt modelId="{F0C73833-3BC0-412E-8C49-671C180D7683}" type="pres">
      <dgm:prSet presAssocID="{7BBD7C1D-8659-4113-A270-6A74246C76CF}" presName="Name13" presStyleLbl="parChTrans1D2" presStyleIdx="4" presStyleCnt="6"/>
      <dgm:spPr/>
    </dgm:pt>
    <dgm:pt modelId="{EEE6F13D-837F-4603-A77E-9207370DAED7}" type="pres">
      <dgm:prSet presAssocID="{C4B235E6-44CA-499D-8737-AC2A1EA2208C}" presName="childText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D613044-624A-4E24-9CC8-BFF38E15846D}" type="pres">
      <dgm:prSet presAssocID="{8BDBB260-1A11-4026-ADF2-8FB4F5963F2F}" presName="root" presStyleCnt="0"/>
      <dgm:spPr/>
    </dgm:pt>
    <dgm:pt modelId="{F42324E3-7841-45D8-A131-BCDC337E60BB}" type="pres">
      <dgm:prSet presAssocID="{8BDBB260-1A11-4026-ADF2-8FB4F5963F2F}" presName="rootComposite" presStyleCnt="0"/>
      <dgm:spPr/>
    </dgm:pt>
    <dgm:pt modelId="{22DAFB33-8D95-48E8-A60B-53E5824F2E43}" type="pres">
      <dgm:prSet presAssocID="{8BDBB260-1A11-4026-ADF2-8FB4F5963F2F}" presName="rootText" presStyleLbl="node1" presStyleIdx="5" presStyleCnt="6"/>
      <dgm:spPr/>
      <dgm:t>
        <a:bodyPr/>
        <a:lstStyle/>
        <a:p>
          <a:endParaRPr lang="en-IN"/>
        </a:p>
      </dgm:t>
    </dgm:pt>
    <dgm:pt modelId="{51361193-9663-452F-9A0B-01B4A14513C4}" type="pres">
      <dgm:prSet presAssocID="{8BDBB260-1A11-4026-ADF2-8FB4F5963F2F}" presName="rootConnector" presStyleLbl="node1" presStyleIdx="5" presStyleCnt="6"/>
      <dgm:spPr/>
      <dgm:t>
        <a:bodyPr/>
        <a:lstStyle/>
        <a:p>
          <a:endParaRPr lang="en-IN"/>
        </a:p>
      </dgm:t>
    </dgm:pt>
    <dgm:pt modelId="{C07FBFBB-691C-466B-9208-26CD78F40965}" type="pres">
      <dgm:prSet presAssocID="{8BDBB260-1A11-4026-ADF2-8FB4F5963F2F}" presName="childShape" presStyleCnt="0"/>
      <dgm:spPr/>
    </dgm:pt>
    <dgm:pt modelId="{AB7A7960-5455-40BE-91D8-2FC06269F331}" type="pres">
      <dgm:prSet presAssocID="{29AA8FE7-BD8C-421F-8247-58A647DE8E88}" presName="Name13" presStyleLbl="parChTrans1D2" presStyleIdx="5" presStyleCnt="6"/>
      <dgm:spPr/>
    </dgm:pt>
    <dgm:pt modelId="{99AA7275-C329-49B4-B93B-C263888FF0CB}" type="pres">
      <dgm:prSet presAssocID="{4088C327-7865-4F01-9FEB-9C800DD5DF8F}" presName="childText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D6DE3B35-D00A-40E5-A434-02460E1A3BC1}" type="presOf" srcId="{4D9F5D88-5128-40D1-BAB2-8069362E6FF7}" destId="{3637C39A-F5BF-4D24-89C0-66E55A55EE75}" srcOrd="1" destOrd="0" presId="urn:microsoft.com/office/officeart/2005/8/layout/hierarchy3"/>
    <dgm:cxn modelId="{2B4A6FD0-3BCB-4A5B-A941-2625E7273E04}" type="presOf" srcId="{A873257B-935C-4367-8BDE-89507484503F}" destId="{FD0C9D4F-6194-4B10-8B20-2A155F84DE56}" srcOrd="1" destOrd="0" presId="urn:microsoft.com/office/officeart/2005/8/layout/hierarchy3"/>
    <dgm:cxn modelId="{FF6A08A7-BEE8-4B01-8712-B5BE01A2FB72}" type="presOf" srcId="{0D947F8D-0D52-4774-9E8D-D58BC7AC83FD}" destId="{29388B8E-B3A2-48AA-9C90-6D35BB879B88}" srcOrd="0" destOrd="0" presId="urn:microsoft.com/office/officeart/2005/8/layout/hierarchy3"/>
    <dgm:cxn modelId="{1F5858C7-9E35-4DDD-BDCD-67E3412063F9}" srcId="{4D9F5D88-5128-40D1-BAB2-8069362E6FF7}" destId="{93358D6F-E889-43B0-A18B-20E36A54D0CB}" srcOrd="0" destOrd="0" parTransId="{49B823EB-CB18-4421-BB2E-48AF89D63A19}" sibTransId="{5F845842-74E6-4578-A611-F18461A20BFC}"/>
    <dgm:cxn modelId="{078B5CE4-98E4-4453-B6BC-853931923330}" srcId="{0D947F8D-0D52-4774-9E8D-D58BC7AC83FD}" destId="{A873257B-935C-4367-8BDE-89507484503F}" srcOrd="3" destOrd="0" parTransId="{F7FB0821-9474-4A57-A160-C981BEEF6C5E}" sibTransId="{1B324AB4-FB55-47E5-9F2D-B1E28E0B2BD1}"/>
    <dgm:cxn modelId="{0965C7A1-7B63-427D-BD0C-8FD1A0D6C167}" type="presOf" srcId="{4D9F5D88-5128-40D1-BAB2-8069362E6FF7}" destId="{6313B9A8-EDBD-4183-8815-BFC3DD6B3957}" srcOrd="0" destOrd="0" presId="urn:microsoft.com/office/officeart/2005/8/layout/hierarchy3"/>
    <dgm:cxn modelId="{168E4518-9F11-4D5E-A66A-1B26CB26928A}" type="presOf" srcId="{1ED96DF1-628D-404E-A1B2-6B8037C89F15}" destId="{87C92929-4646-42B6-9423-3547FB024BAB}" srcOrd="0" destOrd="0" presId="urn:microsoft.com/office/officeart/2005/8/layout/hierarchy3"/>
    <dgm:cxn modelId="{B891E48D-0E7A-41E4-9AD2-E5040B9C6B24}" type="presOf" srcId="{5C2DC58A-0A6C-4B3F-8519-832938B4CBD9}" destId="{376CB68E-5872-4251-B1F6-E5D43EB1B375}" srcOrd="0" destOrd="0" presId="urn:microsoft.com/office/officeart/2005/8/layout/hierarchy3"/>
    <dgm:cxn modelId="{8418D9C0-91AA-4D6F-AF54-A10F76CB38D5}" type="presOf" srcId="{A873257B-935C-4367-8BDE-89507484503F}" destId="{2F8F2CE5-6D0B-4DF2-A434-CC9711764608}" srcOrd="0" destOrd="0" presId="urn:microsoft.com/office/officeart/2005/8/layout/hierarchy3"/>
    <dgm:cxn modelId="{48B23815-6A07-43B3-B4D4-7645BEBBD535}" srcId="{0D947F8D-0D52-4774-9E8D-D58BC7AC83FD}" destId="{4D9F5D88-5128-40D1-BAB2-8069362E6FF7}" srcOrd="1" destOrd="0" parTransId="{0444C608-D8A9-496C-94B1-1F62BF3F6062}" sibTransId="{A0BECB8A-F229-45EB-A388-A1710336D92B}"/>
    <dgm:cxn modelId="{C9A74C36-F52B-4A3C-8D6D-4430CFED345A}" type="presOf" srcId="{C8214729-3A3F-44C3-830F-3CE89F8F9635}" destId="{92EF5635-3210-4949-8536-DB8FED3439A4}" srcOrd="0" destOrd="0" presId="urn:microsoft.com/office/officeart/2005/8/layout/hierarchy3"/>
    <dgm:cxn modelId="{14B41B54-191C-4EBD-A1DD-737FEC02CEDA}" srcId="{5C2DC58A-0A6C-4B3F-8519-832938B4CBD9}" destId="{C4B235E6-44CA-499D-8737-AC2A1EA2208C}" srcOrd="0" destOrd="0" parTransId="{7BBD7C1D-8659-4113-A270-6A74246C76CF}" sibTransId="{173D61E1-8E3E-4379-BB1B-4002AA6A09FB}"/>
    <dgm:cxn modelId="{0D54800F-E3AC-4FE0-8A59-FE1437870F8E}" type="presOf" srcId="{2E1C4840-DF09-4DEC-991A-BB52DCF69D64}" destId="{725EED84-1D28-49D2-A19B-1D85DDBDD245}" srcOrd="0" destOrd="0" presId="urn:microsoft.com/office/officeart/2005/8/layout/hierarchy3"/>
    <dgm:cxn modelId="{EB71B1D9-D27D-40E2-BB76-FAFEFCAE6733}" srcId="{1ED96DF1-628D-404E-A1B2-6B8037C89F15}" destId="{E84DF779-8FEA-4E0F-816F-6642B71D0F4C}" srcOrd="0" destOrd="0" parTransId="{F9A4702D-1548-4F00-A4B9-379643165AF6}" sibTransId="{03B9CED0-78B7-4E3E-A5DC-77B230F26ACE}"/>
    <dgm:cxn modelId="{56F4963D-AE06-4B20-A51B-316EFDBA9C6E}" type="presOf" srcId="{CB82EFC8-8BA6-4EED-AC98-9322EAF3506B}" destId="{1107087A-5401-4A98-BED8-F745DB291F7D}" srcOrd="1" destOrd="0" presId="urn:microsoft.com/office/officeart/2005/8/layout/hierarchy3"/>
    <dgm:cxn modelId="{DEAE0094-E570-4809-B31A-C173B119D17A}" srcId="{0D947F8D-0D52-4774-9E8D-D58BC7AC83FD}" destId="{1ED96DF1-628D-404E-A1B2-6B8037C89F15}" srcOrd="2" destOrd="0" parTransId="{21C4FEC1-AF74-4053-A77A-38F315DA8368}" sibTransId="{E1D92C9C-0CD7-4DD8-8518-CB934619EBC1}"/>
    <dgm:cxn modelId="{A6264FEF-C99F-4916-A64C-5A5AD2024F03}" srcId="{0D947F8D-0D52-4774-9E8D-D58BC7AC83FD}" destId="{CB82EFC8-8BA6-4EED-AC98-9322EAF3506B}" srcOrd="0" destOrd="0" parTransId="{A05FD2F2-C3BD-4EAB-8021-B6EA0C89578B}" sibTransId="{231F2F36-D979-4456-AE11-D395E3ECA666}"/>
    <dgm:cxn modelId="{3F938D85-17B0-4E48-8506-30829E0ABC5F}" srcId="{0D947F8D-0D52-4774-9E8D-D58BC7AC83FD}" destId="{5C2DC58A-0A6C-4B3F-8519-832938B4CBD9}" srcOrd="4" destOrd="0" parTransId="{E7A5FE88-9AE8-44DB-A52A-A60910951E82}" sibTransId="{7E33DB3E-A44A-428B-886C-C7CC01ACE8DE}"/>
    <dgm:cxn modelId="{9A89D67A-1AA9-4E1C-80F2-EF78A4CE449E}" type="presOf" srcId="{4088C327-7865-4F01-9FEB-9C800DD5DF8F}" destId="{99AA7275-C329-49B4-B93B-C263888FF0CB}" srcOrd="0" destOrd="0" presId="urn:microsoft.com/office/officeart/2005/8/layout/hierarchy3"/>
    <dgm:cxn modelId="{2BF60E89-DCD8-41F3-8E5B-F1B5FEB339F9}" type="presOf" srcId="{CB82EFC8-8BA6-4EED-AC98-9322EAF3506B}" destId="{1E75C06C-376D-4854-8108-485742232078}" srcOrd="0" destOrd="0" presId="urn:microsoft.com/office/officeart/2005/8/layout/hierarchy3"/>
    <dgm:cxn modelId="{18D3011E-BF14-492B-ABE7-2850161F341B}" srcId="{A873257B-935C-4367-8BDE-89507484503F}" destId="{E48A48BB-8701-44F8-B1B1-BEF9AEFF7EC7}" srcOrd="0" destOrd="0" parTransId="{2E1C4840-DF09-4DEC-991A-BB52DCF69D64}" sibTransId="{600A948D-A525-4053-9406-917607F08F10}"/>
    <dgm:cxn modelId="{E02CADEE-D660-4507-A9E5-5AECA5CBDE50}" srcId="{CB82EFC8-8BA6-4EED-AC98-9322EAF3506B}" destId="{C2C8BDB4-F768-434A-80DE-E26E3E74564C}" srcOrd="0" destOrd="0" parTransId="{C8214729-3A3F-44C3-830F-3CE89F8F9635}" sibTransId="{044081EB-7D8B-43D3-87CD-23D89C4A08E1}"/>
    <dgm:cxn modelId="{CC3764BE-1DC1-4F59-876D-954250A15A85}" type="presOf" srcId="{7BBD7C1D-8659-4113-A270-6A74246C76CF}" destId="{F0C73833-3BC0-412E-8C49-671C180D7683}" srcOrd="0" destOrd="0" presId="urn:microsoft.com/office/officeart/2005/8/layout/hierarchy3"/>
    <dgm:cxn modelId="{B87E54FA-AC82-4A5F-B0AD-66B60B4E7285}" type="presOf" srcId="{F9A4702D-1548-4F00-A4B9-379643165AF6}" destId="{94FF2C9F-F80D-4A1F-BD52-46B825428E9B}" srcOrd="0" destOrd="0" presId="urn:microsoft.com/office/officeart/2005/8/layout/hierarchy3"/>
    <dgm:cxn modelId="{60B4B964-EF92-450C-8C3F-D0F1F1DF58E8}" type="presOf" srcId="{E48A48BB-8701-44F8-B1B1-BEF9AEFF7EC7}" destId="{5EE5A6C7-3772-4734-AD37-AF9CAA704F78}" srcOrd="0" destOrd="0" presId="urn:microsoft.com/office/officeart/2005/8/layout/hierarchy3"/>
    <dgm:cxn modelId="{B79B1175-DF5A-427E-BD64-969DA3B1B46E}" type="presOf" srcId="{C2C8BDB4-F768-434A-80DE-E26E3E74564C}" destId="{B74C8A06-6595-43E0-96C5-124D8A679C95}" srcOrd="0" destOrd="0" presId="urn:microsoft.com/office/officeart/2005/8/layout/hierarchy3"/>
    <dgm:cxn modelId="{E5F484AD-27CA-41A5-B106-A7E577A4CB13}" type="presOf" srcId="{29AA8FE7-BD8C-421F-8247-58A647DE8E88}" destId="{AB7A7960-5455-40BE-91D8-2FC06269F331}" srcOrd="0" destOrd="0" presId="urn:microsoft.com/office/officeart/2005/8/layout/hierarchy3"/>
    <dgm:cxn modelId="{D7B8FA8F-9883-4849-A98D-C60CBC70EF20}" type="presOf" srcId="{49B823EB-CB18-4421-BB2E-48AF89D63A19}" destId="{6E9ED7F9-DF80-45DC-A9CD-9E5481AC034B}" srcOrd="0" destOrd="0" presId="urn:microsoft.com/office/officeart/2005/8/layout/hierarchy3"/>
    <dgm:cxn modelId="{B8B6FA20-D173-4B42-ABC8-0B5A8587E7FE}" srcId="{8BDBB260-1A11-4026-ADF2-8FB4F5963F2F}" destId="{4088C327-7865-4F01-9FEB-9C800DD5DF8F}" srcOrd="0" destOrd="0" parTransId="{29AA8FE7-BD8C-421F-8247-58A647DE8E88}" sibTransId="{E330AA9F-6127-44F9-B486-9A0CCDD13052}"/>
    <dgm:cxn modelId="{B947CAF6-2299-47C5-BD97-01BA24AF3F54}" type="presOf" srcId="{E84DF779-8FEA-4E0F-816F-6642B71D0F4C}" destId="{5F1C0185-B1DA-493E-8A5B-FE4E28F75D87}" srcOrd="0" destOrd="0" presId="urn:microsoft.com/office/officeart/2005/8/layout/hierarchy3"/>
    <dgm:cxn modelId="{9B57A8D9-9989-4264-98A6-AA6F3BFB3735}" type="presOf" srcId="{8BDBB260-1A11-4026-ADF2-8FB4F5963F2F}" destId="{22DAFB33-8D95-48E8-A60B-53E5824F2E43}" srcOrd="0" destOrd="0" presId="urn:microsoft.com/office/officeart/2005/8/layout/hierarchy3"/>
    <dgm:cxn modelId="{292B340B-9CAC-4552-AA07-C4411CF36866}" type="presOf" srcId="{5C2DC58A-0A6C-4B3F-8519-832938B4CBD9}" destId="{D7314C64-840E-446B-AEAD-F45DDBB8DF0C}" srcOrd="1" destOrd="0" presId="urn:microsoft.com/office/officeart/2005/8/layout/hierarchy3"/>
    <dgm:cxn modelId="{F618C548-A9F8-4F3E-BCD6-CB88AD94BEB0}" type="presOf" srcId="{8BDBB260-1A11-4026-ADF2-8FB4F5963F2F}" destId="{51361193-9663-452F-9A0B-01B4A14513C4}" srcOrd="1" destOrd="0" presId="urn:microsoft.com/office/officeart/2005/8/layout/hierarchy3"/>
    <dgm:cxn modelId="{72AEEF50-2F9F-4BC3-B4E4-70B387E12B5D}" srcId="{0D947F8D-0D52-4774-9E8D-D58BC7AC83FD}" destId="{8BDBB260-1A11-4026-ADF2-8FB4F5963F2F}" srcOrd="5" destOrd="0" parTransId="{72353349-06CE-4784-B81D-FFC1F158AD02}" sibTransId="{4349DE83-1F5A-401C-80E4-02BF85481E9D}"/>
    <dgm:cxn modelId="{1D3B87E1-38AB-4683-9EBA-5EA6E51D1042}" type="presOf" srcId="{C4B235E6-44CA-499D-8737-AC2A1EA2208C}" destId="{EEE6F13D-837F-4603-A77E-9207370DAED7}" srcOrd="0" destOrd="0" presId="urn:microsoft.com/office/officeart/2005/8/layout/hierarchy3"/>
    <dgm:cxn modelId="{5CAF0771-A579-46FC-9A47-AA4289B84A03}" type="presOf" srcId="{1ED96DF1-628D-404E-A1B2-6B8037C89F15}" destId="{166455DC-2840-42E3-82C1-4D32BD466389}" srcOrd="1" destOrd="0" presId="urn:microsoft.com/office/officeart/2005/8/layout/hierarchy3"/>
    <dgm:cxn modelId="{889E71E3-963E-41E2-96AD-A954385EF7ED}" type="presOf" srcId="{93358D6F-E889-43B0-A18B-20E36A54D0CB}" destId="{2BE25C86-C423-46DA-9825-EA2E45CA8382}" srcOrd="0" destOrd="0" presId="urn:microsoft.com/office/officeart/2005/8/layout/hierarchy3"/>
    <dgm:cxn modelId="{3BB1ACAD-078C-4066-9E3B-9EA576A6246D}" type="presParOf" srcId="{29388B8E-B3A2-48AA-9C90-6D35BB879B88}" destId="{EC83EC59-4492-483B-B0C3-774000303EE2}" srcOrd="0" destOrd="0" presId="urn:microsoft.com/office/officeart/2005/8/layout/hierarchy3"/>
    <dgm:cxn modelId="{BB9642E0-C947-4D36-A88C-A372046E4B18}" type="presParOf" srcId="{EC83EC59-4492-483B-B0C3-774000303EE2}" destId="{F26FCD31-AB26-4997-8EB2-C888CBBD797E}" srcOrd="0" destOrd="0" presId="urn:microsoft.com/office/officeart/2005/8/layout/hierarchy3"/>
    <dgm:cxn modelId="{F0954812-87EA-4ACE-9D1D-81A339220C10}" type="presParOf" srcId="{F26FCD31-AB26-4997-8EB2-C888CBBD797E}" destId="{1E75C06C-376D-4854-8108-485742232078}" srcOrd="0" destOrd="0" presId="urn:microsoft.com/office/officeart/2005/8/layout/hierarchy3"/>
    <dgm:cxn modelId="{071A9B70-E2DB-4601-8C0D-C3D6741024F9}" type="presParOf" srcId="{F26FCD31-AB26-4997-8EB2-C888CBBD797E}" destId="{1107087A-5401-4A98-BED8-F745DB291F7D}" srcOrd="1" destOrd="0" presId="urn:microsoft.com/office/officeart/2005/8/layout/hierarchy3"/>
    <dgm:cxn modelId="{00717182-A89F-40F1-91AF-921668232A28}" type="presParOf" srcId="{EC83EC59-4492-483B-B0C3-774000303EE2}" destId="{3E03F387-A08B-4A6E-9B6B-B2F50616D75B}" srcOrd="1" destOrd="0" presId="urn:microsoft.com/office/officeart/2005/8/layout/hierarchy3"/>
    <dgm:cxn modelId="{06EA494B-8E01-4665-AB72-B1CBC99DD626}" type="presParOf" srcId="{3E03F387-A08B-4A6E-9B6B-B2F50616D75B}" destId="{92EF5635-3210-4949-8536-DB8FED3439A4}" srcOrd="0" destOrd="0" presId="urn:microsoft.com/office/officeart/2005/8/layout/hierarchy3"/>
    <dgm:cxn modelId="{BA814C2D-68C9-4586-8A89-4A1B63D283B1}" type="presParOf" srcId="{3E03F387-A08B-4A6E-9B6B-B2F50616D75B}" destId="{B74C8A06-6595-43E0-96C5-124D8A679C95}" srcOrd="1" destOrd="0" presId="urn:microsoft.com/office/officeart/2005/8/layout/hierarchy3"/>
    <dgm:cxn modelId="{27C71BD3-EB19-4B21-9016-ECEFD7F24F0E}" type="presParOf" srcId="{29388B8E-B3A2-48AA-9C90-6D35BB879B88}" destId="{9D6BBA2E-CBAD-4883-B5CA-1FECBEC491C4}" srcOrd="1" destOrd="0" presId="urn:microsoft.com/office/officeart/2005/8/layout/hierarchy3"/>
    <dgm:cxn modelId="{6B542BC2-8C0E-479C-9476-C33DD1819021}" type="presParOf" srcId="{9D6BBA2E-CBAD-4883-B5CA-1FECBEC491C4}" destId="{F2D27B32-442E-41CE-9562-C812D9B032C7}" srcOrd="0" destOrd="0" presId="urn:microsoft.com/office/officeart/2005/8/layout/hierarchy3"/>
    <dgm:cxn modelId="{E5E0D63D-62D2-4B89-AA8B-6C2BC148459E}" type="presParOf" srcId="{F2D27B32-442E-41CE-9562-C812D9B032C7}" destId="{6313B9A8-EDBD-4183-8815-BFC3DD6B3957}" srcOrd="0" destOrd="0" presId="urn:microsoft.com/office/officeart/2005/8/layout/hierarchy3"/>
    <dgm:cxn modelId="{0DE9E76E-2E5E-491A-9643-54DAC11CD3CC}" type="presParOf" srcId="{F2D27B32-442E-41CE-9562-C812D9B032C7}" destId="{3637C39A-F5BF-4D24-89C0-66E55A55EE75}" srcOrd="1" destOrd="0" presId="urn:microsoft.com/office/officeart/2005/8/layout/hierarchy3"/>
    <dgm:cxn modelId="{389F7CA8-32FF-4077-B163-99774661997D}" type="presParOf" srcId="{9D6BBA2E-CBAD-4883-B5CA-1FECBEC491C4}" destId="{8E463665-A24D-4476-82AE-95F680C41B95}" srcOrd="1" destOrd="0" presId="urn:microsoft.com/office/officeart/2005/8/layout/hierarchy3"/>
    <dgm:cxn modelId="{7AA6B9D7-1355-40C2-8B52-E2E8C33C1B69}" type="presParOf" srcId="{8E463665-A24D-4476-82AE-95F680C41B95}" destId="{6E9ED7F9-DF80-45DC-A9CD-9E5481AC034B}" srcOrd="0" destOrd="0" presId="urn:microsoft.com/office/officeart/2005/8/layout/hierarchy3"/>
    <dgm:cxn modelId="{47789942-993F-4600-84CE-8F0AA6BF1B29}" type="presParOf" srcId="{8E463665-A24D-4476-82AE-95F680C41B95}" destId="{2BE25C86-C423-46DA-9825-EA2E45CA8382}" srcOrd="1" destOrd="0" presId="urn:microsoft.com/office/officeart/2005/8/layout/hierarchy3"/>
    <dgm:cxn modelId="{180FCD73-E295-4E39-8679-EA8D82FE84C0}" type="presParOf" srcId="{29388B8E-B3A2-48AA-9C90-6D35BB879B88}" destId="{8A9F2D44-0EFD-41A9-9788-9DB7058A262A}" srcOrd="2" destOrd="0" presId="urn:microsoft.com/office/officeart/2005/8/layout/hierarchy3"/>
    <dgm:cxn modelId="{CFFF178A-5C24-4B68-B5CF-4AD6B955FB13}" type="presParOf" srcId="{8A9F2D44-0EFD-41A9-9788-9DB7058A262A}" destId="{D6F27487-1215-49D2-A69E-D603B7348592}" srcOrd="0" destOrd="0" presId="urn:microsoft.com/office/officeart/2005/8/layout/hierarchy3"/>
    <dgm:cxn modelId="{A3151846-B096-4190-BDF5-F661815E6CC5}" type="presParOf" srcId="{D6F27487-1215-49D2-A69E-D603B7348592}" destId="{87C92929-4646-42B6-9423-3547FB024BAB}" srcOrd="0" destOrd="0" presId="urn:microsoft.com/office/officeart/2005/8/layout/hierarchy3"/>
    <dgm:cxn modelId="{70DEBC5E-7212-484C-BD37-EB300750DAEA}" type="presParOf" srcId="{D6F27487-1215-49D2-A69E-D603B7348592}" destId="{166455DC-2840-42E3-82C1-4D32BD466389}" srcOrd="1" destOrd="0" presId="urn:microsoft.com/office/officeart/2005/8/layout/hierarchy3"/>
    <dgm:cxn modelId="{11DB0B16-9E4E-4905-A7FB-9F775B79D37B}" type="presParOf" srcId="{8A9F2D44-0EFD-41A9-9788-9DB7058A262A}" destId="{40AD3F83-838E-4DE4-8A77-D260B513A829}" srcOrd="1" destOrd="0" presId="urn:microsoft.com/office/officeart/2005/8/layout/hierarchy3"/>
    <dgm:cxn modelId="{E6174367-07AF-4443-8ACA-3D4C7A85615D}" type="presParOf" srcId="{40AD3F83-838E-4DE4-8A77-D260B513A829}" destId="{94FF2C9F-F80D-4A1F-BD52-46B825428E9B}" srcOrd="0" destOrd="0" presId="urn:microsoft.com/office/officeart/2005/8/layout/hierarchy3"/>
    <dgm:cxn modelId="{CA678CBF-450F-43C5-9E99-101BD6F32325}" type="presParOf" srcId="{40AD3F83-838E-4DE4-8A77-D260B513A829}" destId="{5F1C0185-B1DA-493E-8A5B-FE4E28F75D87}" srcOrd="1" destOrd="0" presId="urn:microsoft.com/office/officeart/2005/8/layout/hierarchy3"/>
    <dgm:cxn modelId="{B80527F5-486F-4101-B8F8-25C3AD9530A9}" type="presParOf" srcId="{29388B8E-B3A2-48AA-9C90-6D35BB879B88}" destId="{095A39C1-FEA4-438A-8E31-1D38B7AC6341}" srcOrd="3" destOrd="0" presId="urn:microsoft.com/office/officeart/2005/8/layout/hierarchy3"/>
    <dgm:cxn modelId="{B9DAEB29-E81A-4C17-913D-DF7C0DDA1C96}" type="presParOf" srcId="{095A39C1-FEA4-438A-8E31-1D38B7AC6341}" destId="{3F6218E7-749D-409C-A386-4E14D1652155}" srcOrd="0" destOrd="0" presId="urn:microsoft.com/office/officeart/2005/8/layout/hierarchy3"/>
    <dgm:cxn modelId="{01D9C3F2-370E-4064-862D-56ADE1AB7FDF}" type="presParOf" srcId="{3F6218E7-749D-409C-A386-4E14D1652155}" destId="{2F8F2CE5-6D0B-4DF2-A434-CC9711764608}" srcOrd="0" destOrd="0" presId="urn:microsoft.com/office/officeart/2005/8/layout/hierarchy3"/>
    <dgm:cxn modelId="{C7F741AB-FDCB-497F-8B60-210EB195EC12}" type="presParOf" srcId="{3F6218E7-749D-409C-A386-4E14D1652155}" destId="{FD0C9D4F-6194-4B10-8B20-2A155F84DE56}" srcOrd="1" destOrd="0" presId="urn:microsoft.com/office/officeart/2005/8/layout/hierarchy3"/>
    <dgm:cxn modelId="{4C859F9E-DC1F-4EAD-94AB-0EE9D4B0DD8E}" type="presParOf" srcId="{095A39C1-FEA4-438A-8E31-1D38B7AC6341}" destId="{68EC81D8-33F1-4523-A981-116001A1EB66}" srcOrd="1" destOrd="0" presId="urn:microsoft.com/office/officeart/2005/8/layout/hierarchy3"/>
    <dgm:cxn modelId="{548ACE62-C65F-4F8A-B228-66615706B4FA}" type="presParOf" srcId="{68EC81D8-33F1-4523-A981-116001A1EB66}" destId="{725EED84-1D28-49D2-A19B-1D85DDBDD245}" srcOrd="0" destOrd="0" presId="urn:microsoft.com/office/officeart/2005/8/layout/hierarchy3"/>
    <dgm:cxn modelId="{73BB38DA-8C5B-460E-884A-C0199BFB5679}" type="presParOf" srcId="{68EC81D8-33F1-4523-A981-116001A1EB66}" destId="{5EE5A6C7-3772-4734-AD37-AF9CAA704F78}" srcOrd="1" destOrd="0" presId="urn:microsoft.com/office/officeart/2005/8/layout/hierarchy3"/>
    <dgm:cxn modelId="{F7FF87C1-5DFD-4C87-AE98-ADC9DEFDBB6F}" type="presParOf" srcId="{29388B8E-B3A2-48AA-9C90-6D35BB879B88}" destId="{69A650C0-3AEE-4745-8EC9-6E6386E8BD51}" srcOrd="4" destOrd="0" presId="urn:microsoft.com/office/officeart/2005/8/layout/hierarchy3"/>
    <dgm:cxn modelId="{E7D867BE-6616-4B5C-8A5E-669C9659D295}" type="presParOf" srcId="{69A650C0-3AEE-4745-8EC9-6E6386E8BD51}" destId="{48988AB3-DC91-44F2-9C1E-C4ACDC37D9C0}" srcOrd="0" destOrd="0" presId="urn:microsoft.com/office/officeart/2005/8/layout/hierarchy3"/>
    <dgm:cxn modelId="{C751B11F-283E-4FF5-A995-9AC61D919FD2}" type="presParOf" srcId="{48988AB3-DC91-44F2-9C1E-C4ACDC37D9C0}" destId="{376CB68E-5872-4251-B1F6-E5D43EB1B375}" srcOrd="0" destOrd="0" presId="urn:microsoft.com/office/officeart/2005/8/layout/hierarchy3"/>
    <dgm:cxn modelId="{9129FBF0-5495-4506-B4F5-917065484E30}" type="presParOf" srcId="{48988AB3-DC91-44F2-9C1E-C4ACDC37D9C0}" destId="{D7314C64-840E-446B-AEAD-F45DDBB8DF0C}" srcOrd="1" destOrd="0" presId="urn:microsoft.com/office/officeart/2005/8/layout/hierarchy3"/>
    <dgm:cxn modelId="{6FAB5762-E308-47AE-B6FD-0378B8A113D5}" type="presParOf" srcId="{69A650C0-3AEE-4745-8EC9-6E6386E8BD51}" destId="{07870307-C9E1-453E-AAFB-3115094C189A}" srcOrd="1" destOrd="0" presId="urn:microsoft.com/office/officeart/2005/8/layout/hierarchy3"/>
    <dgm:cxn modelId="{3303E761-FB57-4FBB-8920-FF30869FB848}" type="presParOf" srcId="{07870307-C9E1-453E-AAFB-3115094C189A}" destId="{F0C73833-3BC0-412E-8C49-671C180D7683}" srcOrd="0" destOrd="0" presId="urn:microsoft.com/office/officeart/2005/8/layout/hierarchy3"/>
    <dgm:cxn modelId="{C58FDB6F-F27E-4204-A19D-DA4D0337C5F3}" type="presParOf" srcId="{07870307-C9E1-453E-AAFB-3115094C189A}" destId="{EEE6F13D-837F-4603-A77E-9207370DAED7}" srcOrd="1" destOrd="0" presId="urn:microsoft.com/office/officeart/2005/8/layout/hierarchy3"/>
    <dgm:cxn modelId="{EDA18267-C85C-4213-A757-7C0C3F146A26}" type="presParOf" srcId="{29388B8E-B3A2-48AA-9C90-6D35BB879B88}" destId="{3D613044-624A-4E24-9CC8-BFF38E15846D}" srcOrd="5" destOrd="0" presId="urn:microsoft.com/office/officeart/2005/8/layout/hierarchy3"/>
    <dgm:cxn modelId="{08FEFEE5-E904-4142-A71F-EC9A5BF69B73}" type="presParOf" srcId="{3D613044-624A-4E24-9CC8-BFF38E15846D}" destId="{F42324E3-7841-45D8-A131-BCDC337E60BB}" srcOrd="0" destOrd="0" presId="urn:microsoft.com/office/officeart/2005/8/layout/hierarchy3"/>
    <dgm:cxn modelId="{00BB38D5-266C-41D7-8E8F-43053BFD7440}" type="presParOf" srcId="{F42324E3-7841-45D8-A131-BCDC337E60BB}" destId="{22DAFB33-8D95-48E8-A60B-53E5824F2E43}" srcOrd="0" destOrd="0" presId="urn:microsoft.com/office/officeart/2005/8/layout/hierarchy3"/>
    <dgm:cxn modelId="{C33D38C3-471D-4175-A527-BE16FE94EE53}" type="presParOf" srcId="{F42324E3-7841-45D8-A131-BCDC337E60BB}" destId="{51361193-9663-452F-9A0B-01B4A14513C4}" srcOrd="1" destOrd="0" presId="urn:microsoft.com/office/officeart/2005/8/layout/hierarchy3"/>
    <dgm:cxn modelId="{F6927631-0051-4E6C-9C51-66C0DAC5CBE7}" type="presParOf" srcId="{3D613044-624A-4E24-9CC8-BFF38E15846D}" destId="{C07FBFBB-691C-466B-9208-26CD78F40965}" srcOrd="1" destOrd="0" presId="urn:microsoft.com/office/officeart/2005/8/layout/hierarchy3"/>
    <dgm:cxn modelId="{B2B8791A-A2A8-42F4-839D-953A91F2CE49}" type="presParOf" srcId="{C07FBFBB-691C-466B-9208-26CD78F40965}" destId="{AB7A7960-5455-40BE-91D8-2FC06269F331}" srcOrd="0" destOrd="0" presId="urn:microsoft.com/office/officeart/2005/8/layout/hierarchy3"/>
    <dgm:cxn modelId="{0C883D4A-089A-48EB-94F1-6EDAF939B735}" type="presParOf" srcId="{C07FBFBB-691C-466B-9208-26CD78F40965}" destId="{99AA7275-C329-49B4-B93B-C263888FF0CB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D947F8D-0D52-4774-9E8D-D58BC7AC83FD}" type="doc">
      <dgm:prSet loTypeId="urn:microsoft.com/office/officeart/2005/8/layout/cycle4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CB82EFC8-8BA6-4EED-AC98-9322EAF3506B}">
      <dgm:prSet phldrT="[Text]"/>
      <dgm:spPr/>
      <dgm:t>
        <a:bodyPr/>
        <a:lstStyle/>
        <a:p>
          <a:r>
            <a:rPr lang="en-IN" dirty="0" smtClean="0"/>
            <a:t>Power to appoint Inquiry Committee</a:t>
          </a:r>
          <a:endParaRPr lang="en-IN" dirty="0"/>
        </a:p>
      </dgm:t>
    </dgm:pt>
    <dgm:pt modelId="{A05FD2F2-C3BD-4EAB-8021-B6EA0C89578B}" type="parTrans" cxnId="{A6264FEF-C99F-4916-A64C-5A5AD2024F03}">
      <dgm:prSet/>
      <dgm:spPr/>
      <dgm:t>
        <a:bodyPr/>
        <a:lstStyle/>
        <a:p>
          <a:endParaRPr lang="en-IN"/>
        </a:p>
      </dgm:t>
    </dgm:pt>
    <dgm:pt modelId="{231F2F36-D979-4456-AE11-D395E3ECA666}" type="sibTrans" cxnId="{A6264FEF-C99F-4916-A64C-5A5AD2024F03}">
      <dgm:prSet/>
      <dgm:spPr/>
      <dgm:t>
        <a:bodyPr/>
        <a:lstStyle/>
        <a:p>
          <a:endParaRPr lang="en-IN"/>
        </a:p>
      </dgm:t>
    </dgm:pt>
    <dgm:pt modelId="{C2C8BDB4-F768-434A-80DE-E26E3E74564C}">
      <dgm:prSet phldrT="[Text]"/>
      <dgm:spPr/>
      <dgm:t>
        <a:bodyPr/>
        <a:lstStyle/>
        <a:p>
          <a:r>
            <a:rPr lang="en-IN" dirty="0" smtClean="0"/>
            <a:t>Central Government</a:t>
          </a:r>
          <a:endParaRPr lang="en-IN" dirty="0"/>
        </a:p>
      </dgm:t>
    </dgm:pt>
    <dgm:pt modelId="{C8214729-3A3F-44C3-830F-3CE89F8F9635}" type="parTrans" cxnId="{E02CADEE-D660-4507-A9E5-5AECA5CBDE50}">
      <dgm:prSet/>
      <dgm:spPr/>
      <dgm:t>
        <a:bodyPr/>
        <a:lstStyle/>
        <a:p>
          <a:endParaRPr lang="en-IN"/>
        </a:p>
      </dgm:t>
    </dgm:pt>
    <dgm:pt modelId="{044081EB-7D8B-43D3-87CD-23D89C4A08E1}" type="sibTrans" cxnId="{E02CADEE-D660-4507-A9E5-5AECA5CBDE50}">
      <dgm:prSet/>
      <dgm:spPr/>
      <dgm:t>
        <a:bodyPr/>
        <a:lstStyle/>
        <a:p>
          <a:endParaRPr lang="en-IN"/>
        </a:p>
      </dgm:t>
    </dgm:pt>
    <dgm:pt modelId="{4D9F5D88-5128-40D1-BAB2-8069362E6FF7}">
      <dgm:prSet phldrT="[Text]"/>
      <dgm:spPr/>
      <dgm:t>
        <a:bodyPr/>
        <a:lstStyle/>
        <a:p>
          <a:r>
            <a:rPr lang="en-IN" dirty="0" smtClean="0"/>
            <a:t>Constitution</a:t>
          </a:r>
          <a:endParaRPr lang="en-IN" dirty="0"/>
        </a:p>
      </dgm:t>
    </dgm:pt>
    <dgm:pt modelId="{0444C608-D8A9-496C-94B1-1F62BF3F6062}" type="parTrans" cxnId="{48B23815-6A07-43B3-B4D4-7645BEBBD535}">
      <dgm:prSet/>
      <dgm:spPr/>
      <dgm:t>
        <a:bodyPr/>
        <a:lstStyle/>
        <a:p>
          <a:endParaRPr lang="en-IN"/>
        </a:p>
      </dgm:t>
    </dgm:pt>
    <dgm:pt modelId="{A0BECB8A-F229-45EB-A388-A1710336D92B}" type="sibTrans" cxnId="{48B23815-6A07-43B3-B4D4-7645BEBBD535}">
      <dgm:prSet/>
      <dgm:spPr/>
      <dgm:t>
        <a:bodyPr/>
        <a:lstStyle/>
        <a:p>
          <a:endParaRPr lang="en-IN"/>
        </a:p>
      </dgm:t>
    </dgm:pt>
    <dgm:pt modelId="{1ED96DF1-628D-404E-A1B2-6B8037C89F15}">
      <dgm:prSet phldrT="[Text]"/>
      <dgm:spPr/>
      <dgm:t>
        <a:bodyPr/>
        <a:lstStyle/>
        <a:p>
          <a:r>
            <a:rPr lang="en-IN" dirty="0" smtClean="0"/>
            <a:t>Nature of recommendation</a:t>
          </a:r>
          <a:endParaRPr lang="en-IN" dirty="0"/>
        </a:p>
      </dgm:t>
    </dgm:pt>
    <dgm:pt modelId="{21C4FEC1-AF74-4053-A77A-38F315DA8368}" type="parTrans" cxnId="{DEAE0094-E570-4809-B31A-C173B119D17A}">
      <dgm:prSet/>
      <dgm:spPr/>
      <dgm:t>
        <a:bodyPr/>
        <a:lstStyle/>
        <a:p>
          <a:endParaRPr lang="en-IN"/>
        </a:p>
      </dgm:t>
    </dgm:pt>
    <dgm:pt modelId="{E1D92C9C-0CD7-4DD8-8518-CB934619EBC1}" type="sibTrans" cxnId="{DEAE0094-E570-4809-B31A-C173B119D17A}">
      <dgm:prSet/>
      <dgm:spPr/>
      <dgm:t>
        <a:bodyPr/>
        <a:lstStyle/>
        <a:p>
          <a:endParaRPr lang="en-IN"/>
        </a:p>
      </dgm:t>
    </dgm:pt>
    <dgm:pt modelId="{93358D6F-E889-43B0-A18B-20E36A54D0CB}">
      <dgm:prSet phldrT="[Text]"/>
      <dgm:spPr/>
      <dgm:t>
        <a:bodyPr/>
        <a:lstStyle/>
        <a:p>
          <a:r>
            <a:rPr lang="en-IN" dirty="0" smtClean="0"/>
            <a:t>One chairman and two member</a:t>
          </a:r>
          <a:endParaRPr lang="en-IN" dirty="0"/>
        </a:p>
      </dgm:t>
    </dgm:pt>
    <dgm:pt modelId="{49B823EB-CB18-4421-BB2E-48AF89D63A19}" type="parTrans" cxnId="{1F5858C7-9E35-4DDD-BDCD-67E3412063F9}">
      <dgm:prSet/>
      <dgm:spPr/>
      <dgm:t>
        <a:bodyPr/>
        <a:lstStyle/>
        <a:p>
          <a:endParaRPr lang="en-IN"/>
        </a:p>
      </dgm:t>
    </dgm:pt>
    <dgm:pt modelId="{5F845842-74E6-4578-A611-F18461A20BFC}" type="sibTrans" cxnId="{1F5858C7-9E35-4DDD-BDCD-67E3412063F9}">
      <dgm:prSet/>
      <dgm:spPr/>
      <dgm:t>
        <a:bodyPr/>
        <a:lstStyle/>
        <a:p>
          <a:endParaRPr lang="en-IN"/>
        </a:p>
      </dgm:t>
    </dgm:pt>
    <dgm:pt modelId="{5C2DC58A-0A6C-4B3F-8519-832938B4CBD9}">
      <dgm:prSet phldrT="[Text]"/>
      <dgm:spPr/>
      <dgm:t>
        <a:bodyPr/>
        <a:lstStyle/>
        <a:p>
          <a:r>
            <a:rPr lang="en-IN" dirty="0" smtClean="0"/>
            <a:t>Advisory in nature</a:t>
          </a:r>
          <a:endParaRPr lang="en-IN" dirty="0"/>
        </a:p>
      </dgm:t>
    </dgm:pt>
    <dgm:pt modelId="{E7A5FE88-9AE8-44DB-A52A-A60910951E82}" type="parTrans" cxnId="{3F938D85-17B0-4E48-8506-30829E0ABC5F}">
      <dgm:prSet/>
      <dgm:spPr/>
      <dgm:t>
        <a:bodyPr/>
        <a:lstStyle/>
        <a:p>
          <a:endParaRPr lang="en-IN"/>
        </a:p>
      </dgm:t>
    </dgm:pt>
    <dgm:pt modelId="{7E33DB3E-A44A-428B-886C-C7CC01ACE8DE}" type="sibTrans" cxnId="{3F938D85-17B0-4E48-8506-30829E0ABC5F}">
      <dgm:prSet/>
      <dgm:spPr/>
      <dgm:t>
        <a:bodyPr/>
        <a:lstStyle/>
        <a:p>
          <a:endParaRPr lang="en-IN"/>
        </a:p>
      </dgm:t>
    </dgm:pt>
    <dgm:pt modelId="{6CC54FA3-980D-482C-810E-57D3E6D90736}" type="pres">
      <dgm:prSet presAssocID="{0D947F8D-0D52-4774-9E8D-D58BC7AC83FD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7777B5A9-0032-4D87-8772-688F75690A1B}" type="pres">
      <dgm:prSet presAssocID="{0D947F8D-0D52-4774-9E8D-D58BC7AC83FD}" presName="children" presStyleCnt="0"/>
      <dgm:spPr/>
    </dgm:pt>
    <dgm:pt modelId="{6E1BA9F8-0BDE-4F35-8DDF-C603DC7E63B7}" type="pres">
      <dgm:prSet presAssocID="{0D947F8D-0D52-4774-9E8D-D58BC7AC83FD}" presName="child1group" presStyleCnt="0"/>
      <dgm:spPr/>
    </dgm:pt>
    <dgm:pt modelId="{3B9508AA-DA20-42CB-AC34-422F24727CEF}" type="pres">
      <dgm:prSet presAssocID="{0D947F8D-0D52-4774-9E8D-D58BC7AC83FD}" presName="child1" presStyleLbl="bgAcc1" presStyleIdx="0" presStyleCnt="3"/>
      <dgm:spPr/>
      <dgm:t>
        <a:bodyPr/>
        <a:lstStyle/>
        <a:p>
          <a:endParaRPr lang="en-IN"/>
        </a:p>
      </dgm:t>
    </dgm:pt>
    <dgm:pt modelId="{C297D154-A639-4823-9884-40F45E887D77}" type="pres">
      <dgm:prSet presAssocID="{0D947F8D-0D52-4774-9E8D-D58BC7AC83FD}" presName="child1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00257F0-7749-4E75-BF6D-F785082E4E53}" type="pres">
      <dgm:prSet presAssocID="{0D947F8D-0D52-4774-9E8D-D58BC7AC83FD}" presName="child2group" presStyleCnt="0"/>
      <dgm:spPr/>
    </dgm:pt>
    <dgm:pt modelId="{80C08A73-C66C-4537-82E5-DB866A510185}" type="pres">
      <dgm:prSet presAssocID="{0D947F8D-0D52-4774-9E8D-D58BC7AC83FD}" presName="child2" presStyleLbl="bgAcc1" presStyleIdx="1" presStyleCnt="3"/>
      <dgm:spPr/>
      <dgm:t>
        <a:bodyPr/>
        <a:lstStyle/>
        <a:p>
          <a:endParaRPr lang="en-IN"/>
        </a:p>
      </dgm:t>
    </dgm:pt>
    <dgm:pt modelId="{A9736C0F-D789-49B3-A957-7F6337989442}" type="pres">
      <dgm:prSet presAssocID="{0D947F8D-0D52-4774-9E8D-D58BC7AC83FD}" presName="child2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A21B45A-7A78-41CA-83F5-6B6E67A05EEC}" type="pres">
      <dgm:prSet presAssocID="{0D947F8D-0D52-4774-9E8D-D58BC7AC83FD}" presName="child3group" presStyleCnt="0"/>
      <dgm:spPr/>
    </dgm:pt>
    <dgm:pt modelId="{F412C8B0-8DC1-4B76-BD63-2894E5B21FC5}" type="pres">
      <dgm:prSet presAssocID="{0D947F8D-0D52-4774-9E8D-D58BC7AC83FD}" presName="child3" presStyleLbl="bgAcc1" presStyleIdx="2" presStyleCnt="3"/>
      <dgm:spPr/>
      <dgm:t>
        <a:bodyPr/>
        <a:lstStyle/>
        <a:p>
          <a:endParaRPr lang="en-IN"/>
        </a:p>
      </dgm:t>
    </dgm:pt>
    <dgm:pt modelId="{7545CE53-461E-4EDB-A8B7-7F8E3FBFDF0E}" type="pres">
      <dgm:prSet presAssocID="{0D947F8D-0D52-4774-9E8D-D58BC7AC83FD}" presName="child3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2E0A237-B718-4635-8AFA-E096660886D2}" type="pres">
      <dgm:prSet presAssocID="{0D947F8D-0D52-4774-9E8D-D58BC7AC83FD}" presName="childPlaceholder" presStyleCnt="0"/>
      <dgm:spPr/>
    </dgm:pt>
    <dgm:pt modelId="{EEBCF6DD-9B7A-4C79-A234-1DC050775F68}" type="pres">
      <dgm:prSet presAssocID="{0D947F8D-0D52-4774-9E8D-D58BC7AC83FD}" presName="circle" presStyleCnt="0"/>
      <dgm:spPr/>
    </dgm:pt>
    <dgm:pt modelId="{34AAD4DB-CB5D-439F-B16C-6A70B09911CC}" type="pres">
      <dgm:prSet presAssocID="{0D947F8D-0D52-4774-9E8D-D58BC7AC83FD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C719501-5380-4EFA-AB4D-4C5EE50757B1}" type="pres">
      <dgm:prSet presAssocID="{0D947F8D-0D52-4774-9E8D-D58BC7AC83FD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3AAD5D9-99C5-43C2-B3AB-D21A1710B597}" type="pres">
      <dgm:prSet presAssocID="{0D947F8D-0D52-4774-9E8D-D58BC7AC83FD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8503424-5ABE-464C-9E07-59970EC4A529}" type="pres">
      <dgm:prSet presAssocID="{0D947F8D-0D52-4774-9E8D-D58BC7AC83FD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1D22D11-1057-40A6-8A47-D0FDB5EB6FBE}" type="pres">
      <dgm:prSet presAssocID="{0D947F8D-0D52-4774-9E8D-D58BC7AC83FD}" presName="quadrantPlaceholder" presStyleCnt="0"/>
      <dgm:spPr/>
    </dgm:pt>
    <dgm:pt modelId="{8B3A672E-8ED6-4327-9214-A2C1747D44BA}" type="pres">
      <dgm:prSet presAssocID="{0D947F8D-0D52-4774-9E8D-D58BC7AC83FD}" presName="center1" presStyleLbl="fgShp" presStyleIdx="0" presStyleCnt="2"/>
      <dgm:spPr/>
    </dgm:pt>
    <dgm:pt modelId="{D1311FE5-902A-4EC6-8E93-A259EF5E1A16}" type="pres">
      <dgm:prSet presAssocID="{0D947F8D-0D52-4774-9E8D-D58BC7AC83FD}" presName="center2" presStyleLbl="fgShp" presStyleIdx="1" presStyleCnt="2"/>
      <dgm:spPr/>
    </dgm:pt>
  </dgm:ptLst>
  <dgm:cxnLst>
    <dgm:cxn modelId="{48B23815-6A07-43B3-B4D4-7645BEBBD535}" srcId="{0D947F8D-0D52-4774-9E8D-D58BC7AC83FD}" destId="{4D9F5D88-5128-40D1-BAB2-8069362E6FF7}" srcOrd="1" destOrd="0" parTransId="{0444C608-D8A9-496C-94B1-1F62BF3F6062}" sibTransId="{A0BECB8A-F229-45EB-A388-A1710336D92B}"/>
    <dgm:cxn modelId="{925B33B1-2C70-4C36-8440-A71A972165FF}" type="presOf" srcId="{C2C8BDB4-F768-434A-80DE-E26E3E74564C}" destId="{3B9508AA-DA20-42CB-AC34-422F24727CEF}" srcOrd="0" destOrd="0" presId="urn:microsoft.com/office/officeart/2005/8/layout/cycle4"/>
    <dgm:cxn modelId="{8DE4BB7E-02D6-4C2B-AB41-952230FF3B37}" type="presOf" srcId="{0D947F8D-0D52-4774-9E8D-D58BC7AC83FD}" destId="{6CC54FA3-980D-482C-810E-57D3E6D90736}" srcOrd="0" destOrd="0" presId="urn:microsoft.com/office/officeart/2005/8/layout/cycle4"/>
    <dgm:cxn modelId="{DEAE0094-E570-4809-B31A-C173B119D17A}" srcId="{0D947F8D-0D52-4774-9E8D-D58BC7AC83FD}" destId="{1ED96DF1-628D-404E-A1B2-6B8037C89F15}" srcOrd="2" destOrd="0" parTransId="{21C4FEC1-AF74-4053-A77A-38F315DA8368}" sibTransId="{E1D92C9C-0CD7-4DD8-8518-CB934619EBC1}"/>
    <dgm:cxn modelId="{7491F29E-DEDA-48E9-B0BA-9B41233C16C0}" type="presOf" srcId="{CB82EFC8-8BA6-4EED-AC98-9322EAF3506B}" destId="{34AAD4DB-CB5D-439F-B16C-6A70B09911CC}" srcOrd="0" destOrd="0" presId="urn:microsoft.com/office/officeart/2005/8/layout/cycle4"/>
    <dgm:cxn modelId="{CBC9AD14-71A1-4BBC-B301-4C6D785B6ED4}" type="presOf" srcId="{5C2DC58A-0A6C-4B3F-8519-832938B4CBD9}" destId="{F412C8B0-8DC1-4B76-BD63-2894E5B21FC5}" srcOrd="0" destOrd="0" presId="urn:microsoft.com/office/officeart/2005/8/layout/cycle4"/>
    <dgm:cxn modelId="{C2871048-F5D3-4B5C-912E-39F98A6516D1}" type="presOf" srcId="{4D9F5D88-5128-40D1-BAB2-8069362E6FF7}" destId="{8C719501-5380-4EFA-AB4D-4C5EE50757B1}" srcOrd="0" destOrd="0" presId="urn:microsoft.com/office/officeart/2005/8/layout/cycle4"/>
    <dgm:cxn modelId="{8959E0DC-3A3B-4822-9670-0BDEEB2D0288}" type="presOf" srcId="{C2C8BDB4-F768-434A-80DE-E26E3E74564C}" destId="{C297D154-A639-4823-9884-40F45E887D77}" srcOrd="1" destOrd="0" presId="urn:microsoft.com/office/officeart/2005/8/layout/cycle4"/>
    <dgm:cxn modelId="{3F938D85-17B0-4E48-8506-30829E0ABC5F}" srcId="{1ED96DF1-628D-404E-A1B2-6B8037C89F15}" destId="{5C2DC58A-0A6C-4B3F-8519-832938B4CBD9}" srcOrd="0" destOrd="0" parTransId="{E7A5FE88-9AE8-44DB-A52A-A60910951E82}" sibTransId="{7E33DB3E-A44A-428B-886C-C7CC01ACE8DE}"/>
    <dgm:cxn modelId="{AFB074B1-9759-453C-81F9-3593C25689C8}" type="presOf" srcId="{1ED96DF1-628D-404E-A1B2-6B8037C89F15}" destId="{13AAD5D9-99C5-43C2-B3AB-D21A1710B597}" srcOrd="0" destOrd="0" presId="urn:microsoft.com/office/officeart/2005/8/layout/cycle4"/>
    <dgm:cxn modelId="{A6264FEF-C99F-4916-A64C-5A5AD2024F03}" srcId="{0D947F8D-0D52-4774-9E8D-D58BC7AC83FD}" destId="{CB82EFC8-8BA6-4EED-AC98-9322EAF3506B}" srcOrd="0" destOrd="0" parTransId="{A05FD2F2-C3BD-4EAB-8021-B6EA0C89578B}" sibTransId="{231F2F36-D979-4456-AE11-D395E3ECA666}"/>
    <dgm:cxn modelId="{CA838DF3-EACF-4316-A53F-FB70D9D0FA54}" type="presOf" srcId="{93358D6F-E889-43B0-A18B-20E36A54D0CB}" destId="{A9736C0F-D789-49B3-A957-7F6337989442}" srcOrd="1" destOrd="0" presId="urn:microsoft.com/office/officeart/2005/8/layout/cycle4"/>
    <dgm:cxn modelId="{97AF3A92-C3A2-486A-BC50-9AAB131EC93B}" type="presOf" srcId="{93358D6F-E889-43B0-A18B-20E36A54D0CB}" destId="{80C08A73-C66C-4537-82E5-DB866A510185}" srcOrd="0" destOrd="0" presId="urn:microsoft.com/office/officeart/2005/8/layout/cycle4"/>
    <dgm:cxn modelId="{E02CADEE-D660-4507-A9E5-5AECA5CBDE50}" srcId="{CB82EFC8-8BA6-4EED-AC98-9322EAF3506B}" destId="{C2C8BDB4-F768-434A-80DE-E26E3E74564C}" srcOrd="0" destOrd="0" parTransId="{C8214729-3A3F-44C3-830F-3CE89F8F9635}" sibTransId="{044081EB-7D8B-43D3-87CD-23D89C4A08E1}"/>
    <dgm:cxn modelId="{4253B09F-146E-49EB-840D-A337F9479AF3}" type="presOf" srcId="{5C2DC58A-0A6C-4B3F-8519-832938B4CBD9}" destId="{7545CE53-461E-4EDB-A8B7-7F8E3FBFDF0E}" srcOrd="1" destOrd="0" presId="urn:microsoft.com/office/officeart/2005/8/layout/cycle4"/>
    <dgm:cxn modelId="{1F5858C7-9E35-4DDD-BDCD-67E3412063F9}" srcId="{4D9F5D88-5128-40D1-BAB2-8069362E6FF7}" destId="{93358D6F-E889-43B0-A18B-20E36A54D0CB}" srcOrd="0" destOrd="0" parTransId="{49B823EB-CB18-4421-BB2E-48AF89D63A19}" sibTransId="{5F845842-74E6-4578-A611-F18461A20BFC}"/>
    <dgm:cxn modelId="{E7D795A5-EE5F-469C-9990-95DFC4DB98DF}" type="presParOf" srcId="{6CC54FA3-980D-482C-810E-57D3E6D90736}" destId="{7777B5A9-0032-4D87-8772-688F75690A1B}" srcOrd="0" destOrd="0" presId="urn:microsoft.com/office/officeart/2005/8/layout/cycle4"/>
    <dgm:cxn modelId="{D2901F37-89AA-4629-B719-FE37F4FB1BF5}" type="presParOf" srcId="{7777B5A9-0032-4D87-8772-688F75690A1B}" destId="{6E1BA9F8-0BDE-4F35-8DDF-C603DC7E63B7}" srcOrd="0" destOrd="0" presId="urn:microsoft.com/office/officeart/2005/8/layout/cycle4"/>
    <dgm:cxn modelId="{8893276A-C33A-49FF-B0A1-45E7B1DF3269}" type="presParOf" srcId="{6E1BA9F8-0BDE-4F35-8DDF-C603DC7E63B7}" destId="{3B9508AA-DA20-42CB-AC34-422F24727CEF}" srcOrd="0" destOrd="0" presId="urn:microsoft.com/office/officeart/2005/8/layout/cycle4"/>
    <dgm:cxn modelId="{0ABF8AE7-1684-4B99-86F3-AAB12330263B}" type="presParOf" srcId="{6E1BA9F8-0BDE-4F35-8DDF-C603DC7E63B7}" destId="{C297D154-A639-4823-9884-40F45E887D77}" srcOrd="1" destOrd="0" presId="urn:microsoft.com/office/officeart/2005/8/layout/cycle4"/>
    <dgm:cxn modelId="{95E9A1CD-500B-4398-827E-3F54008DEBC8}" type="presParOf" srcId="{7777B5A9-0032-4D87-8772-688F75690A1B}" destId="{C00257F0-7749-4E75-BF6D-F785082E4E53}" srcOrd="1" destOrd="0" presId="urn:microsoft.com/office/officeart/2005/8/layout/cycle4"/>
    <dgm:cxn modelId="{B076A412-83BD-44EF-AF41-A517B652C2FF}" type="presParOf" srcId="{C00257F0-7749-4E75-BF6D-F785082E4E53}" destId="{80C08A73-C66C-4537-82E5-DB866A510185}" srcOrd="0" destOrd="0" presId="urn:microsoft.com/office/officeart/2005/8/layout/cycle4"/>
    <dgm:cxn modelId="{23A58973-616D-4902-B6A4-4B36B191F602}" type="presParOf" srcId="{C00257F0-7749-4E75-BF6D-F785082E4E53}" destId="{A9736C0F-D789-49B3-A957-7F6337989442}" srcOrd="1" destOrd="0" presId="urn:microsoft.com/office/officeart/2005/8/layout/cycle4"/>
    <dgm:cxn modelId="{5A80726C-1974-49B6-925F-A259D8DBC5AC}" type="presParOf" srcId="{7777B5A9-0032-4D87-8772-688F75690A1B}" destId="{BA21B45A-7A78-41CA-83F5-6B6E67A05EEC}" srcOrd="2" destOrd="0" presId="urn:microsoft.com/office/officeart/2005/8/layout/cycle4"/>
    <dgm:cxn modelId="{5FD6A7F8-75EA-4756-ABF6-F64B9401F492}" type="presParOf" srcId="{BA21B45A-7A78-41CA-83F5-6B6E67A05EEC}" destId="{F412C8B0-8DC1-4B76-BD63-2894E5B21FC5}" srcOrd="0" destOrd="0" presId="urn:microsoft.com/office/officeart/2005/8/layout/cycle4"/>
    <dgm:cxn modelId="{FA77CEC3-680A-48DA-B356-719A6C253A68}" type="presParOf" srcId="{BA21B45A-7A78-41CA-83F5-6B6E67A05EEC}" destId="{7545CE53-461E-4EDB-A8B7-7F8E3FBFDF0E}" srcOrd="1" destOrd="0" presId="urn:microsoft.com/office/officeart/2005/8/layout/cycle4"/>
    <dgm:cxn modelId="{C24277BC-A189-4A50-A38C-915361B4C999}" type="presParOf" srcId="{7777B5A9-0032-4D87-8772-688F75690A1B}" destId="{72E0A237-B718-4635-8AFA-E096660886D2}" srcOrd="3" destOrd="0" presId="urn:microsoft.com/office/officeart/2005/8/layout/cycle4"/>
    <dgm:cxn modelId="{EB8B0AE4-8504-4542-88C2-E8C536E4ED0C}" type="presParOf" srcId="{6CC54FA3-980D-482C-810E-57D3E6D90736}" destId="{EEBCF6DD-9B7A-4C79-A234-1DC050775F68}" srcOrd="1" destOrd="0" presId="urn:microsoft.com/office/officeart/2005/8/layout/cycle4"/>
    <dgm:cxn modelId="{047B53C3-6779-4D8F-901A-B39404A7E2A8}" type="presParOf" srcId="{EEBCF6DD-9B7A-4C79-A234-1DC050775F68}" destId="{34AAD4DB-CB5D-439F-B16C-6A70B09911CC}" srcOrd="0" destOrd="0" presId="urn:microsoft.com/office/officeart/2005/8/layout/cycle4"/>
    <dgm:cxn modelId="{57199286-4BE5-4211-B6CF-06292AE4E09F}" type="presParOf" srcId="{EEBCF6DD-9B7A-4C79-A234-1DC050775F68}" destId="{8C719501-5380-4EFA-AB4D-4C5EE50757B1}" srcOrd="1" destOrd="0" presId="urn:microsoft.com/office/officeart/2005/8/layout/cycle4"/>
    <dgm:cxn modelId="{C0445272-B4AD-447D-B8AE-337410ACE027}" type="presParOf" srcId="{EEBCF6DD-9B7A-4C79-A234-1DC050775F68}" destId="{13AAD5D9-99C5-43C2-B3AB-D21A1710B597}" srcOrd="2" destOrd="0" presId="urn:microsoft.com/office/officeart/2005/8/layout/cycle4"/>
    <dgm:cxn modelId="{89E50862-AF1F-4F9B-AA91-698647E1D9FF}" type="presParOf" srcId="{EEBCF6DD-9B7A-4C79-A234-1DC050775F68}" destId="{28503424-5ABE-464C-9E07-59970EC4A529}" srcOrd="3" destOrd="0" presId="urn:microsoft.com/office/officeart/2005/8/layout/cycle4"/>
    <dgm:cxn modelId="{9015F6EA-A1E8-45F2-A1BC-3DD93BED956B}" type="presParOf" srcId="{EEBCF6DD-9B7A-4C79-A234-1DC050775F68}" destId="{91D22D11-1057-40A6-8A47-D0FDB5EB6FBE}" srcOrd="4" destOrd="0" presId="urn:microsoft.com/office/officeart/2005/8/layout/cycle4"/>
    <dgm:cxn modelId="{AAE0E346-CA4B-4097-9C21-B4D1D8AB7545}" type="presParOf" srcId="{6CC54FA3-980D-482C-810E-57D3E6D90736}" destId="{8B3A672E-8ED6-4327-9214-A2C1747D44BA}" srcOrd="2" destOrd="0" presId="urn:microsoft.com/office/officeart/2005/8/layout/cycle4"/>
    <dgm:cxn modelId="{06B215DC-33D5-4014-9D29-9DBA26E05FBB}" type="presParOf" srcId="{6CC54FA3-980D-482C-810E-57D3E6D90736}" destId="{D1311FE5-902A-4EC6-8E93-A259EF5E1A16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66BDCF-129A-491B-B918-9214A85A3F15}" type="doc">
      <dgm:prSet loTypeId="urn:microsoft.com/office/officeart/2005/8/layout/equation1" loCatId="process" qsTypeId="urn:microsoft.com/office/officeart/2005/8/quickstyle/simple1" qsCatId="simple" csTypeId="urn:microsoft.com/office/officeart/2005/8/colors/colorful4" csCatId="colorful" phldr="1"/>
      <dgm:spPr/>
    </dgm:pt>
    <dgm:pt modelId="{C373BED3-15BF-4643-9B11-F72B604D4004}">
      <dgm:prSet phldrT="[Text]"/>
      <dgm:spPr/>
      <dgm:t>
        <a:bodyPr/>
        <a:lstStyle/>
        <a:p>
          <a:r>
            <a:rPr lang="en-IN" dirty="0" smtClean="0"/>
            <a:t>Factory Building</a:t>
          </a:r>
          <a:endParaRPr lang="en-IN" dirty="0"/>
        </a:p>
      </dgm:t>
    </dgm:pt>
    <dgm:pt modelId="{F2EEB602-4865-4E30-BD8E-86CA7417DFCC}" type="parTrans" cxnId="{14EF6668-4D40-468F-8C66-440CEB104BB6}">
      <dgm:prSet/>
      <dgm:spPr/>
      <dgm:t>
        <a:bodyPr/>
        <a:lstStyle/>
        <a:p>
          <a:endParaRPr lang="en-IN"/>
        </a:p>
      </dgm:t>
    </dgm:pt>
    <dgm:pt modelId="{F84C5C2A-7987-4615-8AE0-25F153CFD2BE}" type="sibTrans" cxnId="{14EF6668-4D40-468F-8C66-440CEB104BB6}">
      <dgm:prSet/>
      <dgm:spPr/>
      <dgm:t>
        <a:bodyPr/>
        <a:lstStyle/>
        <a:p>
          <a:endParaRPr lang="en-IN"/>
        </a:p>
      </dgm:t>
    </dgm:pt>
    <dgm:pt modelId="{F46AFD15-DCC6-4596-8342-26B1BE3491B7}">
      <dgm:prSet phldrT="[Text]"/>
      <dgm:spPr/>
      <dgm:t>
        <a:bodyPr/>
        <a:lstStyle/>
        <a:p>
          <a:r>
            <a:rPr lang="en-IN" dirty="0" smtClean="0"/>
            <a:t>Precincts (A area enclosed by walls)</a:t>
          </a:r>
          <a:endParaRPr lang="en-IN" dirty="0"/>
        </a:p>
      </dgm:t>
    </dgm:pt>
    <dgm:pt modelId="{350104DB-01FF-46A6-AFEB-6F32ADAACBD9}" type="parTrans" cxnId="{34404AF9-0AA7-4F9A-A875-1E3681B0D363}">
      <dgm:prSet/>
      <dgm:spPr/>
      <dgm:t>
        <a:bodyPr/>
        <a:lstStyle/>
        <a:p>
          <a:endParaRPr lang="en-IN"/>
        </a:p>
      </dgm:t>
    </dgm:pt>
    <dgm:pt modelId="{2EB73C44-B2DE-4952-8246-1BCC1D5EEDC0}" type="sibTrans" cxnId="{34404AF9-0AA7-4F9A-A875-1E3681B0D363}">
      <dgm:prSet/>
      <dgm:spPr/>
      <dgm:t>
        <a:bodyPr/>
        <a:lstStyle/>
        <a:p>
          <a:endParaRPr lang="en-IN"/>
        </a:p>
      </dgm:t>
    </dgm:pt>
    <dgm:pt modelId="{296407B6-9B4E-4858-A4D5-A404DADCE986}">
      <dgm:prSet phldrT="[Text]"/>
      <dgm:spPr/>
      <dgm:t>
        <a:bodyPr/>
        <a:lstStyle/>
        <a:p>
          <a:r>
            <a:rPr lang="en-IN" dirty="0" smtClean="0"/>
            <a:t>Factory</a:t>
          </a:r>
          <a:endParaRPr lang="en-IN" dirty="0"/>
        </a:p>
      </dgm:t>
    </dgm:pt>
    <dgm:pt modelId="{C0532FA1-7302-4045-BF62-4F028A7431BA}" type="parTrans" cxnId="{F3684FE5-787C-4F6B-A7C5-6004ED47CE8E}">
      <dgm:prSet/>
      <dgm:spPr/>
      <dgm:t>
        <a:bodyPr/>
        <a:lstStyle/>
        <a:p>
          <a:endParaRPr lang="en-IN"/>
        </a:p>
      </dgm:t>
    </dgm:pt>
    <dgm:pt modelId="{16CA81D8-525E-48AF-AF99-B950139E99A2}" type="sibTrans" cxnId="{F3684FE5-787C-4F6B-A7C5-6004ED47CE8E}">
      <dgm:prSet/>
      <dgm:spPr/>
      <dgm:t>
        <a:bodyPr/>
        <a:lstStyle/>
        <a:p>
          <a:endParaRPr lang="en-IN"/>
        </a:p>
      </dgm:t>
    </dgm:pt>
    <dgm:pt modelId="{3AE5331B-3573-4E8D-A193-ED409180334F}" type="pres">
      <dgm:prSet presAssocID="{F566BDCF-129A-491B-B918-9214A85A3F15}" presName="linearFlow" presStyleCnt="0">
        <dgm:presLayoutVars>
          <dgm:dir/>
          <dgm:resizeHandles val="exact"/>
        </dgm:presLayoutVars>
      </dgm:prSet>
      <dgm:spPr/>
    </dgm:pt>
    <dgm:pt modelId="{E5A854E0-BB95-4509-9BD4-B21B0D9464E9}" type="pres">
      <dgm:prSet presAssocID="{C373BED3-15BF-4643-9B11-F72B604D400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5D41908-A230-42F2-AC05-E997B97BB67F}" type="pres">
      <dgm:prSet presAssocID="{F84C5C2A-7987-4615-8AE0-25F153CFD2BE}" presName="spacerL" presStyleCnt="0"/>
      <dgm:spPr/>
    </dgm:pt>
    <dgm:pt modelId="{F27D05CF-1A17-4EDE-9756-A84E3061D49C}" type="pres">
      <dgm:prSet presAssocID="{F84C5C2A-7987-4615-8AE0-25F153CFD2BE}" presName="sibTrans" presStyleLbl="sibTrans2D1" presStyleIdx="0" presStyleCnt="2"/>
      <dgm:spPr/>
      <dgm:t>
        <a:bodyPr/>
        <a:lstStyle/>
        <a:p>
          <a:endParaRPr lang="en-IN"/>
        </a:p>
      </dgm:t>
    </dgm:pt>
    <dgm:pt modelId="{72D5365C-CFC3-4829-A4E6-00C6F5A97B2B}" type="pres">
      <dgm:prSet presAssocID="{F84C5C2A-7987-4615-8AE0-25F153CFD2BE}" presName="spacerR" presStyleCnt="0"/>
      <dgm:spPr/>
    </dgm:pt>
    <dgm:pt modelId="{46C92B2F-AA86-4464-A1F4-071270DC0BAF}" type="pres">
      <dgm:prSet presAssocID="{F46AFD15-DCC6-4596-8342-26B1BE3491B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21FF15E-F4DF-4402-B827-B67C94D7E92E}" type="pres">
      <dgm:prSet presAssocID="{2EB73C44-B2DE-4952-8246-1BCC1D5EEDC0}" presName="spacerL" presStyleCnt="0"/>
      <dgm:spPr/>
    </dgm:pt>
    <dgm:pt modelId="{02D135B1-96F1-4C6D-9C61-B40F6B627528}" type="pres">
      <dgm:prSet presAssocID="{2EB73C44-B2DE-4952-8246-1BCC1D5EEDC0}" presName="sibTrans" presStyleLbl="sibTrans2D1" presStyleIdx="1" presStyleCnt="2"/>
      <dgm:spPr/>
      <dgm:t>
        <a:bodyPr/>
        <a:lstStyle/>
        <a:p>
          <a:endParaRPr lang="en-IN"/>
        </a:p>
      </dgm:t>
    </dgm:pt>
    <dgm:pt modelId="{C083A408-2C71-41E3-AC6A-CEF8C67DFECA}" type="pres">
      <dgm:prSet presAssocID="{2EB73C44-B2DE-4952-8246-1BCC1D5EEDC0}" presName="spacerR" presStyleCnt="0"/>
      <dgm:spPr/>
    </dgm:pt>
    <dgm:pt modelId="{A3359895-6CD2-4EF4-AC16-579EA92ADCDA}" type="pres">
      <dgm:prSet presAssocID="{296407B6-9B4E-4858-A4D5-A404DADCE98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B6A4BA99-31E7-4543-8DB2-C3A9876F5754}" type="presOf" srcId="{296407B6-9B4E-4858-A4D5-A404DADCE986}" destId="{A3359895-6CD2-4EF4-AC16-579EA92ADCDA}" srcOrd="0" destOrd="0" presId="urn:microsoft.com/office/officeart/2005/8/layout/equation1"/>
    <dgm:cxn modelId="{217C708A-26FA-4AAF-9BD2-D203826B969A}" type="presOf" srcId="{F46AFD15-DCC6-4596-8342-26B1BE3491B7}" destId="{46C92B2F-AA86-4464-A1F4-071270DC0BAF}" srcOrd="0" destOrd="0" presId="urn:microsoft.com/office/officeart/2005/8/layout/equation1"/>
    <dgm:cxn modelId="{3B9B8807-FB60-4CDD-828E-C6506E0F250A}" type="presOf" srcId="{F84C5C2A-7987-4615-8AE0-25F153CFD2BE}" destId="{F27D05CF-1A17-4EDE-9756-A84E3061D49C}" srcOrd="0" destOrd="0" presId="urn:microsoft.com/office/officeart/2005/8/layout/equation1"/>
    <dgm:cxn modelId="{6BD2833B-E38E-464F-94D0-8C6A9F961E13}" type="presOf" srcId="{C373BED3-15BF-4643-9B11-F72B604D4004}" destId="{E5A854E0-BB95-4509-9BD4-B21B0D9464E9}" srcOrd="0" destOrd="0" presId="urn:microsoft.com/office/officeart/2005/8/layout/equation1"/>
    <dgm:cxn modelId="{F3684FE5-787C-4F6B-A7C5-6004ED47CE8E}" srcId="{F566BDCF-129A-491B-B918-9214A85A3F15}" destId="{296407B6-9B4E-4858-A4D5-A404DADCE986}" srcOrd="2" destOrd="0" parTransId="{C0532FA1-7302-4045-BF62-4F028A7431BA}" sibTransId="{16CA81D8-525E-48AF-AF99-B950139E99A2}"/>
    <dgm:cxn modelId="{33538243-F162-4A2D-9695-D9E3363853B1}" type="presOf" srcId="{F566BDCF-129A-491B-B918-9214A85A3F15}" destId="{3AE5331B-3573-4E8D-A193-ED409180334F}" srcOrd="0" destOrd="0" presId="urn:microsoft.com/office/officeart/2005/8/layout/equation1"/>
    <dgm:cxn modelId="{14EF6668-4D40-468F-8C66-440CEB104BB6}" srcId="{F566BDCF-129A-491B-B918-9214A85A3F15}" destId="{C373BED3-15BF-4643-9B11-F72B604D4004}" srcOrd="0" destOrd="0" parTransId="{F2EEB602-4865-4E30-BD8E-86CA7417DFCC}" sibTransId="{F84C5C2A-7987-4615-8AE0-25F153CFD2BE}"/>
    <dgm:cxn modelId="{F1F74CC5-E6B6-48FB-AD59-C03C1DDADB99}" type="presOf" srcId="{2EB73C44-B2DE-4952-8246-1BCC1D5EEDC0}" destId="{02D135B1-96F1-4C6D-9C61-B40F6B627528}" srcOrd="0" destOrd="0" presId="urn:microsoft.com/office/officeart/2005/8/layout/equation1"/>
    <dgm:cxn modelId="{34404AF9-0AA7-4F9A-A875-1E3681B0D363}" srcId="{F566BDCF-129A-491B-B918-9214A85A3F15}" destId="{F46AFD15-DCC6-4596-8342-26B1BE3491B7}" srcOrd="1" destOrd="0" parTransId="{350104DB-01FF-46A6-AFEB-6F32ADAACBD9}" sibTransId="{2EB73C44-B2DE-4952-8246-1BCC1D5EEDC0}"/>
    <dgm:cxn modelId="{33D639F4-8FFB-4C4D-AE06-6BC1F33BB986}" type="presParOf" srcId="{3AE5331B-3573-4E8D-A193-ED409180334F}" destId="{E5A854E0-BB95-4509-9BD4-B21B0D9464E9}" srcOrd="0" destOrd="0" presId="urn:microsoft.com/office/officeart/2005/8/layout/equation1"/>
    <dgm:cxn modelId="{2956FB1A-8AC2-49D6-BE84-C00380E37611}" type="presParOf" srcId="{3AE5331B-3573-4E8D-A193-ED409180334F}" destId="{D5D41908-A230-42F2-AC05-E997B97BB67F}" srcOrd="1" destOrd="0" presId="urn:microsoft.com/office/officeart/2005/8/layout/equation1"/>
    <dgm:cxn modelId="{6C6CF08F-17CA-41CD-ABC6-951387AA5267}" type="presParOf" srcId="{3AE5331B-3573-4E8D-A193-ED409180334F}" destId="{F27D05CF-1A17-4EDE-9756-A84E3061D49C}" srcOrd="2" destOrd="0" presId="urn:microsoft.com/office/officeart/2005/8/layout/equation1"/>
    <dgm:cxn modelId="{C449839C-8142-45E1-A130-CE637D453752}" type="presParOf" srcId="{3AE5331B-3573-4E8D-A193-ED409180334F}" destId="{72D5365C-CFC3-4829-A4E6-00C6F5A97B2B}" srcOrd="3" destOrd="0" presId="urn:microsoft.com/office/officeart/2005/8/layout/equation1"/>
    <dgm:cxn modelId="{9CA5917A-2934-4906-A59E-E17A9E13EB19}" type="presParOf" srcId="{3AE5331B-3573-4E8D-A193-ED409180334F}" destId="{46C92B2F-AA86-4464-A1F4-071270DC0BAF}" srcOrd="4" destOrd="0" presId="urn:microsoft.com/office/officeart/2005/8/layout/equation1"/>
    <dgm:cxn modelId="{E65AD534-3330-4902-ACBE-6C83DCAEDCE7}" type="presParOf" srcId="{3AE5331B-3573-4E8D-A193-ED409180334F}" destId="{821FF15E-F4DF-4402-B827-B67C94D7E92E}" srcOrd="5" destOrd="0" presId="urn:microsoft.com/office/officeart/2005/8/layout/equation1"/>
    <dgm:cxn modelId="{70E39EF1-8627-4756-A26A-32A9C52DD756}" type="presParOf" srcId="{3AE5331B-3573-4E8D-A193-ED409180334F}" destId="{02D135B1-96F1-4C6D-9C61-B40F6B627528}" srcOrd="6" destOrd="0" presId="urn:microsoft.com/office/officeart/2005/8/layout/equation1"/>
    <dgm:cxn modelId="{CA606AB1-D7A4-474B-927D-379DB69B79FD}" type="presParOf" srcId="{3AE5331B-3573-4E8D-A193-ED409180334F}" destId="{C083A408-2C71-41E3-AC6A-CEF8C67DFECA}" srcOrd="7" destOrd="0" presId="urn:microsoft.com/office/officeart/2005/8/layout/equation1"/>
    <dgm:cxn modelId="{2B28B068-D75B-4A55-8EAE-34D0981FCE35}" type="presParOf" srcId="{3AE5331B-3573-4E8D-A193-ED409180334F}" destId="{A3359895-6CD2-4EF4-AC16-579EA92ADCDA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23C5A0-A607-4181-B6B7-271FED82A384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8529DFD4-8F52-4B35-985A-D717A1EE0706}">
      <dgm:prSet phldrT="[Text]"/>
      <dgm:spPr/>
      <dgm:t>
        <a:bodyPr/>
        <a:lstStyle/>
        <a:p>
          <a:r>
            <a:rPr lang="en-IN" dirty="0" smtClean="0"/>
            <a:t>If use power:</a:t>
          </a:r>
        </a:p>
        <a:p>
          <a:r>
            <a:rPr lang="en-IN" dirty="0" smtClean="0"/>
            <a:t>10 or more worker during any day.</a:t>
          </a:r>
          <a:endParaRPr lang="en-IN" dirty="0"/>
        </a:p>
      </dgm:t>
    </dgm:pt>
    <dgm:pt modelId="{1B3FD1DB-1E5B-4AB0-B43A-22FE6D1135A9}" type="parTrans" cxnId="{7AFD0627-A785-428B-9A39-B25730C6B766}">
      <dgm:prSet/>
      <dgm:spPr/>
      <dgm:t>
        <a:bodyPr/>
        <a:lstStyle/>
        <a:p>
          <a:endParaRPr lang="en-IN"/>
        </a:p>
      </dgm:t>
    </dgm:pt>
    <dgm:pt modelId="{C89BBC30-BD33-47DC-B242-E68E186BA4E4}" type="sibTrans" cxnId="{7AFD0627-A785-428B-9A39-B25730C6B766}">
      <dgm:prSet/>
      <dgm:spPr/>
      <dgm:t>
        <a:bodyPr/>
        <a:lstStyle/>
        <a:p>
          <a:endParaRPr lang="en-IN"/>
        </a:p>
      </dgm:t>
    </dgm:pt>
    <dgm:pt modelId="{D3E3979D-B8DC-49BC-8CCD-A7F818FB3653}">
      <dgm:prSet phldrT="[Text]"/>
      <dgm:spPr/>
      <dgm:t>
        <a:bodyPr/>
        <a:lstStyle/>
        <a:p>
          <a:r>
            <a:rPr lang="en-IN" dirty="0" smtClean="0"/>
            <a:t>If not use power:</a:t>
          </a:r>
        </a:p>
        <a:p>
          <a:r>
            <a:rPr lang="en-IN" dirty="0" smtClean="0"/>
            <a:t>20 or more worker during any day.</a:t>
          </a:r>
          <a:endParaRPr lang="en-IN" dirty="0"/>
        </a:p>
      </dgm:t>
    </dgm:pt>
    <dgm:pt modelId="{D88DC068-0924-4592-8C37-F67A3F8AC83B}" type="parTrans" cxnId="{4C479FB5-7222-4D43-92E4-E5F6DA80D7C4}">
      <dgm:prSet/>
      <dgm:spPr/>
      <dgm:t>
        <a:bodyPr/>
        <a:lstStyle/>
        <a:p>
          <a:endParaRPr lang="en-IN"/>
        </a:p>
      </dgm:t>
    </dgm:pt>
    <dgm:pt modelId="{BCD06C57-269F-41A9-8739-3064BE689ACB}" type="sibTrans" cxnId="{4C479FB5-7222-4D43-92E4-E5F6DA80D7C4}">
      <dgm:prSet/>
      <dgm:spPr/>
      <dgm:t>
        <a:bodyPr/>
        <a:lstStyle/>
        <a:p>
          <a:endParaRPr lang="en-IN"/>
        </a:p>
      </dgm:t>
    </dgm:pt>
    <dgm:pt modelId="{C66EFCE2-3597-43C4-8AA4-3614043914B9}" type="pres">
      <dgm:prSet presAssocID="{6F23C5A0-A607-4181-B6B7-271FED82A384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03E1A97-0E56-472C-A38E-2E24F6AE89EC}" type="pres">
      <dgm:prSet presAssocID="{6F23C5A0-A607-4181-B6B7-271FED82A384}" presName="divider" presStyleLbl="fgShp" presStyleIdx="0" presStyleCnt="1"/>
      <dgm:spPr/>
    </dgm:pt>
    <dgm:pt modelId="{2E0DCF07-77FE-4E6F-8187-7DFB4E614A8D}" type="pres">
      <dgm:prSet presAssocID="{8529DFD4-8F52-4B35-985A-D717A1EE0706}" presName="downArrow" presStyleLbl="node1" presStyleIdx="0" presStyleCnt="2"/>
      <dgm:spPr/>
    </dgm:pt>
    <dgm:pt modelId="{094373B6-2141-4675-AF45-38024C820F8E}" type="pres">
      <dgm:prSet presAssocID="{8529DFD4-8F52-4B35-985A-D717A1EE0706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0F6CF0F-E1AB-4271-BDFE-02A02BAAA795}" type="pres">
      <dgm:prSet presAssocID="{D3E3979D-B8DC-49BC-8CCD-A7F818FB3653}" presName="upArrow" presStyleLbl="node1" presStyleIdx="1" presStyleCnt="2"/>
      <dgm:spPr/>
    </dgm:pt>
    <dgm:pt modelId="{CB0AD4B3-0D51-44A0-A54E-9F531E79AD98}" type="pres">
      <dgm:prSet presAssocID="{D3E3979D-B8DC-49BC-8CCD-A7F818FB3653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B71853AC-90A5-4A8C-A007-6C3BDEE1BF65}" type="presOf" srcId="{D3E3979D-B8DC-49BC-8CCD-A7F818FB3653}" destId="{CB0AD4B3-0D51-44A0-A54E-9F531E79AD98}" srcOrd="0" destOrd="0" presId="urn:microsoft.com/office/officeart/2005/8/layout/arrow3"/>
    <dgm:cxn modelId="{7AFD0627-A785-428B-9A39-B25730C6B766}" srcId="{6F23C5A0-A607-4181-B6B7-271FED82A384}" destId="{8529DFD4-8F52-4B35-985A-D717A1EE0706}" srcOrd="0" destOrd="0" parTransId="{1B3FD1DB-1E5B-4AB0-B43A-22FE6D1135A9}" sibTransId="{C89BBC30-BD33-47DC-B242-E68E186BA4E4}"/>
    <dgm:cxn modelId="{DEBBCC00-0143-4B46-9FE0-CEFA2F1A9F27}" type="presOf" srcId="{8529DFD4-8F52-4B35-985A-D717A1EE0706}" destId="{094373B6-2141-4675-AF45-38024C820F8E}" srcOrd="0" destOrd="0" presId="urn:microsoft.com/office/officeart/2005/8/layout/arrow3"/>
    <dgm:cxn modelId="{4C479FB5-7222-4D43-92E4-E5F6DA80D7C4}" srcId="{6F23C5A0-A607-4181-B6B7-271FED82A384}" destId="{D3E3979D-B8DC-49BC-8CCD-A7F818FB3653}" srcOrd="1" destOrd="0" parTransId="{D88DC068-0924-4592-8C37-F67A3F8AC83B}" sibTransId="{BCD06C57-269F-41A9-8739-3064BE689ACB}"/>
    <dgm:cxn modelId="{CF559AD9-ABDE-479F-BBCC-4E20419A5C65}" type="presOf" srcId="{6F23C5A0-A607-4181-B6B7-271FED82A384}" destId="{C66EFCE2-3597-43C4-8AA4-3614043914B9}" srcOrd="0" destOrd="0" presId="urn:microsoft.com/office/officeart/2005/8/layout/arrow3"/>
    <dgm:cxn modelId="{69231D09-BAB5-42F1-8B69-BAD72CD0D8AD}" type="presParOf" srcId="{C66EFCE2-3597-43C4-8AA4-3614043914B9}" destId="{403E1A97-0E56-472C-A38E-2E24F6AE89EC}" srcOrd="0" destOrd="0" presId="urn:microsoft.com/office/officeart/2005/8/layout/arrow3"/>
    <dgm:cxn modelId="{5A599346-BE64-4B08-BBE6-710A4080C55E}" type="presParOf" srcId="{C66EFCE2-3597-43C4-8AA4-3614043914B9}" destId="{2E0DCF07-77FE-4E6F-8187-7DFB4E614A8D}" srcOrd="1" destOrd="0" presId="urn:microsoft.com/office/officeart/2005/8/layout/arrow3"/>
    <dgm:cxn modelId="{5CDB45C6-F46E-41CD-829F-5B67A1C99A57}" type="presParOf" srcId="{C66EFCE2-3597-43C4-8AA4-3614043914B9}" destId="{094373B6-2141-4675-AF45-38024C820F8E}" srcOrd="2" destOrd="0" presId="urn:microsoft.com/office/officeart/2005/8/layout/arrow3"/>
    <dgm:cxn modelId="{1D4C3793-D17E-435A-91C5-8D7005056315}" type="presParOf" srcId="{C66EFCE2-3597-43C4-8AA4-3614043914B9}" destId="{C0F6CF0F-E1AB-4271-BDFE-02A02BAAA795}" srcOrd="3" destOrd="0" presId="urn:microsoft.com/office/officeart/2005/8/layout/arrow3"/>
    <dgm:cxn modelId="{997C7E99-D464-4908-B7CA-399247919FAD}" type="presParOf" srcId="{C66EFCE2-3597-43C4-8AA4-3614043914B9}" destId="{CB0AD4B3-0D51-44A0-A54E-9F531E79AD98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09A682A-FF2B-4810-B756-0C5C1075F214}" type="doc">
      <dgm:prSet loTypeId="urn:microsoft.com/office/officeart/2005/8/layout/hProcess4" loCatId="process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73C55F20-0BB0-4894-A3E3-9737567F53ED}">
      <dgm:prSet phldrT="[Text]"/>
      <dgm:spPr/>
      <dgm:t>
        <a:bodyPr/>
        <a:lstStyle/>
        <a:p>
          <a:r>
            <a:rPr lang="en-IN" dirty="0" smtClean="0"/>
            <a:t>Excludes</a:t>
          </a:r>
          <a:endParaRPr lang="en-IN" dirty="0"/>
        </a:p>
      </dgm:t>
    </dgm:pt>
    <dgm:pt modelId="{EBC8B92B-A9E0-442A-801B-044FC19B7CD6}" type="parTrans" cxnId="{DF44E83A-D430-4A65-AAA1-2CE417FDC171}">
      <dgm:prSet/>
      <dgm:spPr/>
      <dgm:t>
        <a:bodyPr/>
        <a:lstStyle/>
        <a:p>
          <a:endParaRPr lang="en-IN"/>
        </a:p>
      </dgm:t>
    </dgm:pt>
    <dgm:pt modelId="{9ECFFCF2-0C72-4E22-8C16-E8000A98C569}" type="sibTrans" cxnId="{DF44E83A-D430-4A65-AAA1-2CE417FDC171}">
      <dgm:prSet/>
      <dgm:spPr/>
      <dgm:t>
        <a:bodyPr/>
        <a:lstStyle/>
        <a:p>
          <a:endParaRPr lang="en-IN"/>
        </a:p>
      </dgm:t>
    </dgm:pt>
    <dgm:pt modelId="{CBBAB05F-3195-4081-9A39-6984F09E3FD0}">
      <dgm:prSet phldrT="[Text]"/>
      <dgm:spPr/>
      <dgm:t>
        <a:bodyPr/>
        <a:lstStyle/>
        <a:p>
          <a:r>
            <a:rPr lang="en-IN" dirty="0" smtClean="0"/>
            <a:t>Mines</a:t>
          </a:r>
          <a:endParaRPr lang="en-IN" dirty="0"/>
        </a:p>
      </dgm:t>
    </dgm:pt>
    <dgm:pt modelId="{328469D7-51A7-499B-BBDD-2FE2589BE6B1}" type="parTrans" cxnId="{D74E25AB-7713-4FDB-8C75-377E0E91426E}">
      <dgm:prSet/>
      <dgm:spPr/>
      <dgm:t>
        <a:bodyPr/>
        <a:lstStyle/>
        <a:p>
          <a:endParaRPr lang="en-IN"/>
        </a:p>
      </dgm:t>
    </dgm:pt>
    <dgm:pt modelId="{1A259201-6C04-49A1-B095-0F9DCCE041DD}" type="sibTrans" cxnId="{D74E25AB-7713-4FDB-8C75-377E0E91426E}">
      <dgm:prSet/>
      <dgm:spPr/>
      <dgm:t>
        <a:bodyPr/>
        <a:lstStyle/>
        <a:p>
          <a:endParaRPr lang="en-IN"/>
        </a:p>
      </dgm:t>
    </dgm:pt>
    <dgm:pt modelId="{90250D17-7E94-411C-A408-BA502D23CAA9}">
      <dgm:prSet phldrT="[Text]"/>
      <dgm:spPr/>
      <dgm:t>
        <a:bodyPr/>
        <a:lstStyle/>
        <a:p>
          <a:r>
            <a:rPr lang="en-IN" dirty="0" smtClean="0"/>
            <a:t>Unit of armed forces</a:t>
          </a:r>
          <a:endParaRPr lang="en-IN" dirty="0"/>
        </a:p>
      </dgm:t>
    </dgm:pt>
    <dgm:pt modelId="{0F6D61AE-7AEA-41AC-8545-51C5182E2113}" type="parTrans" cxnId="{452F2AB5-FC6F-4390-B98F-E05F2B90A4BE}">
      <dgm:prSet/>
      <dgm:spPr/>
      <dgm:t>
        <a:bodyPr/>
        <a:lstStyle/>
        <a:p>
          <a:endParaRPr lang="en-IN"/>
        </a:p>
      </dgm:t>
    </dgm:pt>
    <dgm:pt modelId="{FE1CAD36-7182-4D7E-BD8C-EE99B0A71306}" type="sibTrans" cxnId="{452F2AB5-FC6F-4390-B98F-E05F2B90A4BE}">
      <dgm:prSet/>
      <dgm:spPr/>
      <dgm:t>
        <a:bodyPr/>
        <a:lstStyle/>
        <a:p>
          <a:endParaRPr lang="en-IN"/>
        </a:p>
      </dgm:t>
    </dgm:pt>
    <dgm:pt modelId="{5563DAFF-FDB1-4EDC-B2F1-97675EE04004}">
      <dgm:prSet phldrT="[Text]"/>
      <dgm:spPr/>
      <dgm:t>
        <a:bodyPr/>
        <a:lstStyle/>
        <a:p>
          <a:r>
            <a:rPr lang="en-IN" dirty="0" smtClean="0"/>
            <a:t>Includes</a:t>
          </a:r>
          <a:endParaRPr lang="en-IN" dirty="0"/>
        </a:p>
      </dgm:t>
    </dgm:pt>
    <dgm:pt modelId="{3578D12E-57A7-42F8-9608-AAC26126DA2D}" type="parTrans" cxnId="{E9574FB8-B0E5-4573-A5B8-DCAFA1AD460A}">
      <dgm:prSet/>
      <dgm:spPr/>
      <dgm:t>
        <a:bodyPr/>
        <a:lstStyle/>
        <a:p>
          <a:endParaRPr lang="en-IN"/>
        </a:p>
      </dgm:t>
    </dgm:pt>
    <dgm:pt modelId="{58B9AAC0-911C-4DF8-B1D0-1D808DB63C4A}" type="sibTrans" cxnId="{E9574FB8-B0E5-4573-A5B8-DCAFA1AD460A}">
      <dgm:prSet/>
      <dgm:spPr/>
      <dgm:t>
        <a:bodyPr/>
        <a:lstStyle/>
        <a:p>
          <a:endParaRPr lang="en-IN"/>
        </a:p>
      </dgm:t>
    </dgm:pt>
    <dgm:pt modelId="{68ABFAC1-4D23-4259-BCEB-CB54259B37D2}">
      <dgm:prSet phldrT="[Text]"/>
      <dgm:spPr/>
      <dgm:t>
        <a:bodyPr/>
        <a:lstStyle/>
        <a:p>
          <a:r>
            <a:rPr lang="en-IN" smtClean="0"/>
            <a:t>Length of </a:t>
          </a:r>
          <a:r>
            <a:rPr lang="en-IN" b="1" smtClean="0"/>
            <a:t>railway line</a:t>
          </a:r>
          <a:endParaRPr lang="en-IN" b="1" dirty="0"/>
        </a:p>
      </dgm:t>
    </dgm:pt>
    <dgm:pt modelId="{A82E1CBE-6CB1-4EA5-94F4-941058459B8B}" type="parTrans" cxnId="{8ACF8E6B-F0A1-4C8B-BF07-C3A244F216E6}">
      <dgm:prSet/>
      <dgm:spPr/>
      <dgm:t>
        <a:bodyPr/>
        <a:lstStyle/>
        <a:p>
          <a:endParaRPr lang="en-IN"/>
        </a:p>
      </dgm:t>
    </dgm:pt>
    <dgm:pt modelId="{2FA0C2BC-7EBF-460E-9F72-9A399E320BAC}" type="sibTrans" cxnId="{8ACF8E6B-F0A1-4C8B-BF07-C3A244F216E6}">
      <dgm:prSet/>
      <dgm:spPr/>
      <dgm:t>
        <a:bodyPr/>
        <a:lstStyle/>
        <a:p>
          <a:endParaRPr lang="en-IN"/>
        </a:p>
      </dgm:t>
    </dgm:pt>
    <dgm:pt modelId="{76B50274-FE17-40C4-8DF7-6FCBF3C68BEA}">
      <dgm:prSet phldrT="[Text]"/>
      <dgm:spPr/>
      <dgm:t>
        <a:bodyPr/>
        <a:lstStyle/>
        <a:p>
          <a:r>
            <a:rPr lang="en-IN" dirty="0" smtClean="0"/>
            <a:t>Conversion of sea water into  salt</a:t>
          </a:r>
          <a:endParaRPr lang="en-IN" dirty="0"/>
        </a:p>
      </dgm:t>
    </dgm:pt>
    <dgm:pt modelId="{4CC15382-3C25-461F-BF22-9AC1624018A6}" type="parTrans" cxnId="{259F0150-C356-4A08-A5AA-5F405B5D0822}">
      <dgm:prSet/>
      <dgm:spPr/>
      <dgm:t>
        <a:bodyPr/>
        <a:lstStyle/>
        <a:p>
          <a:endParaRPr lang="en-IN"/>
        </a:p>
      </dgm:t>
    </dgm:pt>
    <dgm:pt modelId="{506456E5-C600-4718-958C-75C4CFE2B0DA}" type="sibTrans" cxnId="{259F0150-C356-4A08-A5AA-5F405B5D0822}">
      <dgm:prSet/>
      <dgm:spPr/>
      <dgm:t>
        <a:bodyPr/>
        <a:lstStyle/>
        <a:p>
          <a:endParaRPr lang="en-IN"/>
        </a:p>
      </dgm:t>
    </dgm:pt>
    <dgm:pt modelId="{A844046B-8087-49B3-B7B9-76AED298B907}">
      <dgm:prSet phldrT="[Text]"/>
      <dgm:spPr/>
      <dgm:t>
        <a:bodyPr/>
        <a:lstStyle/>
        <a:p>
          <a:r>
            <a:rPr lang="en-IN" smtClean="0"/>
            <a:t>Railway running shed</a:t>
          </a:r>
          <a:endParaRPr lang="en-IN" dirty="0"/>
        </a:p>
      </dgm:t>
    </dgm:pt>
    <dgm:pt modelId="{5E0253EF-4C17-4FB4-B292-A505EAD79528}" type="parTrans" cxnId="{0B7BF081-893E-4A4A-8DD3-55804DE805B9}">
      <dgm:prSet/>
      <dgm:spPr/>
      <dgm:t>
        <a:bodyPr/>
        <a:lstStyle/>
        <a:p>
          <a:endParaRPr lang="en-IN"/>
        </a:p>
      </dgm:t>
    </dgm:pt>
    <dgm:pt modelId="{E440550B-FF77-48B0-8279-97832B5D01D6}" type="sibTrans" cxnId="{0B7BF081-893E-4A4A-8DD3-55804DE805B9}">
      <dgm:prSet/>
      <dgm:spPr/>
      <dgm:t>
        <a:bodyPr/>
        <a:lstStyle/>
        <a:p>
          <a:endParaRPr lang="en-IN"/>
        </a:p>
      </dgm:t>
    </dgm:pt>
    <dgm:pt modelId="{D471C791-AC75-4EBF-B0D3-53B3F8C9773F}">
      <dgm:prSet phldrT="[Text]"/>
      <dgm:spPr/>
      <dgm:t>
        <a:bodyPr/>
        <a:lstStyle/>
        <a:p>
          <a:r>
            <a:rPr lang="en-IN" dirty="0" smtClean="0"/>
            <a:t>Eating places like restaurants.</a:t>
          </a:r>
          <a:endParaRPr lang="en-IN" dirty="0"/>
        </a:p>
      </dgm:t>
    </dgm:pt>
    <dgm:pt modelId="{B5D6C25B-3480-4247-AA07-1676DAE89DC5}" type="parTrans" cxnId="{9A9CF086-C6E6-469B-88F8-1916C401DBF0}">
      <dgm:prSet/>
      <dgm:spPr/>
      <dgm:t>
        <a:bodyPr/>
        <a:lstStyle/>
        <a:p>
          <a:endParaRPr lang="en-IN"/>
        </a:p>
      </dgm:t>
    </dgm:pt>
    <dgm:pt modelId="{E27CE9D3-F3A5-4A4E-94D7-55A6B3F3C6C1}" type="sibTrans" cxnId="{9A9CF086-C6E6-469B-88F8-1916C401DBF0}">
      <dgm:prSet/>
      <dgm:spPr/>
      <dgm:t>
        <a:bodyPr/>
        <a:lstStyle/>
        <a:p>
          <a:endParaRPr lang="en-IN"/>
        </a:p>
      </dgm:t>
    </dgm:pt>
    <dgm:pt modelId="{83595291-EB33-471C-9990-870832F2B7DE}">
      <dgm:prSet phldrT="[Text]"/>
      <dgm:spPr/>
      <dgm:t>
        <a:bodyPr/>
        <a:lstStyle/>
        <a:p>
          <a:r>
            <a:rPr lang="en-IN" dirty="0" smtClean="0"/>
            <a:t>Seasonal factory like sugarcane.</a:t>
          </a:r>
          <a:endParaRPr lang="en-IN" dirty="0"/>
        </a:p>
      </dgm:t>
    </dgm:pt>
    <dgm:pt modelId="{E60988C5-076E-4FED-9B15-14E6CC659A7C}" type="parTrans" cxnId="{8577F721-E2A2-4193-BECB-21614DD5C372}">
      <dgm:prSet/>
      <dgm:spPr/>
      <dgm:t>
        <a:bodyPr/>
        <a:lstStyle/>
        <a:p>
          <a:endParaRPr lang="en-IN"/>
        </a:p>
      </dgm:t>
    </dgm:pt>
    <dgm:pt modelId="{9AC8EB89-BF12-4C00-A5B9-5EE1C1B58E7E}" type="sibTrans" cxnId="{8577F721-E2A2-4193-BECB-21614DD5C372}">
      <dgm:prSet/>
      <dgm:spPr/>
      <dgm:t>
        <a:bodyPr/>
        <a:lstStyle/>
        <a:p>
          <a:endParaRPr lang="en-IN"/>
        </a:p>
      </dgm:t>
    </dgm:pt>
    <dgm:pt modelId="{55375F75-0404-48DB-BA07-968805241794}" type="pres">
      <dgm:prSet presAssocID="{E09A682A-FF2B-4810-B756-0C5C1075F21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07EF99B5-CF34-43F3-A914-3DB28C672194}" type="pres">
      <dgm:prSet presAssocID="{E09A682A-FF2B-4810-B756-0C5C1075F214}" presName="tSp" presStyleCnt="0"/>
      <dgm:spPr/>
    </dgm:pt>
    <dgm:pt modelId="{188FD231-95AB-4CEA-821F-2394F5C4A617}" type="pres">
      <dgm:prSet presAssocID="{E09A682A-FF2B-4810-B756-0C5C1075F214}" presName="bSp" presStyleCnt="0"/>
      <dgm:spPr/>
    </dgm:pt>
    <dgm:pt modelId="{CF4DB50C-5E6C-4D4B-9FD6-536ECDC0422A}" type="pres">
      <dgm:prSet presAssocID="{E09A682A-FF2B-4810-B756-0C5C1075F214}" presName="process" presStyleCnt="0"/>
      <dgm:spPr/>
    </dgm:pt>
    <dgm:pt modelId="{63B72085-7608-4986-9CDC-00639DF1873C}" type="pres">
      <dgm:prSet presAssocID="{73C55F20-0BB0-4894-A3E3-9737567F53ED}" presName="composite1" presStyleCnt="0"/>
      <dgm:spPr/>
    </dgm:pt>
    <dgm:pt modelId="{54BF9003-FA68-4E90-A656-F9CF8178AA8E}" type="pres">
      <dgm:prSet presAssocID="{73C55F20-0BB0-4894-A3E3-9737567F53ED}" presName="dummyNode1" presStyleLbl="node1" presStyleIdx="0" presStyleCnt="2"/>
      <dgm:spPr/>
    </dgm:pt>
    <dgm:pt modelId="{432DC4AF-5C0E-4E51-81BE-21ACE7FDB126}" type="pres">
      <dgm:prSet presAssocID="{73C55F20-0BB0-4894-A3E3-9737567F53ED}" presName="childNode1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442C5E7-C358-4B41-A4EC-2F7682321B97}" type="pres">
      <dgm:prSet presAssocID="{73C55F20-0BB0-4894-A3E3-9737567F53ED}" presName="childNode1tx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2BE7A0D-0B27-4504-9E7F-500EA53DB801}" type="pres">
      <dgm:prSet presAssocID="{73C55F20-0BB0-4894-A3E3-9737567F53ED}" presName="parentNode1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DF939A6-3D85-4576-87E1-FA3DEB3CB93B}" type="pres">
      <dgm:prSet presAssocID="{73C55F20-0BB0-4894-A3E3-9737567F53ED}" presName="connSite1" presStyleCnt="0"/>
      <dgm:spPr/>
    </dgm:pt>
    <dgm:pt modelId="{C5859505-22FF-49D3-8170-05A898CAD970}" type="pres">
      <dgm:prSet presAssocID="{9ECFFCF2-0C72-4E22-8C16-E8000A98C569}" presName="Name9" presStyleLbl="sibTrans2D1" presStyleIdx="0" presStyleCnt="1"/>
      <dgm:spPr/>
      <dgm:t>
        <a:bodyPr/>
        <a:lstStyle/>
        <a:p>
          <a:endParaRPr lang="en-IN"/>
        </a:p>
      </dgm:t>
    </dgm:pt>
    <dgm:pt modelId="{C1E3E658-1981-4E42-896C-A65F5B072040}" type="pres">
      <dgm:prSet presAssocID="{5563DAFF-FDB1-4EDC-B2F1-97675EE04004}" presName="composite2" presStyleCnt="0"/>
      <dgm:spPr/>
    </dgm:pt>
    <dgm:pt modelId="{6FC81334-F1B6-43BF-9CF7-8E62240FBF44}" type="pres">
      <dgm:prSet presAssocID="{5563DAFF-FDB1-4EDC-B2F1-97675EE04004}" presName="dummyNode2" presStyleLbl="node1" presStyleIdx="0" presStyleCnt="2"/>
      <dgm:spPr/>
    </dgm:pt>
    <dgm:pt modelId="{756B3C58-25C1-45E5-9B60-511EC40D125E}" type="pres">
      <dgm:prSet presAssocID="{5563DAFF-FDB1-4EDC-B2F1-97675EE04004}" presName="childNode2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672A240-E08E-4FA1-850D-F2EB2912D014}" type="pres">
      <dgm:prSet presAssocID="{5563DAFF-FDB1-4EDC-B2F1-97675EE04004}" presName="childNode2tx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4E8D90C-9F3C-49F3-8DDB-DAB0599A332D}" type="pres">
      <dgm:prSet presAssocID="{5563DAFF-FDB1-4EDC-B2F1-97675EE04004}" presName="parentNode2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9E84DCA-34DA-4299-BAB5-0D4ABB42EFC8}" type="pres">
      <dgm:prSet presAssocID="{5563DAFF-FDB1-4EDC-B2F1-97675EE04004}" presName="connSite2" presStyleCnt="0"/>
      <dgm:spPr/>
    </dgm:pt>
  </dgm:ptLst>
  <dgm:cxnLst>
    <dgm:cxn modelId="{335B3D28-3D6A-44ED-A48B-6B10654F0C59}" type="presOf" srcId="{D471C791-AC75-4EBF-B0D3-53B3F8C9773F}" destId="{432DC4AF-5C0E-4E51-81BE-21ACE7FDB126}" srcOrd="0" destOrd="3" presId="urn:microsoft.com/office/officeart/2005/8/layout/hProcess4"/>
    <dgm:cxn modelId="{33D63DF5-932D-4676-BD8D-AE08DC1696E4}" type="presOf" srcId="{A844046B-8087-49B3-B7B9-76AED298B907}" destId="{432DC4AF-5C0E-4E51-81BE-21ACE7FDB126}" srcOrd="0" destOrd="2" presId="urn:microsoft.com/office/officeart/2005/8/layout/hProcess4"/>
    <dgm:cxn modelId="{22C1BD79-DE4B-442F-A866-23D2C1DF8434}" type="presOf" srcId="{73C55F20-0BB0-4894-A3E3-9737567F53ED}" destId="{32BE7A0D-0B27-4504-9E7F-500EA53DB801}" srcOrd="0" destOrd="0" presId="urn:microsoft.com/office/officeart/2005/8/layout/hProcess4"/>
    <dgm:cxn modelId="{D008F4E0-ED01-46D3-B4F8-327CBA8C935B}" type="presOf" srcId="{83595291-EB33-471C-9990-870832F2B7DE}" destId="{A672A240-E08E-4FA1-850D-F2EB2912D014}" srcOrd="1" destOrd="2" presId="urn:microsoft.com/office/officeart/2005/8/layout/hProcess4"/>
    <dgm:cxn modelId="{0F4A112A-EFD3-437D-B8C3-FDD6064193D8}" type="presOf" srcId="{5563DAFF-FDB1-4EDC-B2F1-97675EE04004}" destId="{D4E8D90C-9F3C-49F3-8DDB-DAB0599A332D}" srcOrd="0" destOrd="0" presId="urn:microsoft.com/office/officeart/2005/8/layout/hProcess4"/>
    <dgm:cxn modelId="{1B1A793D-4CB7-4CB9-A2C4-C0C72DB4BF14}" type="presOf" srcId="{76B50274-FE17-40C4-8DF7-6FCBF3C68BEA}" destId="{A672A240-E08E-4FA1-850D-F2EB2912D014}" srcOrd="1" destOrd="1" presId="urn:microsoft.com/office/officeart/2005/8/layout/hProcess4"/>
    <dgm:cxn modelId="{5396C8D8-19FF-4DFE-A789-95E11230D455}" type="presOf" srcId="{E09A682A-FF2B-4810-B756-0C5C1075F214}" destId="{55375F75-0404-48DB-BA07-968805241794}" srcOrd="0" destOrd="0" presId="urn:microsoft.com/office/officeart/2005/8/layout/hProcess4"/>
    <dgm:cxn modelId="{452F2AB5-FC6F-4390-B98F-E05F2B90A4BE}" srcId="{73C55F20-0BB0-4894-A3E3-9737567F53ED}" destId="{90250D17-7E94-411C-A408-BA502D23CAA9}" srcOrd="1" destOrd="0" parTransId="{0F6D61AE-7AEA-41AC-8545-51C5182E2113}" sibTransId="{FE1CAD36-7182-4D7E-BD8C-EE99B0A71306}"/>
    <dgm:cxn modelId="{1C791603-2183-4678-BDDB-75BF67EC8697}" type="presOf" srcId="{9ECFFCF2-0C72-4E22-8C16-E8000A98C569}" destId="{C5859505-22FF-49D3-8170-05A898CAD970}" srcOrd="0" destOrd="0" presId="urn:microsoft.com/office/officeart/2005/8/layout/hProcess4"/>
    <dgm:cxn modelId="{0B7BF081-893E-4A4A-8DD3-55804DE805B9}" srcId="{73C55F20-0BB0-4894-A3E3-9737567F53ED}" destId="{A844046B-8087-49B3-B7B9-76AED298B907}" srcOrd="2" destOrd="0" parTransId="{5E0253EF-4C17-4FB4-B292-A505EAD79528}" sibTransId="{E440550B-FF77-48B0-8279-97832B5D01D6}"/>
    <dgm:cxn modelId="{DF44E83A-D430-4A65-AAA1-2CE417FDC171}" srcId="{E09A682A-FF2B-4810-B756-0C5C1075F214}" destId="{73C55F20-0BB0-4894-A3E3-9737567F53ED}" srcOrd="0" destOrd="0" parTransId="{EBC8B92B-A9E0-442A-801B-044FC19B7CD6}" sibTransId="{9ECFFCF2-0C72-4E22-8C16-E8000A98C569}"/>
    <dgm:cxn modelId="{E9574FB8-B0E5-4573-A5B8-DCAFA1AD460A}" srcId="{E09A682A-FF2B-4810-B756-0C5C1075F214}" destId="{5563DAFF-FDB1-4EDC-B2F1-97675EE04004}" srcOrd="1" destOrd="0" parTransId="{3578D12E-57A7-42F8-9608-AAC26126DA2D}" sibTransId="{58B9AAC0-911C-4DF8-B1D0-1D808DB63C4A}"/>
    <dgm:cxn modelId="{F0628D8A-04C8-4BD2-840A-F7F0685897BA}" type="presOf" srcId="{CBBAB05F-3195-4081-9A39-6984F09E3FD0}" destId="{432DC4AF-5C0E-4E51-81BE-21ACE7FDB126}" srcOrd="0" destOrd="0" presId="urn:microsoft.com/office/officeart/2005/8/layout/hProcess4"/>
    <dgm:cxn modelId="{CA6C0A40-C797-4E72-B942-1191E655AF1D}" type="presOf" srcId="{A844046B-8087-49B3-B7B9-76AED298B907}" destId="{F442C5E7-C358-4B41-A4EC-2F7682321B97}" srcOrd="1" destOrd="2" presId="urn:microsoft.com/office/officeart/2005/8/layout/hProcess4"/>
    <dgm:cxn modelId="{2B7772A8-5EAD-4D6B-9C1C-BF28774A35E0}" type="presOf" srcId="{83595291-EB33-471C-9990-870832F2B7DE}" destId="{756B3C58-25C1-45E5-9B60-511EC40D125E}" srcOrd="0" destOrd="2" presId="urn:microsoft.com/office/officeart/2005/8/layout/hProcess4"/>
    <dgm:cxn modelId="{3A15A901-B2B4-4C80-8BF0-4AED94EE8DEA}" type="presOf" srcId="{68ABFAC1-4D23-4259-BCEB-CB54259B37D2}" destId="{756B3C58-25C1-45E5-9B60-511EC40D125E}" srcOrd="0" destOrd="0" presId="urn:microsoft.com/office/officeart/2005/8/layout/hProcess4"/>
    <dgm:cxn modelId="{9A9CF086-C6E6-469B-88F8-1916C401DBF0}" srcId="{73C55F20-0BB0-4894-A3E3-9737567F53ED}" destId="{D471C791-AC75-4EBF-B0D3-53B3F8C9773F}" srcOrd="3" destOrd="0" parTransId="{B5D6C25B-3480-4247-AA07-1676DAE89DC5}" sibTransId="{E27CE9D3-F3A5-4A4E-94D7-55A6B3F3C6C1}"/>
    <dgm:cxn modelId="{AC891648-B628-4D1A-AA1A-D67A11ED417B}" type="presOf" srcId="{68ABFAC1-4D23-4259-BCEB-CB54259B37D2}" destId="{A672A240-E08E-4FA1-850D-F2EB2912D014}" srcOrd="1" destOrd="0" presId="urn:microsoft.com/office/officeart/2005/8/layout/hProcess4"/>
    <dgm:cxn modelId="{259F0150-C356-4A08-A5AA-5F405B5D0822}" srcId="{5563DAFF-FDB1-4EDC-B2F1-97675EE04004}" destId="{76B50274-FE17-40C4-8DF7-6FCBF3C68BEA}" srcOrd="1" destOrd="0" parTransId="{4CC15382-3C25-461F-BF22-9AC1624018A6}" sibTransId="{506456E5-C600-4718-958C-75C4CFE2B0DA}"/>
    <dgm:cxn modelId="{8577F721-E2A2-4193-BECB-21614DD5C372}" srcId="{5563DAFF-FDB1-4EDC-B2F1-97675EE04004}" destId="{83595291-EB33-471C-9990-870832F2B7DE}" srcOrd="2" destOrd="0" parTransId="{E60988C5-076E-4FED-9B15-14E6CC659A7C}" sibTransId="{9AC8EB89-BF12-4C00-A5B9-5EE1C1B58E7E}"/>
    <dgm:cxn modelId="{D74E25AB-7713-4FDB-8C75-377E0E91426E}" srcId="{73C55F20-0BB0-4894-A3E3-9737567F53ED}" destId="{CBBAB05F-3195-4081-9A39-6984F09E3FD0}" srcOrd="0" destOrd="0" parTransId="{328469D7-51A7-499B-BBDD-2FE2589BE6B1}" sibTransId="{1A259201-6C04-49A1-B095-0F9DCCE041DD}"/>
    <dgm:cxn modelId="{CE37E949-05FA-482D-B4EA-178A19F1F07C}" type="presOf" srcId="{CBBAB05F-3195-4081-9A39-6984F09E3FD0}" destId="{F442C5E7-C358-4B41-A4EC-2F7682321B97}" srcOrd="1" destOrd="0" presId="urn:microsoft.com/office/officeart/2005/8/layout/hProcess4"/>
    <dgm:cxn modelId="{4CC30BC8-48C6-49C8-8A9E-A3A329971741}" type="presOf" srcId="{90250D17-7E94-411C-A408-BA502D23CAA9}" destId="{432DC4AF-5C0E-4E51-81BE-21ACE7FDB126}" srcOrd="0" destOrd="1" presId="urn:microsoft.com/office/officeart/2005/8/layout/hProcess4"/>
    <dgm:cxn modelId="{8FE30561-BA2B-4BDA-B886-A2CE82C36506}" type="presOf" srcId="{90250D17-7E94-411C-A408-BA502D23CAA9}" destId="{F442C5E7-C358-4B41-A4EC-2F7682321B97}" srcOrd="1" destOrd="1" presId="urn:microsoft.com/office/officeart/2005/8/layout/hProcess4"/>
    <dgm:cxn modelId="{DDB2F82A-0F45-441D-8A81-45684CD74EE0}" type="presOf" srcId="{76B50274-FE17-40C4-8DF7-6FCBF3C68BEA}" destId="{756B3C58-25C1-45E5-9B60-511EC40D125E}" srcOrd="0" destOrd="1" presId="urn:microsoft.com/office/officeart/2005/8/layout/hProcess4"/>
    <dgm:cxn modelId="{74B8317B-7DAA-4402-A62D-38D7615540AA}" type="presOf" srcId="{D471C791-AC75-4EBF-B0D3-53B3F8C9773F}" destId="{F442C5E7-C358-4B41-A4EC-2F7682321B97}" srcOrd="1" destOrd="3" presId="urn:microsoft.com/office/officeart/2005/8/layout/hProcess4"/>
    <dgm:cxn modelId="{8ACF8E6B-F0A1-4C8B-BF07-C3A244F216E6}" srcId="{5563DAFF-FDB1-4EDC-B2F1-97675EE04004}" destId="{68ABFAC1-4D23-4259-BCEB-CB54259B37D2}" srcOrd="0" destOrd="0" parTransId="{A82E1CBE-6CB1-4EA5-94F4-941058459B8B}" sibTransId="{2FA0C2BC-7EBF-460E-9F72-9A399E320BAC}"/>
    <dgm:cxn modelId="{AA6E695F-E7C1-484A-9565-77C77AC8C4BF}" type="presParOf" srcId="{55375F75-0404-48DB-BA07-968805241794}" destId="{07EF99B5-CF34-43F3-A914-3DB28C672194}" srcOrd="0" destOrd="0" presId="urn:microsoft.com/office/officeart/2005/8/layout/hProcess4"/>
    <dgm:cxn modelId="{74D53DCB-87C4-41B0-A88E-B4022A2C795D}" type="presParOf" srcId="{55375F75-0404-48DB-BA07-968805241794}" destId="{188FD231-95AB-4CEA-821F-2394F5C4A617}" srcOrd="1" destOrd="0" presId="urn:microsoft.com/office/officeart/2005/8/layout/hProcess4"/>
    <dgm:cxn modelId="{533C7E0E-8FFD-4F92-ABC3-3DC4E4CA3A6A}" type="presParOf" srcId="{55375F75-0404-48DB-BA07-968805241794}" destId="{CF4DB50C-5E6C-4D4B-9FD6-536ECDC0422A}" srcOrd="2" destOrd="0" presId="urn:microsoft.com/office/officeart/2005/8/layout/hProcess4"/>
    <dgm:cxn modelId="{CA19E88F-29D5-478E-B5ED-5CF23D2ECC12}" type="presParOf" srcId="{CF4DB50C-5E6C-4D4B-9FD6-536ECDC0422A}" destId="{63B72085-7608-4986-9CDC-00639DF1873C}" srcOrd="0" destOrd="0" presId="urn:microsoft.com/office/officeart/2005/8/layout/hProcess4"/>
    <dgm:cxn modelId="{047F524A-0582-41A4-B8CF-A06671E2438E}" type="presParOf" srcId="{63B72085-7608-4986-9CDC-00639DF1873C}" destId="{54BF9003-FA68-4E90-A656-F9CF8178AA8E}" srcOrd="0" destOrd="0" presId="urn:microsoft.com/office/officeart/2005/8/layout/hProcess4"/>
    <dgm:cxn modelId="{E5D497E2-DC20-445D-8B1F-2DDCD5C3CC39}" type="presParOf" srcId="{63B72085-7608-4986-9CDC-00639DF1873C}" destId="{432DC4AF-5C0E-4E51-81BE-21ACE7FDB126}" srcOrd="1" destOrd="0" presId="urn:microsoft.com/office/officeart/2005/8/layout/hProcess4"/>
    <dgm:cxn modelId="{883E23E7-FA4C-45E0-B406-E2ED01C4CC57}" type="presParOf" srcId="{63B72085-7608-4986-9CDC-00639DF1873C}" destId="{F442C5E7-C358-4B41-A4EC-2F7682321B97}" srcOrd="2" destOrd="0" presId="urn:microsoft.com/office/officeart/2005/8/layout/hProcess4"/>
    <dgm:cxn modelId="{E5C26377-8314-4CF1-9D4A-35517D97603E}" type="presParOf" srcId="{63B72085-7608-4986-9CDC-00639DF1873C}" destId="{32BE7A0D-0B27-4504-9E7F-500EA53DB801}" srcOrd="3" destOrd="0" presId="urn:microsoft.com/office/officeart/2005/8/layout/hProcess4"/>
    <dgm:cxn modelId="{1F87C95C-ABF9-4333-AFE6-0436771B7A6D}" type="presParOf" srcId="{63B72085-7608-4986-9CDC-00639DF1873C}" destId="{2DF939A6-3D85-4576-87E1-FA3DEB3CB93B}" srcOrd="4" destOrd="0" presId="urn:microsoft.com/office/officeart/2005/8/layout/hProcess4"/>
    <dgm:cxn modelId="{9D9F893E-1A83-477F-B116-E8CFB13452A0}" type="presParOf" srcId="{CF4DB50C-5E6C-4D4B-9FD6-536ECDC0422A}" destId="{C5859505-22FF-49D3-8170-05A898CAD970}" srcOrd="1" destOrd="0" presId="urn:microsoft.com/office/officeart/2005/8/layout/hProcess4"/>
    <dgm:cxn modelId="{79A932AD-D86A-4350-9386-16DF425458BF}" type="presParOf" srcId="{CF4DB50C-5E6C-4D4B-9FD6-536ECDC0422A}" destId="{C1E3E658-1981-4E42-896C-A65F5B072040}" srcOrd="2" destOrd="0" presId="urn:microsoft.com/office/officeart/2005/8/layout/hProcess4"/>
    <dgm:cxn modelId="{554E5F59-D3B9-4EB7-B98C-DF92F9DDCF72}" type="presParOf" srcId="{C1E3E658-1981-4E42-896C-A65F5B072040}" destId="{6FC81334-F1B6-43BF-9CF7-8E62240FBF44}" srcOrd="0" destOrd="0" presId="urn:microsoft.com/office/officeart/2005/8/layout/hProcess4"/>
    <dgm:cxn modelId="{3D220A13-B076-4EAA-8656-507C0623A214}" type="presParOf" srcId="{C1E3E658-1981-4E42-896C-A65F5B072040}" destId="{756B3C58-25C1-45E5-9B60-511EC40D125E}" srcOrd="1" destOrd="0" presId="urn:microsoft.com/office/officeart/2005/8/layout/hProcess4"/>
    <dgm:cxn modelId="{0FEA7725-FFD6-4C3E-966F-CC4EDDC36596}" type="presParOf" srcId="{C1E3E658-1981-4E42-896C-A65F5B072040}" destId="{A672A240-E08E-4FA1-850D-F2EB2912D014}" srcOrd="2" destOrd="0" presId="urn:microsoft.com/office/officeart/2005/8/layout/hProcess4"/>
    <dgm:cxn modelId="{1389CBE6-3E57-462D-AB39-31ED324053C8}" type="presParOf" srcId="{C1E3E658-1981-4E42-896C-A65F5B072040}" destId="{D4E8D90C-9F3C-49F3-8DDB-DAB0599A332D}" srcOrd="3" destOrd="0" presId="urn:microsoft.com/office/officeart/2005/8/layout/hProcess4"/>
    <dgm:cxn modelId="{5C12A869-498B-48AD-8A99-87917739031A}" type="presParOf" srcId="{C1E3E658-1981-4E42-896C-A65F5B072040}" destId="{69E84DCA-34DA-4299-BAB5-0D4ABB42EFC8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762C89C-F797-4B29-83D4-64A05F9210F5}" type="doc">
      <dgm:prSet loTypeId="urn:microsoft.com/office/officeart/2005/8/layout/hierarchy2" loCatId="hierarchy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IN"/>
        </a:p>
      </dgm:t>
    </dgm:pt>
    <dgm:pt modelId="{88D5244C-9B93-40A7-B5BE-BAA553A3E0EA}">
      <dgm:prSet phldrT="[Text]" custT="1"/>
      <dgm:spPr/>
      <dgm:t>
        <a:bodyPr/>
        <a:lstStyle/>
        <a:p>
          <a:r>
            <a:rPr lang="en-IN" sz="1600" dirty="0" smtClean="0"/>
            <a:t>Who is worker ?</a:t>
          </a:r>
          <a:endParaRPr lang="en-IN" sz="1600" dirty="0"/>
        </a:p>
      </dgm:t>
    </dgm:pt>
    <dgm:pt modelId="{917903EA-E8DD-4054-9B54-96D1004E443B}" type="parTrans" cxnId="{8885BF04-2A1C-4A77-89BB-FA31D53ECBD5}">
      <dgm:prSet/>
      <dgm:spPr/>
      <dgm:t>
        <a:bodyPr/>
        <a:lstStyle/>
        <a:p>
          <a:endParaRPr lang="en-IN" sz="3600"/>
        </a:p>
      </dgm:t>
    </dgm:pt>
    <dgm:pt modelId="{12E80CDE-5920-4C53-873B-557DDA27130A}" type="sibTrans" cxnId="{8885BF04-2A1C-4A77-89BB-FA31D53ECBD5}">
      <dgm:prSet/>
      <dgm:spPr/>
      <dgm:t>
        <a:bodyPr/>
        <a:lstStyle/>
        <a:p>
          <a:endParaRPr lang="en-IN" sz="3600"/>
        </a:p>
      </dgm:t>
    </dgm:pt>
    <dgm:pt modelId="{234418D0-C88A-42A3-975C-DB4E4B70FE81}">
      <dgm:prSet phldrT="[Text]" custT="1"/>
      <dgm:spPr/>
      <dgm:t>
        <a:bodyPr/>
        <a:lstStyle/>
        <a:p>
          <a:r>
            <a:rPr lang="en-IN" sz="1600" dirty="0" smtClean="0"/>
            <a:t>Pre condition</a:t>
          </a:r>
          <a:endParaRPr lang="en-IN" sz="1600" dirty="0"/>
        </a:p>
      </dgm:t>
    </dgm:pt>
    <dgm:pt modelId="{BA043AE4-9EDB-427C-AD48-FEBED0245D9F}" type="parTrans" cxnId="{66EC1B83-8640-4E9D-88D6-C3AEABD514D3}">
      <dgm:prSet custT="1"/>
      <dgm:spPr/>
      <dgm:t>
        <a:bodyPr/>
        <a:lstStyle/>
        <a:p>
          <a:endParaRPr lang="en-IN" sz="1200"/>
        </a:p>
      </dgm:t>
    </dgm:pt>
    <dgm:pt modelId="{F6E59481-99EB-486A-B292-3E5D4C89CD07}" type="sibTrans" cxnId="{66EC1B83-8640-4E9D-88D6-C3AEABD514D3}">
      <dgm:prSet/>
      <dgm:spPr/>
      <dgm:t>
        <a:bodyPr/>
        <a:lstStyle/>
        <a:p>
          <a:endParaRPr lang="en-IN" sz="3600"/>
        </a:p>
      </dgm:t>
    </dgm:pt>
    <dgm:pt modelId="{498B2D68-3275-4F17-8C86-82C5328D38C3}">
      <dgm:prSet phldrT="[Text]" custT="1"/>
      <dgm:spPr/>
      <dgm:t>
        <a:bodyPr/>
        <a:lstStyle/>
        <a:p>
          <a:r>
            <a:rPr lang="en-IN" sz="1600" dirty="0" smtClean="0"/>
            <a:t>Employer can control the work as well as manner in which work to be done</a:t>
          </a:r>
          <a:endParaRPr lang="en-IN" sz="1600" dirty="0"/>
        </a:p>
      </dgm:t>
    </dgm:pt>
    <dgm:pt modelId="{C9FDB760-0D01-4AE6-9249-2D92AA5FE2CA}" type="parTrans" cxnId="{B48339EE-437D-43BF-BFAC-FED2FEC90EA9}">
      <dgm:prSet custT="1"/>
      <dgm:spPr/>
      <dgm:t>
        <a:bodyPr/>
        <a:lstStyle/>
        <a:p>
          <a:endParaRPr lang="en-IN" sz="1000"/>
        </a:p>
      </dgm:t>
    </dgm:pt>
    <dgm:pt modelId="{FBCBE497-E6B5-474A-B10D-B4DC0F2ED3B9}" type="sibTrans" cxnId="{B48339EE-437D-43BF-BFAC-FED2FEC90EA9}">
      <dgm:prSet/>
      <dgm:spPr/>
      <dgm:t>
        <a:bodyPr/>
        <a:lstStyle/>
        <a:p>
          <a:endParaRPr lang="en-IN" sz="3600"/>
        </a:p>
      </dgm:t>
    </dgm:pt>
    <dgm:pt modelId="{524E8C9F-A5C4-45E7-9396-B3A6BE32C8FF}">
      <dgm:prSet phldrT="[Text]" custT="1"/>
      <dgm:spPr/>
      <dgm:t>
        <a:bodyPr/>
        <a:lstStyle/>
        <a:p>
          <a:r>
            <a:rPr lang="en-IN" sz="1600" dirty="0" smtClean="0"/>
            <a:t>Employee through some agency</a:t>
          </a:r>
          <a:endParaRPr lang="en-IN" sz="1600" dirty="0"/>
        </a:p>
      </dgm:t>
    </dgm:pt>
    <dgm:pt modelId="{F6A5B0A1-684D-408A-AC48-1902AAE2060C}" type="parTrans" cxnId="{0BCECC3E-CDCD-40A9-A5B3-5ABCF76FAE19}">
      <dgm:prSet custT="1"/>
      <dgm:spPr/>
      <dgm:t>
        <a:bodyPr/>
        <a:lstStyle/>
        <a:p>
          <a:endParaRPr lang="en-IN" sz="1000"/>
        </a:p>
      </dgm:t>
    </dgm:pt>
    <dgm:pt modelId="{229C8F7E-D349-4CEC-AD50-877D2137C655}" type="sibTrans" cxnId="{0BCECC3E-CDCD-40A9-A5B3-5ABCF76FAE19}">
      <dgm:prSet/>
      <dgm:spPr/>
      <dgm:t>
        <a:bodyPr/>
        <a:lstStyle/>
        <a:p>
          <a:endParaRPr lang="en-IN" sz="3600"/>
        </a:p>
      </dgm:t>
    </dgm:pt>
    <dgm:pt modelId="{D83F21E2-7C49-4586-A9CE-B32AD1845542}">
      <dgm:prSet phldrT="[Text]" custT="1"/>
      <dgm:spPr/>
      <dgm:t>
        <a:bodyPr/>
        <a:lstStyle/>
        <a:p>
          <a:r>
            <a:rPr lang="en-IN" sz="1600" dirty="0" smtClean="0"/>
            <a:t>He should be work for manufacturing but includes</a:t>
          </a:r>
          <a:endParaRPr lang="en-IN" sz="1600" dirty="0"/>
        </a:p>
      </dgm:t>
    </dgm:pt>
    <dgm:pt modelId="{EAEB2EB8-C7F6-41A8-8538-8518136B09E1}" type="parTrans" cxnId="{83D4E5B1-31F3-4964-967C-16D2C052B909}">
      <dgm:prSet custT="1"/>
      <dgm:spPr/>
      <dgm:t>
        <a:bodyPr/>
        <a:lstStyle/>
        <a:p>
          <a:endParaRPr lang="en-IN" sz="1000"/>
        </a:p>
      </dgm:t>
    </dgm:pt>
    <dgm:pt modelId="{9E85FF01-C64E-4E1E-AC98-E871C3616E7D}" type="sibTrans" cxnId="{83D4E5B1-31F3-4964-967C-16D2C052B909}">
      <dgm:prSet/>
      <dgm:spPr/>
      <dgm:t>
        <a:bodyPr/>
        <a:lstStyle/>
        <a:p>
          <a:endParaRPr lang="en-IN" sz="3600"/>
        </a:p>
      </dgm:t>
    </dgm:pt>
    <dgm:pt modelId="{BBE5F1C8-5580-47B6-8E28-13AB721329A8}">
      <dgm:prSet phldrT="[Text]" custT="1"/>
      <dgm:spPr/>
      <dgm:t>
        <a:bodyPr/>
        <a:lstStyle/>
        <a:p>
          <a:r>
            <a:rPr lang="en-IN" sz="1600" dirty="0" smtClean="0"/>
            <a:t>People working in canteen</a:t>
          </a:r>
          <a:endParaRPr lang="en-IN" sz="1600" dirty="0"/>
        </a:p>
      </dgm:t>
    </dgm:pt>
    <dgm:pt modelId="{687112BC-082E-4B21-8084-7D749196DF09}" type="parTrans" cxnId="{CA95E91D-02C8-4D01-A21A-E94E0792F0FC}">
      <dgm:prSet custT="1"/>
      <dgm:spPr/>
      <dgm:t>
        <a:bodyPr/>
        <a:lstStyle/>
        <a:p>
          <a:endParaRPr lang="en-IN" sz="1000"/>
        </a:p>
      </dgm:t>
    </dgm:pt>
    <dgm:pt modelId="{E77515ED-1907-4C35-BFD4-53DA10456844}" type="sibTrans" cxnId="{CA95E91D-02C8-4D01-A21A-E94E0792F0FC}">
      <dgm:prSet/>
      <dgm:spPr/>
      <dgm:t>
        <a:bodyPr/>
        <a:lstStyle/>
        <a:p>
          <a:endParaRPr lang="en-IN" sz="3600"/>
        </a:p>
      </dgm:t>
    </dgm:pt>
    <dgm:pt modelId="{3F0FFAAA-D61E-4644-B2C5-4CA9417E6F62}">
      <dgm:prSet phldrT="[Text]" custT="1"/>
      <dgm:spPr/>
      <dgm:t>
        <a:bodyPr/>
        <a:lstStyle/>
        <a:p>
          <a:r>
            <a:rPr lang="en-IN" sz="1600" dirty="0" smtClean="0"/>
            <a:t>Are employee if there is contract</a:t>
          </a:r>
          <a:endParaRPr lang="en-IN" sz="1600" dirty="0"/>
        </a:p>
      </dgm:t>
    </dgm:pt>
    <dgm:pt modelId="{CC14148C-6B7E-426A-9D9B-89F834E46F43}" type="parTrans" cxnId="{C58CD509-2BF8-4D72-8BD0-BC5B4DF259AF}">
      <dgm:prSet custT="1"/>
      <dgm:spPr/>
      <dgm:t>
        <a:bodyPr/>
        <a:lstStyle/>
        <a:p>
          <a:endParaRPr lang="en-IN" sz="1000"/>
        </a:p>
      </dgm:t>
    </dgm:pt>
    <dgm:pt modelId="{DF1C5D43-D800-4FCD-AC79-D82B78E3803E}" type="sibTrans" cxnId="{C58CD509-2BF8-4D72-8BD0-BC5B4DF259AF}">
      <dgm:prSet/>
      <dgm:spPr/>
      <dgm:t>
        <a:bodyPr/>
        <a:lstStyle/>
        <a:p>
          <a:endParaRPr lang="en-IN" sz="3600"/>
        </a:p>
      </dgm:t>
    </dgm:pt>
    <dgm:pt modelId="{AEEE6A06-ABB9-43CD-87A6-A9295A845029}">
      <dgm:prSet phldrT="[Text]" custT="1"/>
      <dgm:spPr/>
      <dgm:t>
        <a:bodyPr/>
        <a:lstStyle/>
        <a:p>
          <a:r>
            <a:rPr lang="en-IN" sz="1600" dirty="0" smtClean="0"/>
            <a:t>Independent directors or partner are not worker.</a:t>
          </a:r>
          <a:endParaRPr lang="en-IN" sz="1600" dirty="0"/>
        </a:p>
      </dgm:t>
    </dgm:pt>
    <dgm:pt modelId="{6D1B8055-0CC2-4AF8-8A1B-07A45415BAD5}" type="parTrans" cxnId="{A9EFCF08-1D27-453D-8455-79114328D9BF}">
      <dgm:prSet custT="1"/>
      <dgm:spPr/>
      <dgm:t>
        <a:bodyPr/>
        <a:lstStyle/>
        <a:p>
          <a:endParaRPr lang="en-IN" sz="1000"/>
        </a:p>
      </dgm:t>
    </dgm:pt>
    <dgm:pt modelId="{AB7DD229-0444-465E-9E04-96EB711DB7C0}" type="sibTrans" cxnId="{A9EFCF08-1D27-453D-8455-79114328D9BF}">
      <dgm:prSet/>
      <dgm:spPr/>
      <dgm:t>
        <a:bodyPr/>
        <a:lstStyle/>
        <a:p>
          <a:endParaRPr lang="en-IN" sz="3600"/>
        </a:p>
      </dgm:t>
    </dgm:pt>
    <dgm:pt modelId="{0D7D63F8-6E0A-4322-85A2-667063CEE087}">
      <dgm:prSet phldrT="[Text]" custT="1"/>
      <dgm:spPr/>
      <dgm:t>
        <a:bodyPr/>
        <a:lstStyle/>
        <a:p>
          <a:r>
            <a:rPr lang="en-IN" sz="1600" dirty="0" err="1" smtClean="0"/>
            <a:t>Munim</a:t>
          </a:r>
          <a:r>
            <a:rPr lang="en-IN" sz="1600" dirty="0" smtClean="0"/>
            <a:t> in a factory</a:t>
          </a:r>
          <a:endParaRPr lang="en-IN" sz="1600" dirty="0"/>
        </a:p>
      </dgm:t>
    </dgm:pt>
    <dgm:pt modelId="{B881A7E8-C843-44F1-81E2-CFF3134F1A17}" type="parTrans" cxnId="{C1A7E529-0D87-43F2-A100-6B1256DC6A7B}">
      <dgm:prSet custT="1"/>
      <dgm:spPr/>
      <dgm:t>
        <a:bodyPr/>
        <a:lstStyle/>
        <a:p>
          <a:endParaRPr lang="en-IN" sz="1000"/>
        </a:p>
      </dgm:t>
    </dgm:pt>
    <dgm:pt modelId="{F32318C7-37CF-4CDE-B1B1-3BE32090E6AB}" type="sibTrans" cxnId="{C1A7E529-0D87-43F2-A100-6B1256DC6A7B}">
      <dgm:prSet/>
      <dgm:spPr/>
      <dgm:t>
        <a:bodyPr/>
        <a:lstStyle/>
        <a:p>
          <a:endParaRPr lang="en-IN" sz="3600"/>
        </a:p>
      </dgm:t>
    </dgm:pt>
    <dgm:pt modelId="{D91AF678-A499-44B3-9CB8-A51AD2F51465}">
      <dgm:prSet phldrT="[Text]" custT="1"/>
      <dgm:spPr/>
      <dgm:t>
        <a:bodyPr/>
        <a:lstStyle/>
        <a:p>
          <a:r>
            <a:rPr lang="en-IN" sz="1600" dirty="0" smtClean="0"/>
            <a:t>Remuneration not necessary, includes</a:t>
          </a:r>
          <a:endParaRPr lang="en-IN" sz="1600" dirty="0"/>
        </a:p>
      </dgm:t>
    </dgm:pt>
    <dgm:pt modelId="{95C924B5-7E63-48DF-A92B-5ACF6785DB84}" type="parTrans" cxnId="{CD23B7BE-A5BC-471E-87C5-4B1E2E03A7A6}">
      <dgm:prSet custT="1"/>
      <dgm:spPr/>
      <dgm:t>
        <a:bodyPr/>
        <a:lstStyle/>
        <a:p>
          <a:endParaRPr lang="en-IN" sz="1200"/>
        </a:p>
      </dgm:t>
    </dgm:pt>
    <dgm:pt modelId="{76A0CA5B-6F9A-421B-B9C5-4C984DD17262}" type="sibTrans" cxnId="{CD23B7BE-A5BC-471E-87C5-4B1E2E03A7A6}">
      <dgm:prSet/>
      <dgm:spPr/>
      <dgm:t>
        <a:bodyPr/>
        <a:lstStyle/>
        <a:p>
          <a:endParaRPr lang="en-IN" sz="3600"/>
        </a:p>
      </dgm:t>
    </dgm:pt>
    <dgm:pt modelId="{085000FC-2556-4C9A-B7A6-F3E0F3CDE061}">
      <dgm:prSet phldrT="[Text]" custT="1"/>
      <dgm:spPr/>
      <dgm:t>
        <a:bodyPr/>
        <a:lstStyle/>
        <a:p>
          <a:r>
            <a:rPr lang="en-IN" sz="1600" dirty="0" smtClean="0"/>
            <a:t>Apprentice</a:t>
          </a:r>
          <a:endParaRPr lang="en-IN" sz="1600" dirty="0"/>
        </a:p>
      </dgm:t>
    </dgm:pt>
    <dgm:pt modelId="{A4D1F237-13BF-4985-9077-6EBC90EFFCA6}" type="parTrans" cxnId="{02AA48EF-B542-4902-9AD1-4EDC28082D12}">
      <dgm:prSet custT="1"/>
      <dgm:spPr/>
      <dgm:t>
        <a:bodyPr/>
        <a:lstStyle/>
        <a:p>
          <a:endParaRPr lang="en-IN" sz="1000"/>
        </a:p>
      </dgm:t>
    </dgm:pt>
    <dgm:pt modelId="{DAE0EA01-6C41-4D1F-AC53-3B90971431B6}" type="sibTrans" cxnId="{02AA48EF-B542-4902-9AD1-4EDC28082D12}">
      <dgm:prSet/>
      <dgm:spPr/>
      <dgm:t>
        <a:bodyPr/>
        <a:lstStyle/>
        <a:p>
          <a:endParaRPr lang="en-IN" sz="3600"/>
        </a:p>
      </dgm:t>
    </dgm:pt>
    <dgm:pt modelId="{EE5EE67A-81C7-412B-8C25-370DBA779DB4}">
      <dgm:prSet phldrT="[Text]" custT="1"/>
      <dgm:spPr/>
      <dgm:t>
        <a:bodyPr/>
        <a:lstStyle/>
        <a:p>
          <a:r>
            <a:rPr lang="en-IN" sz="1600" dirty="0" smtClean="0"/>
            <a:t>Honorary worker</a:t>
          </a:r>
          <a:endParaRPr lang="en-IN" sz="1600" dirty="0"/>
        </a:p>
      </dgm:t>
    </dgm:pt>
    <dgm:pt modelId="{2AAB99CB-90E2-40BD-8896-F981EA609DCF}" type="parTrans" cxnId="{B4ACA242-D46A-4889-B9BA-80A65F4F35F7}">
      <dgm:prSet custT="1"/>
      <dgm:spPr/>
      <dgm:t>
        <a:bodyPr/>
        <a:lstStyle/>
        <a:p>
          <a:endParaRPr lang="en-IN" sz="1000"/>
        </a:p>
      </dgm:t>
    </dgm:pt>
    <dgm:pt modelId="{EB1A81F1-74D2-4384-9160-01F14FEF159B}" type="sibTrans" cxnId="{B4ACA242-D46A-4889-B9BA-80A65F4F35F7}">
      <dgm:prSet/>
      <dgm:spPr/>
      <dgm:t>
        <a:bodyPr/>
        <a:lstStyle/>
        <a:p>
          <a:endParaRPr lang="en-IN" sz="3600"/>
        </a:p>
      </dgm:t>
    </dgm:pt>
    <dgm:pt modelId="{308884CF-699F-4ACE-8D80-BB02C8A573AA}">
      <dgm:prSet phldrT="[Text]" custT="1"/>
      <dgm:spPr/>
      <dgm:t>
        <a:bodyPr/>
        <a:lstStyle/>
        <a:p>
          <a:r>
            <a:rPr lang="en-IN" sz="1600" dirty="0" smtClean="0"/>
            <a:t>Piece rate worker.</a:t>
          </a:r>
          <a:endParaRPr lang="en-IN" sz="1600" dirty="0"/>
        </a:p>
      </dgm:t>
    </dgm:pt>
    <dgm:pt modelId="{60608C7B-C73A-4D87-BDD5-C085DCEC5EC4}" type="parTrans" cxnId="{AA18400E-65CB-47C6-BEAB-1B7589BCB906}">
      <dgm:prSet custT="1"/>
      <dgm:spPr/>
      <dgm:t>
        <a:bodyPr/>
        <a:lstStyle/>
        <a:p>
          <a:endParaRPr lang="en-IN" sz="1000"/>
        </a:p>
      </dgm:t>
    </dgm:pt>
    <dgm:pt modelId="{84824E2D-785C-499B-91C3-963DE12F7A28}" type="sibTrans" cxnId="{AA18400E-65CB-47C6-BEAB-1B7589BCB906}">
      <dgm:prSet/>
      <dgm:spPr/>
      <dgm:t>
        <a:bodyPr/>
        <a:lstStyle/>
        <a:p>
          <a:endParaRPr lang="en-IN" sz="3600"/>
        </a:p>
      </dgm:t>
    </dgm:pt>
    <dgm:pt modelId="{032A652E-0775-48C1-B16B-BB7101B2404E}">
      <dgm:prSet phldrT="[Text]" custT="1"/>
      <dgm:spPr/>
      <dgm:t>
        <a:bodyPr/>
        <a:lstStyle/>
        <a:p>
          <a:r>
            <a:rPr lang="en-IN" sz="1600" dirty="0" smtClean="0"/>
            <a:t>Charitable worker.</a:t>
          </a:r>
          <a:endParaRPr lang="en-IN" sz="1600" dirty="0"/>
        </a:p>
      </dgm:t>
    </dgm:pt>
    <dgm:pt modelId="{7E3072E5-E960-4243-88EC-BD111AE5645A}" type="parTrans" cxnId="{ED31F283-4ADD-4BD0-B447-F9A40C2977B1}">
      <dgm:prSet custT="1"/>
      <dgm:spPr/>
      <dgm:t>
        <a:bodyPr/>
        <a:lstStyle/>
        <a:p>
          <a:endParaRPr lang="en-IN" sz="1000"/>
        </a:p>
      </dgm:t>
    </dgm:pt>
    <dgm:pt modelId="{B99E129D-1693-40F3-96CF-A4FEEFB95E51}" type="sibTrans" cxnId="{ED31F283-4ADD-4BD0-B447-F9A40C2977B1}">
      <dgm:prSet/>
      <dgm:spPr/>
      <dgm:t>
        <a:bodyPr/>
        <a:lstStyle/>
        <a:p>
          <a:endParaRPr lang="en-IN" sz="3600"/>
        </a:p>
      </dgm:t>
    </dgm:pt>
    <dgm:pt modelId="{D9C1A699-0A4E-45FD-9EC8-A9BC0F7AF419}" type="pres">
      <dgm:prSet presAssocID="{D762C89C-F797-4B29-83D4-64A05F9210F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12944B0F-A8FB-4615-A579-2738D6F7255B}" type="pres">
      <dgm:prSet presAssocID="{88D5244C-9B93-40A7-B5BE-BAA553A3E0EA}" presName="root1" presStyleCnt="0"/>
      <dgm:spPr/>
    </dgm:pt>
    <dgm:pt modelId="{94ED1CAE-1E46-4B6E-BFD2-B0C0F524D97B}" type="pres">
      <dgm:prSet presAssocID="{88D5244C-9B93-40A7-B5BE-BAA553A3E0EA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89B96610-24BD-4261-A172-F8274AE2953E}" type="pres">
      <dgm:prSet presAssocID="{88D5244C-9B93-40A7-B5BE-BAA553A3E0EA}" presName="level2hierChild" presStyleCnt="0"/>
      <dgm:spPr/>
    </dgm:pt>
    <dgm:pt modelId="{E83B4CAF-0A26-4B09-9EC0-DEF3B6E1956C}" type="pres">
      <dgm:prSet presAssocID="{BA043AE4-9EDB-427C-AD48-FEBED0245D9F}" presName="conn2-1" presStyleLbl="parChTrans1D2" presStyleIdx="0" presStyleCnt="4"/>
      <dgm:spPr/>
      <dgm:t>
        <a:bodyPr/>
        <a:lstStyle/>
        <a:p>
          <a:endParaRPr lang="en-IN"/>
        </a:p>
      </dgm:t>
    </dgm:pt>
    <dgm:pt modelId="{35FF51F0-87CA-406E-B5A3-78B5DB5A6D39}" type="pres">
      <dgm:prSet presAssocID="{BA043AE4-9EDB-427C-AD48-FEBED0245D9F}" presName="connTx" presStyleLbl="parChTrans1D2" presStyleIdx="0" presStyleCnt="4"/>
      <dgm:spPr/>
      <dgm:t>
        <a:bodyPr/>
        <a:lstStyle/>
        <a:p>
          <a:endParaRPr lang="en-IN"/>
        </a:p>
      </dgm:t>
    </dgm:pt>
    <dgm:pt modelId="{F08142B9-6E97-4A85-8649-881EB6C8E7A3}" type="pres">
      <dgm:prSet presAssocID="{234418D0-C88A-42A3-975C-DB4E4B70FE81}" presName="root2" presStyleCnt="0"/>
      <dgm:spPr/>
    </dgm:pt>
    <dgm:pt modelId="{A80F786F-6CB5-40D0-A83E-379ED358C618}" type="pres">
      <dgm:prSet presAssocID="{234418D0-C88A-42A3-975C-DB4E4B70FE81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95820DD9-2252-492C-A5E2-CBAE863DD65F}" type="pres">
      <dgm:prSet presAssocID="{234418D0-C88A-42A3-975C-DB4E4B70FE81}" presName="level3hierChild" presStyleCnt="0"/>
      <dgm:spPr/>
    </dgm:pt>
    <dgm:pt modelId="{1CECDAA0-899C-4FBD-9E9B-16920E0D4335}" type="pres">
      <dgm:prSet presAssocID="{C9FDB760-0D01-4AE6-9249-2D92AA5FE2CA}" presName="conn2-1" presStyleLbl="parChTrans1D3" presStyleIdx="0" presStyleCnt="9"/>
      <dgm:spPr/>
      <dgm:t>
        <a:bodyPr/>
        <a:lstStyle/>
        <a:p>
          <a:endParaRPr lang="en-IN"/>
        </a:p>
      </dgm:t>
    </dgm:pt>
    <dgm:pt modelId="{4F0241F9-CBF2-4B64-8C90-388FC5B1CE2C}" type="pres">
      <dgm:prSet presAssocID="{C9FDB760-0D01-4AE6-9249-2D92AA5FE2CA}" presName="connTx" presStyleLbl="parChTrans1D3" presStyleIdx="0" presStyleCnt="9"/>
      <dgm:spPr/>
      <dgm:t>
        <a:bodyPr/>
        <a:lstStyle/>
        <a:p>
          <a:endParaRPr lang="en-IN"/>
        </a:p>
      </dgm:t>
    </dgm:pt>
    <dgm:pt modelId="{7CF801B7-8E00-4127-BB69-A3D138C330A9}" type="pres">
      <dgm:prSet presAssocID="{498B2D68-3275-4F17-8C86-82C5328D38C3}" presName="root2" presStyleCnt="0"/>
      <dgm:spPr/>
    </dgm:pt>
    <dgm:pt modelId="{9A8E73C4-371F-4755-9727-EF833D838DB4}" type="pres">
      <dgm:prSet presAssocID="{498B2D68-3275-4F17-8C86-82C5328D38C3}" presName="LevelTwoTextNode" presStyleLbl="node3" presStyleIdx="0" presStyleCnt="9" custScaleX="210475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7ADB1AE8-7FFA-4215-A610-67366A320A11}" type="pres">
      <dgm:prSet presAssocID="{498B2D68-3275-4F17-8C86-82C5328D38C3}" presName="level3hierChild" presStyleCnt="0"/>
      <dgm:spPr/>
    </dgm:pt>
    <dgm:pt modelId="{56BA9DD4-63D8-43E9-B1E9-745000368CBE}" type="pres">
      <dgm:prSet presAssocID="{F6A5B0A1-684D-408A-AC48-1902AAE2060C}" presName="conn2-1" presStyleLbl="parChTrans1D2" presStyleIdx="1" presStyleCnt="4"/>
      <dgm:spPr/>
      <dgm:t>
        <a:bodyPr/>
        <a:lstStyle/>
        <a:p>
          <a:endParaRPr lang="en-IN"/>
        </a:p>
      </dgm:t>
    </dgm:pt>
    <dgm:pt modelId="{FDCB9AA1-BFAB-46FF-93AA-5599F2DB8AC0}" type="pres">
      <dgm:prSet presAssocID="{F6A5B0A1-684D-408A-AC48-1902AAE2060C}" presName="connTx" presStyleLbl="parChTrans1D2" presStyleIdx="1" presStyleCnt="4"/>
      <dgm:spPr/>
      <dgm:t>
        <a:bodyPr/>
        <a:lstStyle/>
        <a:p>
          <a:endParaRPr lang="en-IN"/>
        </a:p>
      </dgm:t>
    </dgm:pt>
    <dgm:pt modelId="{CA0D62FA-A9CA-4D76-9350-D08AA17690A0}" type="pres">
      <dgm:prSet presAssocID="{524E8C9F-A5C4-45E7-9396-B3A6BE32C8FF}" presName="root2" presStyleCnt="0"/>
      <dgm:spPr/>
    </dgm:pt>
    <dgm:pt modelId="{86F33E1F-085B-412B-A092-A6C7289B060A}" type="pres">
      <dgm:prSet presAssocID="{524E8C9F-A5C4-45E7-9396-B3A6BE32C8FF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6909B7EB-4FC1-4694-822C-0A8D5BDB7B89}" type="pres">
      <dgm:prSet presAssocID="{524E8C9F-A5C4-45E7-9396-B3A6BE32C8FF}" presName="level3hierChild" presStyleCnt="0"/>
      <dgm:spPr/>
    </dgm:pt>
    <dgm:pt modelId="{2DF465EA-4B85-446D-AEB1-6EC46EBC5061}" type="pres">
      <dgm:prSet presAssocID="{CC14148C-6B7E-426A-9D9B-89F834E46F43}" presName="conn2-1" presStyleLbl="parChTrans1D3" presStyleIdx="1" presStyleCnt="9"/>
      <dgm:spPr/>
      <dgm:t>
        <a:bodyPr/>
        <a:lstStyle/>
        <a:p>
          <a:endParaRPr lang="en-IN"/>
        </a:p>
      </dgm:t>
    </dgm:pt>
    <dgm:pt modelId="{E166950B-A0C6-473B-A846-B7D0F0805C0C}" type="pres">
      <dgm:prSet presAssocID="{CC14148C-6B7E-426A-9D9B-89F834E46F43}" presName="connTx" presStyleLbl="parChTrans1D3" presStyleIdx="1" presStyleCnt="9"/>
      <dgm:spPr/>
      <dgm:t>
        <a:bodyPr/>
        <a:lstStyle/>
        <a:p>
          <a:endParaRPr lang="en-IN"/>
        </a:p>
      </dgm:t>
    </dgm:pt>
    <dgm:pt modelId="{41C5A179-838C-47E5-A1B2-E2AE400893F1}" type="pres">
      <dgm:prSet presAssocID="{3F0FFAAA-D61E-4644-B2C5-4CA9417E6F62}" presName="root2" presStyleCnt="0"/>
      <dgm:spPr/>
    </dgm:pt>
    <dgm:pt modelId="{A916AA3A-D32F-41BC-BEDD-9883E4617B37}" type="pres">
      <dgm:prSet presAssocID="{3F0FFAAA-D61E-4644-B2C5-4CA9417E6F62}" presName="LevelTwoTextNode" presStyleLbl="node3" presStyleIdx="1" presStyleCnt="9" custScaleX="210475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0D5FA35B-9D04-4BDE-B056-FB331A37E187}" type="pres">
      <dgm:prSet presAssocID="{3F0FFAAA-D61E-4644-B2C5-4CA9417E6F62}" presName="level3hierChild" presStyleCnt="0"/>
      <dgm:spPr/>
    </dgm:pt>
    <dgm:pt modelId="{3C14DB49-E41E-4BCC-BEA7-CDBBB018D16E}" type="pres">
      <dgm:prSet presAssocID="{6D1B8055-0CC2-4AF8-8A1B-07A45415BAD5}" presName="conn2-1" presStyleLbl="parChTrans1D3" presStyleIdx="2" presStyleCnt="9"/>
      <dgm:spPr/>
      <dgm:t>
        <a:bodyPr/>
        <a:lstStyle/>
        <a:p>
          <a:endParaRPr lang="en-IN"/>
        </a:p>
      </dgm:t>
    </dgm:pt>
    <dgm:pt modelId="{D219D1A5-237E-4AEF-A4C1-506FB3174F91}" type="pres">
      <dgm:prSet presAssocID="{6D1B8055-0CC2-4AF8-8A1B-07A45415BAD5}" presName="connTx" presStyleLbl="parChTrans1D3" presStyleIdx="2" presStyleCnt="9"/>
      <dgm:spPr/>
      <dgm:t>
        <a:bodyPr/>
        <a:lstStyle/>
        <a:p>
          <a:endParaRPr lang="en-IN"/>
        </a:p>
      </dgm:t>
    </dgm:pt>
    <dgm:pt modelId="{D486B640-4E51-4F46-9488-D71E65FA93B2}" type="pres">
      <dgm:prSet presAssocID="{AEEE6A06-ABB9-43CD-87A6-A9295A845029}" presName="root2" presStyleCnt="0"/>
      <dgm:spPr/>
    </dgm:pt>
    <dgm:pt modelId="{1C290379-0039-4325-8481-C6458672967E}" type="pres">
      <dgm:prSet presAssocID="{AEEE6A06-ABB9-43CD-87A6-A9295A845029}" presName="LevelTwoTextNode" presStyleLbl="node3" presStyleIdx="2" presStyleCnt="9" custScaleX="208240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4968D15F-C901-46E0-8F4E-658478470814}" type="pres">
      <dgm:prSet presAssocID="{AEEE6A06-ABB9-43CD-87A6-A9295A845029}" presName="level3hierChild" presStyleCnt="0"/>
      <dgm:spPr/>
    </dgm:pt>
    <dgm:pt modelId="{548CAA80-B49D-4501-89EB-0C2B0A37E353}" type="pres">
      <dgm:prSet presAssocID="{EAEB2EB8-C7F6-41A8-8538-8518136B09E1}" presName="conn2-1" presStyleLbl="parChTrans1D2" presStyleIdx="2" presStyleCnt="4"/>
      <dgm:spPr/>
      <dgm:t>
        <a:bodyPr/>
        <a:lstStyle/>
        <a:p>
          <a:endParaRPr lang="en-IN"/>
        </a:p>
      </dgm:t>
    </dgm:pt>
    <dgm:pt modelId="{597BB6D5-43ED-4669-BE05-B3AB88EFA5AE}" type="pres">
      <dgm:prSet presAssocID="{EAEB2EB8-C7F6-41A8-8538-8518136B09E1}" presName="connTx" presStyleLbl="parChTrans1D2" presStyleIdx="2" presStyleCnt="4"/>
      <dgm:spPr/>
      <dgm:t>
        <a:bodyPr/>
        <a:lstStyle/>
        <a:p>
          <a:endParaRPr lang="en-IN"/>
        </a:p>
      </dgm:t>
    </dgm:pt>
    <dgm:pt modelId="{F16E43FB-EA77-4D7B-AFBF-422E791452E2}" type="pres">
      <dgm:prSet presAssocID="{D83F21E2-7C49-4586-A9CE-B32AD1845542}" presName="root2" presStyleCnt="0"/>
      <dgm:spPr/>
    </dgm:pt>
    <dgm:pt modelId="{17986785-AF0E-4BAE-9F1D-1BE0FBA426F7}" type="pres">
      <dgm:prSet presAssocID="{D83F21E2-7C49-4586-A9CE-B32AD1845542}" presName="LevelTwoTextNode" presStyleLbl="node2" presStyleIdx="2" presStyleCnt="4" custScaleY="161925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0B2818FE-3DAF-4823-B280-AA0460CD7DA6}" type="pres">
      <dgm:prSet presAssocID="{D83F21E2-7C49-4586-A9CE-B32AD1845542}" presName="level3hierChild" presStyleCnt="0"/>
      <dgm:spPr/>
    </dgm:pt>
    <dgm:pt modelId="{6B9F35E1-532D-4182-8FBB-E4DC27AADCA6}" type="pres">
      <dgm:prSet presAssocID="{687112BC-082E-4B21-8084-7D749196DF09}" presName="conn2-1" presStyleLbl="parChTrans1D3" presStyleIdx="3" presStyleCnt="9"/>
      <dgm:spPr/>
      <dgm:t>
        <a:bodyPr/>
        <a:lstStyle/>
        <a:p>
          <a:endParaRPr lang="en-IN"/>
        </a:p>
      </dgm:t>
    </dgm:pt>
    <dgm:pt modelId="{38CCAFE3-FD3C-4609-BCBC-2005CEB07011}" type="pres">
      <dgm:prSet presAssocID="{687112BC-082E-4B21-8084-7D749196DF09}" presName="connTx" presStyleLbl="parChTrans1D3" presStyleIdx="3" presStyleCnt="9"/>
      <dgm:spPr/>
      <dgm:t>
        <a:bodyPr/>
        <a:lstStyle/>
        <a:p>
          <a:endParaRPr lang="en-IN"/>
        </a:p>
      </dgm:t>
    </dgm:pt>
    <dgm:pt modelId="{757E7522-1B6F-44FC-98D1-B2EFD2BF9F39}" type="pres">
      <dgm:prSet presAssocID="{BBE5F1C8-5580-47B6-8E28-13AB721329A8}" presName="root2" presStyleCnt="0"/>
      <dgm:spPr/>
    </dgm:pt>
    <dgm:pt modelId="{3C9E6768-EADF-46C7-9AFA-7CFD25993955}" type="pres">
      <dgm:prSet presAssocID="{BBE5F1C8-5580-47B6-8E28-13AB721329A8}" presName="LevelTwoTextNode" presStyleLbl="node3" presStyleIdx="3" presStyleCnt="9" custScaleX="209491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E68ACFC1-8ED4-44CC-BE68-923AC9142F25}" type="pres">
      <dgm:prSet presAssocID="{BBE5F1C8-5580-47B6-8E28-13AB721329A8}" presName="level3hierChild" presStyleCnt="0"/>
      <dgm:spPr/>
    </dgm:pt>
    <dgm:pt modelId="{7EEA9945-19EB-48A6-98AA-5E7B294E3531}" type="pres">
      <dgm:prSet presAssocID="{B881A7E8-C843-44F1-81E2-CFF3134F1A17}" presName="conn2-1" presStyleLbl="parChTrans1D3" presStyleIdx="4" presStyleCnt="9"/>
      <dgm:spPr/>
      <dgm:t>
        <a:bodyPr/>
        <a:lstStyle/>
        <a:p>
          <a:endParaRPr lang="en-IN"/>
        </a:p>
      </dgm:t>
    </dgm:pt>
    <dgm:pt modelId="{54949881-FF17-49DE-9C6C-ADEF0B801361}" type="pres">
      <dgm:prSet presAssocID="{B881A7E8-C843-44F1-81E2-CFF3134F1A17}" presName="connTx" presStyleLbl="parChTrans1D3" presStyleIdx="4" presStyleCnt="9"/>
      <dgm:spPr/>
      <dgm:t>
        <a:bodyPr/>
        <a:lstStyle/>
        <a:p>
          <a:endParaRPr lang="en-IN"/>
        </a:p>
      </dgm:t>
    </dgm:pt>
    <dgm:pt modelId="{548AE2A6-CB0E-4A44-A96B-D9E630576E92}" type="pres">
      <dgm:prSet presAssocID="{0D7D63F8-6E0A-4322-85A2-667063CEE087}" presName="root2" presStyleCnt="0"/>
      <dgm:spPr/>
    </dgm:pt>
    <dgm:pt modelId="{231D0462-C4BB-4F4D-9866-859F87B57801}" type="pres">
      <dgm:prSet presAssocID="{0D7D63F8-6E0A-4322-85A2-667063CEE087}" presName="LevelTwoTextNode" presStyleLbl="node3" presStyleIdx="4" presStyleCnt="9" custScaleX="20600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369B38E7-1140-414D-B722-08CBB10FAE33}" type="pres">
      <dgm:prSet presAssocID="{0D7D63F8-6E0A-4322-85A2-667063CEE087}" presName="level3hierChild" presStyleCnt="0"/>
      <dgm:spPr/>
    </dgm:pt>
    <dgm:pt modelId="{FDA9B6FD-F340-4122-86FC-4BE0F9B63290}" type="pres">
      <dgm:prSet presAssocID="{95C924B5-7E63-48DF-A92B-5ACF6785DB84}" presName="conn2-1" presStyleLbl="parChTrans1D2" presStyleIdx="3" presStyleCnt="4"/>
      <dgm:spPr/>
      <dgm:t>
        <a:bodyPr/>
        <a:lstStyle/>
        <a:p>
          <a:endParaRPr lang="en-IN"/>
        </a:p>
      </dgm:t>
    </dgm:pt>
    <dgm:pt modelId="{A8BC5E89-8D24-4EFB-A3C1-2CBC8843C3E2}" type="pres">
      <dgm:prSet presAssocID="{95C924B5-7E63-48DF-A92B-5ACF6785DB84}" presName="connTx" presStyleLbl="parChTrans1D2" presStyleIdx="3" presStyleCnt="4"/>
      <dgm:spPr/>
      <dgm:t>
        <a:bodyPr/>
        <a:lstStyle/>
        <a:p>
          <a:endParaRPr lang="en-IN"/>
        </a:p>
      </dgm:t>
    </dgm:pt>
    <dgm:pt modelId="{B85D5671-B68F-42CE-A79E-71B28DDDF5DD}" type="pres">
      <dgm:prSet presAssocID="{D91AF678-A499-44B3-9CB8-A51AD2F51465}" presName="root2" presStyleCnt="0"/>
      <dgm:spPr/>
    </dgm:pt>
    <dgm:pt modelId="{FEA0B8CF-5E48-491C-808C-83E547063398}" type="pres">
      <dgm:prSet presAssocID="{D91AF678-A499-44B3-9CB8-A51AD2F51465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A4443C3C-32D8-4B97-8F11-326DD3C60096}" type="pres">
      <dgm:prSet presAssocID="{D91AF678-A499-44B3-9CB8-A51AD2F51465}" presName="level3hierChild" presStyleCnt="0"/>
      <dgm:spPr/>
    </dgm:pt>
    <dgm:pt modelId="{DC800EFA-D9EF-4705-B2BB-E809149E7A8D}" type="pres">
      <dgm:prSet presAssocID="{A4D1F237-13BF-4985-9077-6EBC90EFFCA6}" presName="conn2-1" presStyleLbl="parChTrans1D3" presStyleIdx="5" presStyleCnt="9"/>
      <dgm:spPr/>
      <dgm:t>
        <a:bodyPr/>
        <a:lstStyle/>
        <a:p>
          <a:endParaRPr lang="en-IN"/>
        </a:p>
      </dgm:t>
    </dgm:pt>
    <dgm:pt modelId="{503361FE-4489-4C66-9C9F-394D7D3C4C5A}" type="pres">
      <dgm:prSet presAssocID="{A4D1F237-13BF-4985-9077-6EBC90EFFCA6}" presName="connTx" presStyleLbl="parChTrans1D3" presStyleIdx="5" presStyleCnt="9"/>
      <dgm:spPr/>
      <dgm:t>
        <a:bodyPr/>
        <a:lstStyle/>
        <a:p>
          <a:endParaRPr lang="en-IN"/>
        </a:p>
      </dgm:t>
    </dgm:pt>
    <dgm:pt modelId="{CE6A4F6D-DB5B-44D4-9E11-6210A5818A73}" type="pres">
      <dgm:prSet presAssocID="{085000FC-2556-4C9A-B7A6-F3E0F3CDE061}" presName="root2" presStyleCnt="0"/>
      <dgm:spPr/>
    </dgm:pt>
    <dgm:pt modelId="{04C778AF-02BC-4C6C-BB14-BE1FA66A9A43}" type="pres">
      <dgm:prSet presAssocID="{085000FC-2556-4C9A-B7A6-F3E0F3CDE061}" presName="LevelTwoTextNode" presStyleLbl="node3" presStyleIdx="5" presStyleCnt="9" custScaleX="205022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67BEC332-5E95-4C0C-BFA0-F49A180AC970}" type="pres">
      <dgm:prSet presAssocID="{085000FC-2556-4C9A-B7A6-F3E0F3CDE061}" presName="level3hierChild" presStyleCnt="0"/>
      <dgm:spPr/>
    </dgm:pt>
    <dgm:pt modelId="{8C9D02CE-6FFB-4C09-A73D-9EED0B3CE9AC}" type="pres">
      <dgm:prSet presAssocID="{2AAB99CB-90E2-40BD-8896-F981EA609DCF}" presName="conn2-1" presStyleLbl="parChTrans1D3" presStyleIdx="6" presStyleCnt="9"/>
      <dgm:spPr/>
      <dgm:t>
        <a:bodyPr/>
        <a:lstStyle/>
        <a:p>
          <a:endParaRPr lang="en-IN"/>
        </a:p>
      </dgm:t>
    </dgm:pt>
    <dgm:pt modelId="{00AF647F-0AB6-4DE7-9449-AEDDAF6FCE92}" type="pres">
      <dgm:prSet presAssocID="{2AAB99CB-90E2-40BD-8896-F981EA609DCF}" presName="connTx" presStyleLbl="parChTrans1D3" presStyleIdx="6" presStyleCnt="9"/>
      <dgm:spPr/>
      <dgm:t>
        <a:bodyPr/>
        <a:lstStyle/>
        <a:p>
          <a:endParaRPr lang="en-IN"/>
        </a:p>
      </dgm:t>
    </dgm:pt>
    <dgm:pt modelId="{25628EB9-801C-417D-BEDD-B21DB7515C90}" type="pres">
      <dgm:prSet presAssocID="{EE5EE67A-81C7-412B-8C25-370DBA779DB4}" presName="root2" presStyleCnt="0"/>
      <dgm:spPr/>
    </dgm:pt>
    <dgm:pt modelId="{07FC90F2-0646-4AA8-8D05-24250B888947}" type="pres">
      <dgm:prSet presAssocID="{EE5EE67A-81C7-412B-8C25-370DBA779DB4}" presName="LevelTwoTextNode" presStyleLbl="node3" presStyleIdx="6" presStyleCnt="9" custScaleX="206990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CD605C9F-ED7A-46EB-BC67-9123D7B28CA4}" type="pres">
      <dgm:prSet presAssocID="{EE5EE67A-81C7-412B-8C25-370DBA779DB4}" presName="level3hierChild" presStyleCnt="0"/>
      <dgm:spPr/>
    </dgm:pt>
    <dgm:pt modelId="{D4403065-C7B2-4E43-BE33-662951BCC5FF}" type="pres">
      <dgm:prSet presAssocID="{60608C7B-C73A-4D87-BDD5-C085DCEC5EC4}" presName="conn2-1" presStyleLbl="parChTrans1D3" presStyleIdx="7" presStyleCnt="9"/>
      <dgm:spPr/>
      <dgm:t>
        <a:bodyPr/>
        <a:lstStyle/>
        <a:p>
          <a:endParaRPr lang="en-IN"/>
        </a:p>
      </dgm:t>
    </dgm:pt>
    <dgm:pt modelId="{466EA144-A9F3-4F04-A9E7-BB8548F2F140}" type="pres">
      <dgm:prSet presAssocID="{60608C7B-C73A-4D87-BDD5-C085DCEC5EC4}" presName="connTx" presStyleLbl="parChTrans1D3" presStyleIdx="7" presStyleCnt="9"/>
      <dgm:spPr/>
      <dgm:t>
        <a:bodyPr/>
        <a:lstStyle/>
        <a:p>
          <a:endParaRPr lang="en-IN"/>
        </a:p>
      </dgm:t>
    </dgm:pt>
    <dgm:pt modelId="{C775B01A-75A0-481D-9869-2274230A9526}" type="pres">
      <dgm:prSet presAssocID="{308884CF-699F-4ACE-8D80-BB02C8A573AA}" presName="root2" presStyleCnt="0"/>
      <dgm:spPr/>
    </dgm:pt>
    <dgm:pt modelId="{A21B3B2C-E910-4D1E-9003-4A74F145D929}" type="pres">
      <dgm:prSet presAssocID="{308884CF-699F-4ACE-8D80-BB02C8A573AA}" presName="LevelTwoTextNode" presStyleLbl="node3" presStyleIdx="7" presStyleCnt="9" custScaleX="209491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C7761DA3-895E-4CF8-8884-C8E34465E593}" type="pres">
      <dgm:prSet presAssocID="{308884CF-699F-4ACE-8D80-BB02C8A573AA}" presName="level3hierChild" presStyleCnt="0"/>
      <dgm:spPr/>
    </dgm:pt>
    <dgm:pt modelId="{F0E9D1FF-9189-472E-AED9-31A647A0F94F}" type="pres">
      <dgm:prSet presAssocID="{7E3072E5-E960-4243-88EC-BD111AE5645A}" presName="conn2-1" presStyleLbl="parChTrans1D3" presStyleIdx="8" presStyleCnt="9"/>
      <dgm:spPr/>
      <dgm:t>
        <a:bodyPr/>
        <a:lstStyle/>
        <a:p>
          <a:endParaRPr lang="en-IN"/>
        </a:p>
      </dgm:t>
    </dgm:pt>
    <dgm:pt modelId="{FD80A1EB-78BF-4B11-9670-561FEEB59CE5}" type="pres">
      <dgm:prSet presAssocID="{7E3072E5-E960-4243-88EC-BD111AE5645A}" presName="connTx" presStyleLbl="parChTrans1D3" presStyleIdx="8" presStyleCnt="9"/>
      <dgm:spPr/>
      <dgm:t>
        <a:bodyPr/>
        <a:lstStyle/>
        <a:p>
          <a:endParaRPr lang="en-IN"/>
        </a:p>
      </dgm:t>
    </dgm:pt>
    <dgm:pt modelId="{FC8B5F1C-08AF-4187-AF78-069F7D850CB7}" type="pres">
      <dgm:prSet presAssocID="{032A652E-0775-48C1-B16B-BB7101B2404E}" presName="root2" presStyleCnt="0"/>
      <dgm:spPr/>
    </dgm:pt>
    <dgm:pt modelId="{E8FC27A5-30D6-4D1D-9E68-73D3B3361EF3}" type="pres">
      <dgm:prSet presAssocID="{032A652E-0775-48C1-B16B-BB7101B2404E}" presName="LevelTwoTextNode" presStyleLbl="node3" presStyleIdx="8" presStyleCnt="9" custScaleX="214944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D2EDD66E-56B8-47BD-A178-98355D548078}" type="pres">
      <dgm:prSet presAssocID="{032A652E-0775-48C1-B16B-BB7101B2404E}" presName="level3hierChild" presStyleCnt="0"/>
      <dgm:spPr/>
    </dgm:pt>
  </dgm:ptLst>
  <dgm:cxnLst>
    <dgm:cxn modelId="{C58CD509-2BF8-4D72-8BD0-BC5B4DF259AF}" srcId="{524E8C9F-A5C4-45E7-9396-B3A6BE32C8FF}" destId="{3F0FFAAA-D61E-4644-B2C5-4CA9417E6F62}" srcOrd="0" destOrd="0" parTransId="{CC14148C-6B7E-426A-9D9B-89F834E46F43}" sibTransId="{DF1C5D43-D800-4FCD-AC79-D82B78E3803E}"/>
    <dgm:cxn modelId="{6C9F29BD-9947-447C-8EDF-C3C8084E0B2D}" type="presOf" srcId="{F6A5B0A1-684D-408A-AC48-1902AAE2060C}" destId="{FDCB9AA1-BFAB-46FF-93AA-5599F2DB8AC0}" srcOrd="1" destOrd="0" presId="urn:microsoft.com/office/officeart/2005/8/layout/hierarchy2"/>
    <dgm:cxn modelId="{CD23B7BE-A5BC-471E-87C5-4B1E2E03A7A6}" srcId="{88D5244C-9B93-40A7-B5BE-BAA553A3E0EA}" destId="{D91AF678-A499-44B3-9CB8-A51AD2F51465}" srcOrd="3" destOrd="0" parTransId="{95C924B5-7E63-48DF-A92B-5ACF6785DB84}" sibTransId="{76A0CA5B-6F9A-421B-B9C5-4C984DD17262}"/>
    <dgm:cxn modelId="{A0E29043-0877-42B8-B59A-31FC3093C53E}" type="presOf" srcId="{EAEB2EB8-C7F6-41A8-8538-8518136B09E1}" destId="{548CAA80-B49D-4501-89EB-0C2B0A37E353}" srcOrd="0" destOrd="0" presId="urn:microsoft.com/office/officeart/2005/8/layout/hierarchy2"/>
    <dgm:cxn modelId="{8964F0CE-8617-4DF3-9D24-EC25C1B36529}" type="presOf" srcId="{308884CF-699F-4ACE-8D80-BB02C8A573AA}" destId="{A21B3B2C-E910-4D1E-9003-4A74F145D929}" srcOrd="0" destOrd="0" presId="urn:microsoft.com/office/officeart/2005/8/layout/hierarchy2"/>
    <dgm:cxn modelId="{CA95E91D-02C8-4D01-A21A-E94E0792F0FC}" srcId="{D83F21E2-7C49-4586-A9CE-B32AD1845542}" destId="{BBE5F1C8-5580-47B6-8E28-13AB721329A8}" srcOrd="0" destOrd="0" parTransId="{687112BC-082E-4B21-8084-7D749196DF09}" sibTransId="{E77515ED-1907-4C35-BFD4-53DA10456844}"/>
    <dgm:cxn modelId="{5DE4CE4D-5D04-469E-A7F2-E75D7EDCAEB6}" type="presOf" srcId="{0D7D63F8-6E0A-4322-85A2-667063CEE087}" destId="{231D0462-C4BB-4F4D-9866-859F87B57801}" srcOrd="0" destOrd="0" presId="urn:microsoft.com/office/officeart/2005/8/layout/hierarchy2"/>
    <dgm:cxn modelId="{964E355D-390C-44A8-AC25-E621CBD1E60F}" type="presOf" srcId="{BA043AE4-9EDB-427C-AD48-FEBED0245D9F}" destId="{35FF51F0-87CA-406E-B5A3-78B5DB5A6D39}" srcOrd="1" destOrd="0" presId="urn:microsoft.com/office/officeart/2005/8/layout/hierarchy2"/>
    <dgm:cxn modelId="{C1A7E529-0D87-43F2-A100-6B1256DC6A7B}" srcId="{D83F21E2-7C49-4586-A9CE-B32AD1845542}" destId="{0D7D63F8-6E0A-4322-85A2-667063CEE087}" srcOrd="1" destOrd="0" parTransId="{B881A7E8-C843-44F1-81E2-CFF3134F1A17}" sibTransId="{F32318C7-37CF-4CDE-B1B1-3BE32090E6AB}"/>
    <dgm:cxn modelId="{7A09F62C-4931-4880-9E30-19514A79B9C6}" type="presOf" srcId="{CC14148C-6B7E-426A-9D9B-89F834E46F43}" destId="{E166950B-A0C6-473B-A846-B7D0F0805C0C}" srcOrd="1" destOrd="0" presId="urn:microsoft.com/office/officeart/2005/8/layout/hierarchy2"/>
    <dgm:cxn modelId="{CAFAD287-4B52-4159-A6C6-737356386A3B}" type="presOf" srcId="{C9FDB760-0D01-4AE6-9249-2D92AA5FE2CA}" destId="{1CECDAA0-899C-4FBD-9E9B-16920E0D4335}" srcOrd="0" destOrd="0" presId="urn:microsoft.com/office/officeart/2005/8/layout/hierarchy2"/>
    <dgm:cxn modelId="{A9EFCF08-1D27-453D-8455-79114328D9BF}" srcId="{524E8C9F-A5C4-45E7-9396-B3A6BE32C8FF}" destId="{AEEE6A06-ABB9-43CD-87A6-A9295A845029}" srcOrd="1" destOrd="0" parTransId="{6D1B8055-0CC2-4AF8-8A1B-07A45415BAD5}" sibTransId="{AB7DD229-0444-465E-9E04-96EB711DB7C0}"/>
    <dgm:cxn modelId="{D8993465-DB38-4309-A01D-5E17ED003B53}" type="presOf" srcId="{BBE5F1C8-5580-47B6-8E28-13AB721329A8}" destId="{3C9E6768-EADF-46C7-9AFA-7CFD25993955}" srcOrd="0" destOrd="0" presId="urn:microsoft.com/office/officeart/2005/8/layout/hierarchy2"/>
    <dgm:cxn modelId="{4D99BB13-3458-4A55-A030-CF31D7BA6AB0}" type="presOf" srcId="{95C924B5-7E63-48DF-A92B-5ACF6785DB84}" destId="{A8BC5E89-8D24-4EFB-A3C1-2CBC8843C3E2}" srcOrd="1" destOrd="0" presId="urn:microsoft.com/office/officeart/2005/8/layout/hierarchy2"/>
    <dgm:cxn modelId="{B0D59182-1E78-40DF-8C73-534F7D6AE0FC}" type="presOf" srcId="{234418D0-C88A-42A3-975C-DB4E4B70FE81}" destId="{A80F786F-6CB5-40D0-A83E-379ED358C618}" srcOrd="0" destOrd="0" presId="urn:microsoft.com/office/officeart/2005/8/layout/hierarchy2"/>
    <dgm:cxn modelId="{B48339EE-437D-43BF-BFAC-FED2FEC90EA9}" srcId="{234418D0-C88A-42A3-975C-DB4E4B70FE81}" destId="{498B2D68-3275-4F17-8C86-82C5328D38C3}" srcOrd="0" destOrd="0" parTransId="{C9FDB760-0D01-4AE6-9249-2D92AA5FE2CA}" sibTransId="{FBCBE497-E6B5-474A-B10D-B4DC0F2ED3B9}"/>
    <dgm:cxn modelId="{0BCECC3E-CDCD-40A9-A5B3-5ABCF76FAE19}" srcId="{88D5244C-9B93-40A7-B5BE-BAA553A3E0EA}" destId="{524E8C9F-A5C4-45E7-9396-B3A6BE32C8FF}" srcOrd="1" destOrd="0" parTransId="{F6A5B0A1-684D-408A-AC48-1902AAE2060C}" sibTransId="{229C8F7E-D349-4CEC-AD50-877D2137C655}"/>
    <dgm:cxn modelId="{360EB8A2-4202-4B81-931F-32F504F98A21}" type="presOf" srcId="{498B2D68-3275-4F17-8C86-82C5328D38C3}" destId="{9A8E73C4-371F-4755-9727-EF833D838DB4}" srcOrd="0" destOrd="0" presId="urn:microsoft.com/office/officeart/2005/8/layout/hierarchy2"/>
    <dgm:cxn modelId="{0F847A85-BEA3-4C96-AEEC-5548157810F1}" type="presOf" srcId="{7E3072E5-E960-4243-88EC-BD111AE5645A}" destId="{FD80A1EB-78BF-4B11-9670-561FEEB59CE5}" srcOrd="1" destOrd="0" presId="urn:microsoft.com/office/officeart/2005/8/layout/hierarchy2"/>
    <dgm:cxn modelId="{C1D2138C-EF84-44F6-832E-B96D54FDFCCF}" type="presOf" srcId="{D83F21E2-7C49-4586-A9CE-B32AD1845542}" destId="{17986785-AF0E-4BAE-9F1D-1BE0FBA426F7}" srcOrd="0" destOrd="0" presId="urn:microsoft.com/office/officeart/2005/8/layout/hierarchy2"/>
    <dgm:cxn modelId="{AA18400E-65CB-47C6-BEAB-1B7589BCB906}" srcId="{D91AF678-A499-44B3-9CB8-A51AD2F51465}" destId="{308884CF-699F-4ACE-8D80-BB02C8A573AA}" srcOrd="2" destOrd="0" parTransId="{60608C7B-C73A-4D87-BDD5-C085DCEC5EC4}" sibTransId="{84824E2D-785C-499B-91C3-963DE12F7A28}"/>
    <dgm:cxn modelId="{15AA110D-3E97-4ADF-9050-FDD322D54F40}" type="presOf" srcId="{687112BC-082E-4B21-8084-7D749196DF09}" destId="{6B9F35E1-532D-4182-8FBB-E4DC27AADCA6}" srcOrd="0" destOrd="0" presId="urn:microsoft.com/office/officeart/2005/8/layout/hierarchy2"/>
    <dgm:cxn modelId="{C63FA9FA-0369-404A-BDAA-16207DA43F8A}" type="presOf" srcId="{D762C89C-F797-4B29-83D4-64A05F9210F5}" destId="{D9C1A699-0A4E-45FD-9EC8-A9BC0F7AF419}" srcOrd="0" destOrd="0" presId="urn:microsoft.com/office/officeart/2005/8/layout/hierarchy2"/>
    <dgm:cxn modelId="{ED31F283-4ADD-4BD0-B447-F9A40C2977B1}" srcId="{D91AF678-A499-44B3-9CB8-A51AD2F51465}" destId="{032A652E-0775-48C1-B16B-BB7101B2404E}" srcOrd="3" destOrd="0" parTransId="{7E3072E5-E960-4243-88EC-BD111AE5645A}" sibTransId="{B99E129D-1693-40F3-96CF-A4FEEFB95E51}"/>
    <dgm:cxn modelId="{83D4E5B1-31F3-4964-967C-16D2C052B909}" srcId="{88D5244C-9B93-40A7-B5BE-BAA553A3E0EA}" destId="{D83F21E2-7C49-4586-A9CE-B32AD1845542}" srcOrd="2" destOrd="0" parTransId="{EAEB2EB8-C7F6-41A8-8538-8518136B09E1}" sibTransId="{9E85FF01-C64E-4E1E-AC98-E871C3616E7D}"/>
    <dgm:cxn modelId="{61C93CB1-2FA5-44BD-91BF-7094605B1A36}" type="presOf" srcId="{C9FDB760-0D01-4AE6-9249-2D92AA5FE2CA}" destId="{4F0241F9-CBF2-4B64-8C90-388FC5B1CE2C}" srcOrd="1" destOrd="0" presId="urn:microsoft.com/office/officeart/2005/8/layout/hierarchy2"/>
    <dgm:cxn modelId="{C3C34DAD-9BEB-4740-83AD-BC1D06424CA3}" type="presOf" srcId="{687112BC-082E-4B21-8084-7D749196DF09}" destId="{38CCAFE3-FD3C-4609-BCBC-2005CEB07011}" srcOrd="1" destOrd="0" presId="urn:microsoft.com/office/officeart/2005/8/layout/hierarchy2"/>
    <dgm:cxn modelId="{29CE010A-5F4E-4289-B47A-39951B647AC7}" type="presOf" srcId="{88D5244C-9B93-40A7-B5BE-BAA553A3E0EA}" destId="{94ED1CAE-1E46-4B6E-BFD2-B0C0F524D97B}" srcOrd="0" destOrd="0" presId="urn:microsoft.com/office/officeart/2005/8/layout/hierarchy2"/>
    <dgm:cxn modelId="{D41CA1CC-C21E-4D9B-BF5E-A3818F658D5E}" type="presOf" srcId="{2AAB99CB-90E2-40BD-8896-F981EA609DCF}" destId="{8C9D02CE-6FFB-4C09-A73D-9EED0B3CE9AC}" srcOrd="0" destOrd="0" presId="urn:microsoft.com/office/officeart/2005/8/layout/hierarchy2"/>
    <dgm:cxn modelId="{CD010460-2759-4F32-95B0-64A69283BC97}" type="presOf" srcId="{EAEB2EB8-C7F6-41A8-8538-8518136B09E1}" destId="{597BB6D5-43ED-4669-BE05-B3AB88EFA5AE}" srcOrd="1" destOrd="0" presId="urn:microsoft.com/office/officeart/2005/8/layout/hierarchy2"/>
    <dgm:cxn modelId="{21CA7E38-73D4-4829-902A-B8E4A18EE8C3}" type="presOf" srcId="{2AAB99CB-90E2-40BD-8896-F981EA609DCF}" destId="{00AF647F-0AB6-4DE7-9449-AEDDAF6FCE92}" srcOrd="1" destOrd="0" presId="urn:microsoft.com/office/officeart/2005/8/layout/hierarchy2"/>
    <dgm:cxn modelId="{961C10DE-3741-4758-8F08-D0B7F10B3F44}" type="presOf" srcId="{AEEE6A06-ABB9-43CD-87A6-A9295A845029}" destId="{1C290379-0039-4325-8481-C6458672967E}" srcOrd="0" destOrd="0" presId="urn:microsoft.com/office/officeart/2005/8/layout/hierarchy2"/>
    <dgm:cxn modelId="{D80EBD5B-E3D5-4FE4-9607-AD2E05BDF59D}" type="presOf" srcId="{524E8C9F-A5C4-45E7-9396-B3A6BE32C8FF}" destId="{86F33E1F-085B-412B-A092-A6C7289B060A}" srcOrd="0" destOrd="0" presId="urn:microsoft.com/office/officeart/2005/8/layout/hierarchy2"/>
    <dgm:cxn modelId="{66EC1B83-8640-4E9D-88D6-C3AEABD514D3}" srcId="{88D5244C-9B93-40A7-B5BE-BAA553A3E0EA}" destId="{234418D0-C88A-42A3-975C-DB4E4B70FE81}" srcOrd="0" destOrd="0" parTransId="{BA043AE4-9EDB-427C-AD48-FEBED0245D9F}" sibTransId="{F6E59481-99EB-486A-B292-3E5D4C89CD07}"/>
    <dgm:cxn modelId="{4EA6B186-19BC-41F3-BC44-71B25819CBE7}" type="presOf" srcId="{6D1B8055-0CC2-4AF8-8A1B-07A45415BAD5}" destId="{3C14DB49-E41E-4BCC-BEA7-CDBBB018D16E}" srcOrd="0" destOrd="0" presId="urn:microsoft.com/office/officeart/2005/8/layout/hierarchy2"/>
    <dgm:cxn modelId="{0E233C00-5E07-485A-82BA-9A6D91B78AD4}" type="presOf" srcId="{CC14148C-6B7E-426A-9D9B-89F834E46F43}" destId="{2DF465EA-4B85-446D-AEB1-6EC46EBC5061}" srcOrd="0" destOrd="0" presId="urn:microsoft.com/office/officeart/2005/8/layout/hierarchy2"/>
    <dgm:cxn modelId="{CDE340A0-2A9C-48C9-A778-657B6624761A}" type="presOf" srcId="{A4D1F237-13BF-4985-9077-6EBC90EFFCA6}" destId="{503361FE-4489-4C66-9C9F-394D7D3C4C5A}" srcOrd="1" destOrd="0" presId="urn:microsoft.com/office/officeart/2005/8/layout/hierarchy2"/>
    <dgm:cxn modelId="{2023AA4A-991D-4A1A-AF14-39469AA8116D}" type="presOf" srcId="{7E3072E5-E960-4243-88EC-BD111AE5645A}" destId="{F0E9D1FF-9189-472E-AED9-31A647A0F94F}" srcOrd="0" destOrd="0" presId="urn:microsoft.com/office/officeart/2005/8/layout/hierarchy2"/>
    <dgm:cxn modelId="{02AA48EF-B542-4902-9AD1-4EDC28082D12}" srcId="{D91AF678-A499-44B3-9CB8-A51AD2F51465}" destId="{085000FC-2556-4C9A-B7A6-F3E0F3CDE061}" srcOrd="0" destOrd="0" parTransId="{A4D1F237-13BF-4985-9077-6EBC90EFFCA6}" sibTransId="{DAE0EA01-6C41-4D1F-AC53-3B90971431B6}"/>
    <dgm:cxn modelId="{B4ACA242-D46A-4889-B9BA-80A65F4F35F7}" srcId="{D91AF678-A499-44B3-9CB8-A51AD2F51465}" destId="{EE5EE67A-81C7-412B-8C25-370DBA779DB4}" srcOrd="1" destOrd="0" parTransId="{2AAB99CB-90E2-40BD-8896-F981EA609DCF}" sibTransId="{EB1A81F1-74D2-4384-9160-01F14FEF159B}"/>
    <dgm:cxn modelId="{4B679124-2AF0-41FF-A9AF-12C1D11FC6A1}" type="presOf" srcId="{D91AF678-A499-44B3-9CB8-A51AD2F51465}" destId="{FEA0B8CF-5E48-491C-808C-83E547063398}" srcOrd="0" destOrd="0" presId="urn:microsoft.com/office/officeart/2005/8/layout/hierarchy2"/>
    <dgm:cxn modelId="{8885BF04-2A1C-4A77-89BB-FA31D53ECBD5}" srcId="{D762C89C-F797-4B29-83D4-64A05F9210F5}" destId="{88D5244C-9B93-40A7-B5BE-BAA553A3E0EA}" srcOrd="0" destOrd="0" parTransId="{917903EA-E8DD-4054-9B54-96D1004E443B}" sibTransId="{12E80CDE-5920-4C53-873B-557DDA27130A}"/>
    <dgm:cxn modelId="{D3D9B4BE-A71C-45B3-B00D-7089C0E55E6B}" type="presOf" srcId="{032A652E-0775-48C1-B16B-BB7101B2404E}" destId="{E8FC27A5-30D6-4D1D-9E68-73D3B3361EF3}" srcOrd="0" destOrd="0" presId="urn:microsoft.com/office/officeart/2005/8/layout/hierarchy2"/>
    <dgm:cxn modelId="{8B7941FD-BD01-46B6-B09B-4CE7DDD4D5F4}" type="presOf" srcId="{60608C7B-C73A-4D87-BDD5-C085DCEC5EC4}" destId="{D4403065-C7B2-4E43-BE33-662951BCC5FF}" srcOrd="0" destOrd="0" presId="urn:microsoft.com/office/officeart/2005/8/layout/hierarchy2"/>
    <dgm:cxn modelId="{6261270E-8449-4545-A878-11AD5DBB13E6}" type="presOf" srcId="{EE5EE67A-81C7-412B-8C25-370DBA779DB4}" destId="{07FC90F2-0646-4AA8-8D05-24250B888947}" srcOrd="0" destOrd="0" presId="urn:microsoft.com/office/officeart/2005/8/layout/hierarchy2"/>
    <dgm:cxn modelId="{DCADF356-CBF5-414E-823E-86EF6A6A47BB}" type="presOf" srcId="{B881A7E8-C843-44F1-81E2-CFF3134F1A17}" destId="{54949881-FF17-49DE-9C6C-ADEF0B801361}" srcOrd="1" destOrd="0" presId="urn:microsoft.com/office/officeart/2005/8/layout/hierarchy2"/>
    <dgm:cxn modelId="{ED3D6647-942F-4294-A1A5-36CD78FAF5D1}" type="presOf" srcId="{3F0FFAAA-D61E-4644-B2C5-4CA9417E6F62}" destId="{A916AA3A-D32F-41BC-BEDD-9883E4617B37}" srcOrd="0" destOrd="0" presId="urn:microsoft.com/office/officeart/2005/8/layout/hierarchy2"/>
    <dgm:cxn modelId="{6AC202D9-8165-4E39-950D-651797056156}" type="presOf" srcId="{BA043AE4-9EDB-427C-AD48-FEBED0245D9F}" destId="{E83B4CAF-0A26-4B09-9EC0-DEF3B6E1956C}" srcOrd="0" destOrd="0" presId="urn:microsoft.com/office/officeart/2005/8/layout/hierarchy2"/>
    <dgm:cxn modelId="{4107FF04-E8AD-4AD8-970E-86644EA689E0}" type="presOf" srcId="{A4D1F237-13BF-4985-9077-6EBC90EFFCA6}" destId="{DC800EFA-D9EF-4705-B2BB-E809149E7A8D}" srcOrd="0" destOrd="0" presId="urn:microsoft.com/office/officeart/2005/8/layout/hierarchy2"/>
    <dgm:cxn modelId="{C602C387-54C6-471E-BCCA-7B87CA528EDC}" type="presOf" srcId="{95C924B5-7E63-48DF-A92B-5ACF6785DB84}" destId="{FDA9B6FD-F340-4122-86FC-4BE0F9B63290}" srcOrd="0" destOrd="0" presId="urn:microsoft.com/office/officeart/2005/8/layout/hierarchy2"/>
    <dgm:cxn modelId="{0CB52F15-55BE-4A9D-B1D4-EF656FA377BA}" type="presOf" srcId="{B881A7E8-C843-44F1-81E2-CFF3134F1A17}" destId="{7EEA9945-19EB-48A6-98AA-5E7B294E3531}" srcOrd="0" destOrd="0" presId="urn:microsoft.com/office/officeart/2005/8/layout/hierarchy2"/>
    <dgm:cxn modelId="{8C6DA9BD-ADAB-4B9D-B217-6FE64BDB8037}" type="presOf" srcId="{085000FC-2556-4C9A-B7A6-F3E0F3CDE061}" destId="{04C778AF-02BC-4C6C-BB14-BE1FA66A9A43}" srcOrd="0" destOrd="0" presId="urn:microsoft.com/office/officeart/2005/8/layout/hierarchy2"/>
    <dgm:cxn modelId="{51B49D6D-1F5C-4E90-A14C-2BE2963D024F}" type="presOf" srcId="{F6A5B0A1-684D-408A-AC48-1902AAE2060C}" destId="{56BA9DD4-63D8-43E9-B1E9-745000368CBE}" srcOrd="0" destOrd="0" presId="urn:microsoft.com/office/officeart/2005/8/layout/hierarchy2"/>
    <dgm:cxn modelId="{6A06816F-E54F-4F5E-B40C-0A560EFA6971}" type="presOf" srcId="{6D1B8055-0CC2-4AF8-8A1B-07A45415BAD5}" destId="{D219D1A5-237E-4AEF-A4C1-506FB3174F91}" srcOrd="1" destOrd="0" presId="urn:microsoft.com/office/officeart/2005/8/layout/hierarchy2"/>
    <dgm:cxn modelId="{9D0F6E91-9DB7-4D98-B2C3-2B41DF288F8E}" type="presOf" srcId="{60608C7B-C73A-4D87-BDD5-C085DCEC5EC4}" destId="{466EA144-A9F3-4F04-A9E7-BB8548F2F140}" srcOrd="1" destOrd="0" presId="urn:microsoft.com/office/officeart/2005/8/layout/hierarchy2"/>
    <dgm:cxn modelId="{8FB15BCF-C6DA-4DD7-94C0-98431D4EC9EF}" type="presParOf" srcId="{D9C1A699-0A4E-45FD-9EC8-A9BC0F7AF419}" destId="{12944B0F-A8FB-4615-A579-2738D6F7255B}" srcOrd="0" destOrd="0" presId="urn:microsoft.com/office/officeart/2005/8/layout/hierarchy2"/>
    <dgm:cxn modelId="{64D1873A-4433-4533-90EB-F2C891F55F19}" type="presParOf" srcId="{12944B0F-A8FB-4615-A579-2738D6F7255B}" destId="{94ED1CAE-1E46-4B6E-BFD2-B0C0F524D97B}" srcOrd="0" destOrd="0" presId="urn:microsoft.com/office/officeart/2005/8/layout/hierarchy2"/>
    <dgm:cxn modelId="{DAD3759F-FC2F-4B9E-ADDB-972B44D21BB8}" type="presParOf" srcId="{12944B0F-A8FB-4615-A579-2738D6F7255B}" destId="{89B96610-24BD-4261-A172-F8274AE2953E}" srcOrd="1" destOrd="0" presId="urn:microsoft.com/office/officeart/2005/8/layout/hierarchy2"/>
    <dgm:cxn modelId="{E20EDFEE-500E-4D47-B93E-AFDD3032C2C5}" type="presParOf" srcId="{89B96610-24BD-4261-A172-F8274AE2953E}" destId="{E83B4CAF-0A26-4B09-9EC0-DEF3B6E1956C}" srcOrd="0" destOrd="0" presId="urn:microsoft.com/office/officeart/2005/8/layout/hierarchy2"/>
    <dgm:cxn modelId="{2CEF87FA-0E0B-4186-8F30-45E4FF7F4F66}" type="presParOf" srcId="{E83B4CAF-0A26-4B09-9EC0-DEF3B6E1956C}" destId="{35FF51F0-87CA-406E-B5A3-78B5DB5A6D39}" srcOrd="0" destOrd="0" presId="urn:microsoft.com/office/officeart/2005/8/layout/hierarchy2"/>
    <dgm:cxn modelId="{0E494CF7-3B93-4F96-926A-C9D67CDAA819}" type="presParOf" srcId="{89B96610-24BD-4261-A172-F8274AE2953E}" destId="{F08142B9-6E97-4A85-8649-881EB6C8E7A3}" srcOrd="1" destOrd="0" presId="urn:microsoft.com/office/officeart/2005/8/layout/hierarchy2"/>
    <dgm:cxn modelId="{5993D68B-A98D-46D8-B514-52CE9952FBB4}" type="presParOf" srcId="{F08142B9-6E97-4A85-8649-881EB6C8E7A3}" destId="{A80F786F-6CB5-40D0-A83E-379ED358C618}" srcOrd="0" destOrd="0" presId="urn:microsoft.com/office/officeart/2005/8/layout/hierarchy2"/>
    <dgm:cxn modelId="{7A5A6D59-C33F-44FC-BF72-324B00AB1BE7}" type="presParOf" srcId="{F08142B9-6E97-4A85-8649-881EB6C8E7A3}" destId="{95820DD9-2252-492C-A5E2-CBAE863DD65F}" srcOrd="1" destOrd="0" presId="urn:microsoft.com/office/officeart/2005/8/layout/hierarchy2"/>
    <dgm:cxn modelId="{5892192A-C827-475A-B554-9984408A7273}" type="presParOf" srcId="{95820DD9-2252-492C-A5E2-CBAE863DD65F}" destId="{1CECDAA0-899C-4FBD-9E9B-16920E0D4335}" srcOrd="0" destOrd="0" presId="urn:microsoft.com/office/officeart/2005/8/layout/hierarchy2"/>
    <dgm:cxn modelId="{EF566423-0663-4258-A186-1146185C7FC4}" type="presParOf" srcId="{1CECDAA0-899C-4FBD-9E9B-16920E0D4335}" destId="{4F0241F9-CBF2-4B64-8C90-388FC5B1CE2C}" srcOrd="0" destOrd="0" presId="urn:microsoft.com/office/officeart/2005/8/layout/hierarchy2"/>
    <dgm:cxn modelId="{A19AFD05-8304-457E-98EF-EC89C32873DC}" type="presParOf" srcId="{95820DD9-2252-492C-A5E2-CBAE863DD65F}" destId="{7CF801B7-8E00-4127-BB69-A3D138C330A9}" srcOrd="1" destOrd="0" presId="urn:microsoft.com/office/officeart/2005/8/layout/hierarchy2"/>
    <dgm:cxn modelId="{D83AE2E1-9B76-4791-A179-E28D674BAA56}" type="presParOf" srcId="{7CF801B7-8E00-4127-BB69-A3D138C330A9}" destId="{9A8E73C4-371F-4755-9727-EF833D838DB4}" srcOrd="0" destOrd="0" presId="urn:microsoft.com/office/officeart/2005/8/layout/hierarchy2"/>
    <dgm:cxn modelId="{E8A8C20C-F40A-443C-83E6-DC984993D4D6}" type="presParOf" srcId="{7CF801B7-8E00-4127-BB69-A3D138C330A9}" destId="{7ADB1AE8-7FFA-4215-A610-67366A320A11}" srcOrd="1" destOrd="0" presId="urn:microsoft.com/office/officeart/2005/8/layout/hierarchy2"/>
    <dgm:cxn modelId="{418C74CE-7706-4B5D-80F3-92A5E77196C7}" type="presParOf" srcId="{89B96610-24BD-4261-A172-F8274AE2953E}" destId="{56BA9DD4-63D8-43E9-B1E9-745000368CBE}" srcOrd="2" destOrd="0" presId="urn:microsoft.com/office/officeart/2005/8/layout/hierarchy2"/>
    <dgm:cxn modelId="{7462842F-62CA-4980-A7B0-2EC78F8DA804}" type="presParOf" srcId="{56BA9DD4-63D8-43E9-B1E9-745000368CBE}" destId="{FDCB9AA1-BFAB-46FF-93AA-5599F2DB8AC0}" srcOrd="0" destOrd="0" presId="urn:microsoft.com/office/officeart/2005/8/layout/hierarchy2"/>
    <dgm:cxn modelId="{A07F5064-267D-4D1E-ACDC-54A6DFAB0335}" type="presParOf" srcId="{89B96610-24BD-4261-A172-F8274AE2953E}" destId="{CA0D62FA-A9CA-4D76-9350-D08AA17690A0}" srcOrd="3" destOrd="0" presId="urn:microsoft.com/office/officeart/2005/8/layout/hierarchy2"/>
    <dgm:cxn modelId="{02E4FA74-818C-4169-8DBA-AF30BB574B26}" type="presParOf" srcId="{CA0D62FA-A9CA-4D76-9350-D08AA17690A0}" destId="{86F33E1F-085B-412B-A092-A6C7289B060A}" srcOrd="0" destOrd="0" presId="urn:microsoft.com/office/officeart/2005/8/layout/hierarchy2"/>
    <dgm:cxn modelId="{05F3D962-5181-406E-ABEC-3462CF25AB7C}" type="presParOf" srcId="{CA0D62FA-A9CA-4D76-9350-D08AA17690A0}" destId="{6909B7EB-4FC1-4694-822C-0A8D5BDB7B89}" srcOrd="1" destOrd="0" presId="urn:microsoft.com/office/officeart/2005/8/layout/hierarchy2"/>
    <dgm:cxn modelId="{9D909BDD-5220-4B9B-877C-308921A836D5}" type="presParOf" srcId="{6909B7EB-4FC1-4694-822C-0A8D5BDB7B89}" destId="{2DF465EA-4B85-446D-AEB1-6EC46EBC5061}" srcOrd="0" destOrd="0" presId="urn:microsoft.com/office/officeart/2005/8/layout/hierarchy2"/>
    <dgm:cxn modelId="{77638B66-65A5-4629-993B-EF4EEF85AB0E}" type="presParOf" srcId="{2DF465EA-4B85-446D-AEB1-6EC46EBC5061}" destId="{E166950B-A0C6-473B-A846-B7D0F0805C0C}" srcOrd="0" destOrd="0" presId="urn:microsoft.com/office/officeart/2005/8/layout/hierarchy2"/>
    <dgm:cxn modelId="{C68E67E8-C065-476B-994E-19EFA0F1998C}" type="presParOf" srcId="{6909B7EB-4FC1-4694-822C-0A8D5BDB7B89}" destId="{41C5A179-838C-47E5-A1B2-E2AE400893F1}" srcOrd="1" destOrd="0" presId="urn:microsoft.com/office/officeart/2005/8/layout/hierarchy2"/>
    <dgm:cxn modelId="{3846F2CF-0E15-4088-8BC2-F2D9BC813C13}" type="presParOf" srcId="{41C5A179-838C-47E5-A1B2-E2AE400893F1}" destId="{A916AA3A-D32F-41BC-BEDD-9883E4617B37}" srcOrd="0" destOrd="0" presId="urn:microsoft.com/office/officeart/2005/8/layout/hierarchy2"/>
    <dgm:cxn modelId="{BCFE00BD-EA2F-4C18-96B5-13BCEE98C197}" type="presParOf" srcId="{41C5A179-838C-47E5-A1B2-E2AE400893F1}" destId="{0D5FA35B-9D04-4BDE-B056-FB331A37E187}" srcOrd="1" destOrd="0" presId="urn:microsoft.com/office/officeart/2005/8/layout/hierarchy2"/>
    <dgm:cxn modelId="{6FD9DD98-2F67-440F-8E24-B57378B93EC2}" type="presParOf" srcId="{6909B7EB-4FC1-4694-822C-0A8D5BDB7B89}" destId="{3C14DB49-E41E-4BCC-BEA7-CDBBB018D16E}" srcOrd="2" destOrd="0" presId="urn:microsoft.com/office/officeart/2005/8/layout/hierarchy2"/>
    <dgm:cxn modelId="{3A112512-1A03-4A59-9ED2-EA3CC13ADE70}" type="presParOf" srcId="{3C14DB49-E41E-4BCC-BEA7-CDBBB018D16E}" destId="{D219D1A5-237E-4AEF-A4C1-506FB3174F91}" srcOrd="0" destOrd="0" presId="urn:microsoft.com/office/officeart/2005/8/layout/hierarchy2"/>
    <dgm:cxn modelId="{661A3A97-FBB9-411D-A3B0-15C5D534938F}" type="presParOf" srcId="{6909B7EB-4FC1-4694-822C-0A8D5BDB7B89}" destId="{D486B640-4E51-4F46-9488-D71E65FA93B2}" srcOrd="3" destOrd="0" presId="urn:microsoft.com/office/officeart/2005/8/layout/hierarchy2"/>
    <dgm:cxn modelId="{8A946D48-A052-4890-980B-9790FFCC47CD}" type="presParOf" srcId="{D486B640-4E51-4F46-9488-D71E65FA93B2}" destId="{1C290379-0039-4325-8481-C6458672967E}" srcOrd="0" destOrd="0" presId="urn:microsoft.com/office/officeart/2005/8/layout/hierarchy2"/>
    <dgm:cxn modelId="{CB028A38-AB2C-4BEF-BAAB-DC597742BF7F}" type="presParOf" srcId="{D486B640-4E51-4F46-9488-D71E65FA93B2}" destId="{4968D15F-C901-46E0-8F4E-658478470814}" srcOrd="1" destOrd="0" presId="urn:microsoft.com/office/officeart/2005/8/layout/hierarchy2"/>
    <dgm:cxn modelId="{473E3E1B-70B2-40A9-B382-FD98C6207AA7}" type="presParOf" srcId="{89B96610-24BD-4261-A172-F8274AE2953E}" destId="{548CAA80-B49D-4501-89EB-0C2B0A37E353}" srcOrd="4" destOrd="0" presId="urn:microsoft.com/office/officeart/2005/8/layout/hierarchy2"/>
    <dgm:cxn modelId="{B789BAFE-891C-406F-803B-DEF6898D452D}" type="presParOf" srcId="{548CAA80-B49D-4501-89EB-0C2B0A37E353}" destId="{597BB6D5-43ED-4669-BE05-B3AB88EFA5AE}" srcOrd="0" destOrd="0" presId="urn:microsoft.com/office/officeart/2005/8/layout/hierarchy2"/>
    <dgm:cxn modelId="{00C81C5D-FE22-4CC6-BAC4-9B2750B554FA}" type="presParOf" srcId="{89B96610-24BD-4261-A172-F8274AE2953E}" destId="{F16E43FB-EA77-4D7B-AFBF-422E791452E2}" srcOrd="5" destOrd="0" presId="urn:microsoft.com/office/officeart/2005/8/layout/hierarchy2"/>
    <dgm:cxn modelId="{18B4E503-EDF5-41C2-A9E0-7F105426784F}" type="presParOf" srcId="{F16E43FB-EA77-4D7B-AFBF-422E791452E2}" destId="{17986785-AF0E-4BAE-9F1D-1BE0FBA426F7}" srcOrd="0" destOrd="0" presId="urn:microsoft.com/office/officeart/2005/8/layout/hierarchy2"/>
    <dgm:cxn modelId="{DE2F7C5F-7AA7-43FD-9A95-83302487BE5A}" type="presParOf" srcId="{F16E43FB-EA77-4D7B-AFBF-422E791452E2}" destId="{0B2818FE-3DAF-4823-B280-AA0460CD7DA6}" srcOrd="1" destOrd="0" presId="urn:microsoft.com/office/officeart/2005/8/layout/hierarchy2"/>
    <dgm:cxn modelId="{5CC4B5D9-7EB3-4496-B0A6-F9D07F493144}" type="presParOf" srcId="{0B2818FE-3DAF-4823-B280-AA0460CD7DA6}" destId="{6B9F35E1-532D-4182-8FBB-E4DC27AADCA6}" srcOrd="0" destOrd="0" presId="urn:microsoft.com/office/officeart/2005/8/layout/hierarchy2"/>
    <dgm:cxn modelId="{D4F1F8A7-86A9-4695-A8DE-E39A617C692B}" type="presParOf" srcId="{6B9F35E1-532D-4182-8FBB-E4DC27AADCA6}" destId="{38CCAFE3-FD3C-4609-BCBC-2005CEB07011}" srcOrd="0" destOrd="0" presId="urn:microsoft.com/office/officeart/2005/8/layout/hierarchy2"/>
    <dgm:cxn modelId="{91B1DB1E-43DA-475D-8DFB-7C0AEB88EE2F}" type="presParOf" srcId="{0B2818FE-3DAF-4823-B280-AA0460CD7DA6}" destId="{757E7522-1B6F-44FC-98D1-B2EFD2BF9F39}" srcOrd="1" destOrd="0" presId="urn:microsoft.com/office/officeart/2005/8/layout/hierarchy2"/>
    <dgm:cxn modelId="{50C1AEDE-E03D-458E-A7CC-C66833ACA7BF}" type="presParOf" srcId="{757E7522-1B6F-44FC-98D1-B2EFD2BF9F39}" destId="{3C9E6768-EADF-46C7-9AFA-7CFD25993955}" srcOrd="0" destOrd="0" presId="urn:microsoft.com/office/officeart/2005/8/layout/hierarchy2"/>
    <dgm:cxn modelId="{05FBE6F5-9B35-42D7-A96E-647CC35E9F47}" type="presParOf" srcId="{757E7522-1B6F-44FC-98D1-B2EFD2BF9F39}" destId="{E68ACFC1-8ED4-44CC-BE68-923AC9142F25}" srcOrd="1" destOrd="0" presId="urn:microsoft.com/office/officeart/2005/8/layout/hierarchy2"/>
    <dgm:cxn modelId="{8C7E7CE8-87CD-4CF4-9F81-DA251808DDE0}" type="presParOf" srcId="{0B2818FE-3DAF-4823-B280-AA0460CD7DA6}" destId="{7EEA9945-19EB-48A6-98AA-5E7B294E3531}" srcOrd="2" destOrd="0" presId="urn:microsoft.com/office/officeart/2005/8/layout/hierarchy2"/>
    <dgm:cxn modelId="{520F112C-3CCE-4BF1-8708-2277E18E07CD}" type="presParOf" srcId="{7EEA9945-19EB-48A6-98AA-5E7B294E3531}" destId="{54949881-FF17-49DE-9C6C-ADEF0B801361}" srcOrd="0" destOrd="0" presId="urn:microsoft.com/office/officeart/2005/8/layout/hierarchy2"/>
    <dgm:cxn modelId="{E5E9AB96-72DB-403E-A834-8AAA2C2DC558}" type="presParOf" srcId="{0B2818FE-3DAF-4823-B280-AA0460CD7DA6}" destId="{548AE2A6-CB0E-4A44-A96B-D9E630576E92}" srcOrd="3" destOrd="0" presId="urn:microsoft.com/office/officeart/2005/8/layout/hierarchy2"/>
    <dgm:cxn modelId="{0BC3EDE2-4B29-43DF-93FA-2F4259B06AF3}" type="presParOf" srcId="{548AE2A6-CB0E-4A44-A96B-D9E630576E92}" destId="{231D0462-C4BB-4F4D-9866-859F87B57801}" srcOrd="0" destOrd="0" presId="urn:microsoft.com/office/officeart/2005/8/layout/hierarchy2"/>
    <dgm:cxn modelId="{A1E877FF-210D-436A-811D-61D68ECE16CC}" type="presParOf" srcId="{548AE2A6-CB0E-4A44-A96B-D9E630576E92}" destId="{369B38E7-1140-414D-B722-08CBB10FAE33}" srcOrd="1" destOrd="0" presId="urn:microsoft.com/office/officeart/2005/8/layout/hierarchy2"/>
    <dgm:cxn modelId="{9ED74A61-E68E-4B8B-A074-B831F02736DB}" type="presParOf" srcId="{89B96610-24BD-4261-A172-F8274AE2953E}" destId="{FDA9B6FD-F340-4122-86FC-4BE0F9B63290}" srcOrd="6" destOrd="0" presId="urn:microsoft.com/office/officeart/2005/8/layout/hierarchy2"/>
    <dgm:cxn modelId="{FDB81F38-D2B8-40E0-910C-0F0FE7649BCC}" type="presParOf" srcId="{FDA9B6FD-F340-4122-86FC-4BE0F9B63290}" destId="{A8BC5E89-8D24-4EFB-A3C1-2CBC8843C3E2}" srcOrd="0" destOrd="0" presId="urn:microsoft.com/office/officeart/2005/8/layout/hierarchy2"/>
    <dgm:cxn modelId="{F111AC64-2816-4AB6-8A8E-DD2697F8D06D}" type="presParOf" srcId="{89B96610-24BD-4261-A172-F8274AE2953E}" destId="{B85D5671-B68F-42CE-A79E-71B28DDDF5DD}" srcOrd="7" destOrd="0" presId="urn:microsoft.com/office/officeart/2005/8/layout/hierarchy2"/>
    <dgm:cxn modelId="{51D82E41-3A73-4B40-85A2-8261108FFAD9}" type="presParOf" srcId="{B85D5671-B68F-42CE-A79E-71B28DDDF5DD}" destId="{FEA0B8CF-5E48-491C-808C-83E547063398}" srcOrd="0" destOrd="0" presId="urn:microsoft.com/office/officeart/2005/8/layout/hierarchy2"/>
    <dgm:cxn modelId="{A92C2B04-9C30-4076-AE42-EC4F2B740525}" type="presParOf" srcId="{B85D5671-B68F-42CE-A79E-71B28DDDF5DD}" destId="{A4443C3C-32D8-4B97-8F11-326DD3C60096}" srcOrd="1" destOrd="0" presId="urn:microsoft.com/office/officeart/2005/8/layout/hierarchy2"/>
    <dgm:cxn modelId="{1F506EA9-47CD-4A89-AD1C-2B8B53448681}" type="presParOf" srcId="{A4443C3C-32D8-4B97-8F11-326DD3C60096}" destId="{DC800EFA-D9EF-4705-B2BB-E809149E7A8D}" srcOrd="0" destOrd="0" presId="urn:microsoft.com/office/officeart/2005/8/layout/hierarchy2"/>
    <dgm:cxn modelId="{2AC50FE8-4D63-4C4D-B5FE-FA5C83B10ED9}" type="presParOf" srcId="{DC800EFA-D9EF-4705-B2BB-E809149E7A8D}" destId="{503361FE-4489-4C66-9C9F-394D7D3C4C5A}" srcOrd="0" destOrd="0" presId="urn:microsoft.com/office/officeart/2005/8/layout/hierarchy2"/>
    <dgm:cxn modelId="{74471824-BFF4-4611-A1C8-2DB7758D27FC}" type="presParOf" srcId="{A4443C3C-32D8-4B97-8F11-326DD3C60096}" destId="{CE6A4F6D-DB5B-44D4-9E11-6210A5818A73}" srcOrd="1" destOrd="0" presId="urn:microsoft.com/office/officeart/2005/8/layout/hierarchy2"/>
    <dgm:cxn modelId="{5495B33D-626B-4F8C-A54F-21E66A79A1E9}" type="presParOf" srcId="{CE6A4F6D-DB5B-44D4-9E11-6210A5818A73}" destId="{04C778AF-02BC-4C6C-BB14-BE1FA66A9A43}" srcOrd="0" destOrd="0" presId="urn:microsoft.com/office/officeart/2005/8/layout/hierarchy2"/>
    <dgm:cxn modelId="{26889D38-BC4A-4BB2-9456-12ECD8A1B18C}" type="presParOf" srcId="{CE6A4F6D-DB5B-44D4-9E11-6210A5818A73}" destId="{67BEC332-5E95-4C0C-BFA0-F49A180AC970}" srcOrd="1" destOrd="0" presId="urn:microsoft.com/office/officeart/2005/8/layout/hierarchy2"/>
    <dgm:cxn modelId="{A9D57D3F-977A-4288-A87A-20B624C95B5F}" type="presParOf" srcId="{A4443C3C-32D8-4B97-8F11-326DD3C60096}" destId="{8C9D02CE-6FFB-4C09-A73D-9EED0B3CE9AC}" srcOrd="2" destOrd="0" presId="urn:microsoft.com/office/officeart/2005/8/layout/hierarchy2"/>
    <dgm:cxn modelId="{108B4DC8-EEA0-421B-9F8A-C2BA902E15AB}" type="presParOf" srcId="{8C9D02CE-6FFB-4C09-A73D-9EED0B3CE9AC}" destId="{00AF647F-0AB6-4DE7-9449-AEDDAF6FCE92}" srcOrd="0" destOrd="0" presId="urn:microsoft.com/office/officeart/2005/8/layout/hierarchy2"/>
    <dgm:cxn modelId="{5842F1D9-4993-4AE9-BD25-E08EADB9B2E9}" type="presParOf" srcId="{A4443C3C-32D8-4B97-8F11-326DD3C60096}" destId="{25628EB9-801C-417D-BEDD-B21DB7515C90}" srcOrd="3" destOrd="0" presId="urn:microsoft.com/office/officeart/2005/8/layout/hierarchy2"/>
    <dgm:cxn modelId="{0A6F0115-749A-466F-98B6-92F618744090}" type="presParOf" srcId="{25628EB9-801C-417D-BEDD-B21DB7515C90}" destId="{07FC90F2-0646-4AA8-8D05-24250B888947}" srcOrd="0" destOrd="0" presId="urn:microsoft.com/office/officeart/2005/8/layout/hierarchy2"/>
    <dgm:cxn modelId="{20DF033E-A000-4264-8881-639D1CDF11AF}" type="presParOf" srcId="{25628EB9-801C-417D-BEDD-B21DB7515C90}" destId="{CD605C9F-ED7A-46EB-BC67-9123D7B28CA4}" srcOrd="1" destOrd="0" presId="urn:microsoft.com/office/officeart/2005/8/layout/hierarchy2"/>
    <dgm:cxn modelId="{A91B7AAA-FEB0-4DC9-BA46-16D49AFC9315}" type="presParOf" srcId="{A4443C3C-32D8-4B97-8F11-326DD3C60096}" destId="{D4403065-C7B2-4E43-BE33-662951BCC5FF}" srcOrd="4" destOrd="0" presId="urn:microsoft.com/office/officeart/2005/8/layout/hierarchy2"/>
    <dgm:cxn modelId="{A2C8901C-DAB2-4DDB-9114-C4BFEA41C0FE}" type="presParOf" srcId="{D4403065-C7B2-4E43-BE33-662951BCC5FF}" destId="{466EA144-A9F3-4F04-A9E7-BB8548F2F140}" srcOrd="0" destOrd="0" presId="urn:microsoft.com/office/officeart/2005/8/layout/hierarchy2"/>
    <dgm:cxn modelId="{8AB50717-B62C-4BCE-A8E4-BFAD552E0312}" type="presParOf" srcId="{A4443C3C-32D8-4B97-8F11-326DD3C60096}" destId="{C775B01A-75A0-481D-9869-2274230A9526}" srcOrd="5" destOrd="0" presId="urn:microsoft.com/office/officeart/2005/8/layout/hierarchy2"/>
    <dgm:cxn modelId="{291B0174-BB84-4686-BBE7-3AD74E97D9F0}" type="presParOf" srcId="{C775B01A-75A0-481D-9869-2274230A9526}" destId="{A21B3B2C-E910-4D1E-9003-4A74F145D929}" srcOrd="0" destOrd="0" presId="urn:microsoft.com/office/officeart/2005/8/layout/hierarchy2"/>
    <dgm:cxn modelId="{A325CE6D-1B15-4C6C-993B-677EA15F9227}" type="presParOf" srcId="{C775B01A-75A0-481D-9869-2274230A9526}" destId="{C7761DA3-895E-4CF8-8884-C8E34465E593}" srcOrd="1" destOrd="0" presId="urn:microsoft.com/office/officeart/2005/8/layout/hierarchy2"/>
    <dgm:cxn modelId="{119EAF19-ADD0-4472-8933-C936D151E229}" type="presParOf" srcId="{A4443C3C-32D8-4B97-8F11-326DD3C60096}" destId="{F0E9D1FF-9189-472E-AED9-31A647A0F94F}" srcOrd="6" destOrd="0" presId="urn:microsoft.com/office/officeart/2005/8/layout/hierarchy2"/>
    <dgm:cxn modelId="{D6DE629D-2A2B-4FD5-8403-8EE312ECB575}" type="presParOf" srcId="{F0E9D1FF-9189-472E-AED9-31A647A0F94F}" destId="{FD80A1EB-78BF-4B11-9670-561FEEB59CE5}" srcOrd="0" destOrd="0" presId="urn:microsoft.com/office/officeart/2005/8/layout/hierarchy2"/>
    <dgm:cxn modelId="{633BF5A7-2F95-402F-82C6-5B57FB0A7DE6}" type="presParOf" srcId="{A4443C3C-32D8-4B97-8F11-326DD3C60096}" destId="{FC8B5F1C-08AF-4187-AF78-069F7D850CB7}" srcOrd="7" destOrd="0" presId="urn:microsoft.com/office/officeart/2005/8/layout/hierarchy2"/>
    <dgm:cxn modelId="{7931E153-514F-4F8F-9F9A-6C87EC626ED7}" type="presParOf" srcId="{FC8B5F1C-08AF-4187-AF78-069F7D850CB7}" destId="{E8FC27A5-30D6-4D1D-9E68-73D3B3361EF3}" srcOrd="0" destOrd="0" presId="urn:microsoft.com/office/officeart/2005/8/layout/hierarchy2"/>
    <dgm:cxn modelId="{FAED27DA-2565-41F9-83CF-F03C3A1EEAC0}" type="presParOf" srcId="{FC8B5F1C-08AF-4187-AF78-069F7D850CB7}" destId="{D2EDD66E-56B8-47BD-A178-98355D54807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EA61C95-BE84-4402-BB00-6AE52E8A2580}" type="doc">
      <dgm:prSet loTypeId="urn:diagrams.loki3.com/BracketList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1F83BCD7-61A7-4E73-8EC4-B3173A4C8BB7}">
      <dgm:prSet phldrT="[Text]"/>
      <dgm:spPr/>
      <dgm:t>
        <a:bodyPr/>
        <a:lstStyle/>
        <a:p>
          <a:r>
            <a:rPr lang="en-IN" dirty="0" smtClean="0"/>
            <a:t>Year</a:t>
          </a:r>
          <a:endParaRPr lang="en-IN" dirty="0"/>
        </a:p>
      </dgm:t>
    </dgm:pt>
    <dgm:pt modelId="{702B4F56-60DC-4380-8D11-35AC225FA31C}" type="parTrans" cxnId="{4CB2F6BB-DCBC-4E31-8097-AB8A892CADC1}">
      <dgm:prSet/>
      <dgm:spPr/>
      <dgm:t>
        <a:bodyPr/>
        <a:lstStyle/>
        <a:p>
          <a:endParaRPr lang="en-IN"/>
        </a:p>
      </dgm:t>
    </dgm:pt>
    <dgm:pt modelId="{04398D6D-2D3C-48F5-8B33-C3316217E1ED}" type="sibTrans" cxnId="{4CB2F6BB-DCBC-4E31-8097-AB8A892CADC1}">
      <dgm:prSet/>
      <dgm:spPr/>
      <dgm:t>
        <a:bodyPr/>
        <a:lstStyle/>
        <a:p>
          <a:endParaRPr lang="en-IN"/>
        </a:p>
      </dgm:t>
    </dgm:pt>
    <dgm:pt modelId="{F0E140AE-49CD-4218-9841-076F7692AEE4}">
      <dgm:prSet phldrT="[Text]"/>
      <dgm:spPr/>
      <dgm:t>
        <a:bodyPr/>
        <a:lstStyle/>
        <a:p>
          <a:r>
            <a:rPr lang="en-IN" dirty="0" smtClean="0"/>
            <a:t>365 days</a:t>
          </a:r>
          <a:endParaRPr lang="en-IN" dirty="0"/>
        </a:p>
      </dgm:t>
    </dgm:pt>
    <dgm:pt modelId="{36AD18A6-5E16-4BB7-83A8-21F0E8C61F6F}" type="parTrans" cxnId="{DA5660B5-D19F-475D-B400-963F5938BF64}">
      <dgm:prSet/>
      <dgm:spPr/>
      <dgm:t>
        <a:bodyPr/>
        <a:lstStyle/>
        <a:p>
          <a:endParaRPr lang="en-IN"/>
        </a:p>
      </dgm:t>
    </dgm:pt>
    <dgm:pt modelId="{C8ED0C66-D4E3-40DE-9700-0DFA2B54054A}" type="sibTrans" cxnId="{DA5660B5-D19F-475D-B400-963F5938BF64}">
      <dgm:prSet/>
      <dgm:spPr/>
      <dgm:t>
        <a:bodyPr/>
        <a:lstStyle/>
        <a:p>
          <a:endParaRPr lang="en-IN"/>
        </a:p>
      </dgm:t>
    </dgm:pt>
    <dgm:pt modelId="{F0CE4855-746D-45C0-9DE1-49A0CE038CC2}">
      <dgm:prSet phldrT="[Text]"/>
      <dgm:spPr/>
      <dgm:t>
        <a:bodyPr/>
        <a:lstStyle/>
        <a:p>
          <a:r>
            <a:rPr lang="en-IN" dirty="0" smtClean="0"/>
            <a:t>240 days</a:t>
          </a:r>
          <a:endParaRPr lang="en-IN" dirty="0"/>
        </a:p>
      </dgm:t>
    </dgm:pt>
    <dgm:pt modelId="{AF1F6D4E-80F3-4F34-BEAF-8B774F6E4B55}" type="parTrans" cxnId="{F3C37AAA-705C-49F0-AE57-E6C9361F235C}">
      <dgm:prSet/>
      <dgm:spPr/>
      <dgm:t>
        <a:bodyPr/>
        <a:lstStyle/>
        <a:p>
          <a:endParaRPr lang="en-IN"/>
        </a:p>
      </dgm:t>
    </dgm:pt>
    <dgm:pt modelId="{D131C7C6-E3E1-4C6B-A9F6-986AA359396A}" type="sibTrans" cxnId="{F3C37AAA-705C-49F0-AE57-E6C9361F235C}">
      <dgm:prSet/>
      <dgm:spPr/>
      <dgm:t>
        <a:bodyPr/>
        <a:lstStyle/>
        <a:p>
          <a:endParaRPr lang="en-IN"/>
        </a:p>
      </dgm:t>
    </dgm:pt>
    <dgm:pt modelId="{E16ED35B-E238-4682-914E-889CE604F5A7}">
      <dgm:prSet phldrT="[Text]"/>
      <dgm:spPr/>
      <dgm:t>
        <a:bodyPr/>
        <a:lstStyle/>
        <a:p>
          <a:r>
            <a:rPr lang="en-IN" dirty="0" smtClean="0"/>
            <a:t> 1 leave allow for every 20 days/ 15 days (if child)</a:t>
          </a:r>
          <a:endParaRPr lang="en-IN" dirty="0"/>
        </a:p>
      </dgm:t>
    </dgm:pt>
    <dgm:pt modelId="{68CAC480-A03F-4AB0-BEBC-F05FC576DCB4}" type="parTrans" cxnId="{051DDD81-82E6-4248-8C49-538375142245}">
      <dgm:prSet/>
      <dgm:spPr/>
      <dgm:t>
        <a:bodyPr/>
        <a:lstStyle/>
        <a:p>
          <a:endParaRPr lang="en-IN"/>
        </a:p>
      </dgm:t>
    </dgm:pt>
    <dgm:pt modelId="{A23AB151-8E53-43B9-AE7E-65573CAA97EC}" type="sibTrans" cxnId="{051DDD81-82E6-4248-8C49-538375142245}">
      <dgm:prSet/>
      <dgm:spPr/>
      <dgm:t>
        <a:bodyPr/>
        <a:lstStyle/>
        <a:p>
          <a:endParaRPr lang="en-IN"/>
        </a:p>
      </dgm:t>
    </dgm:pt>
    <dgm:pt modelId="{13C3D5ED-2CE3-4B5E-ACC2-4F8B9A5EF11C}">
      <dgm:prSet phldrT="[Text]"/>
      <dgm:spPr/>
      <dgm:t>
        <a:bodyPr/>
        <a:lstStyle/>
        <a:p>
          <a:r>
            <a:rPr lang="en-IN" dirty="0" smtClean="0"/>
            <a:t>5 Hrs</a:t>
          </a:r>
          <a:endParaRPr lang="en-IN" dirty="0"/>
        </a:p>
      </dgm:t>
    </dgm:pt>
    <dgm:pt modelId="{DF733AEB-D9D4-4734-A5EE-206F32E81E7F}" type="parTrans" cxnId="{F66ACCED-213B-4B9F-A9F8-998BE42806B6}">
      <dgm:prSet/>
      <dgm:spPr/>
      <dgm:t>
        <a:bodyPr/>
        <a:lstStyle/>
        <a:p>
          <a:endParaRPr lang="en-IN"/>
        </a:p>
      </dgm:t>
    </dgm:pt>
    <dgm:pt modelId="{1F0C331A-E786-4468-9EA7-478D163C81D5}" type="sibTrans" cxnId="{F66ACCED-213B-4B9F-A9F8-998BE42806B6}">
      <dgm:prSet/>
      <dgm:spPr/>
      <dgm:t>
        <a:bodyPr/>
        <a:lstStyle/>
        <a:p>
          <a:endParaRPr lang="en-IN"/>
        </a:p>
      </dgm:t>
    </dgm:pt>
    <dgm:pt modelId="{D6B7CE89-D377-4452-8CE3-EDB0D24DBF4A}">
      <dgm:prSet phldrT="[Text]"/>
      <dgm:spPr/>
      <dgm:t>
        <a:bodyPr/>
        <a:lstStyle/>
        <a:p>
          <a:r>
            <a:rPr lang="en-IN" dirty="0" smtClean="0"/>
            <a:t>10 days</a:t>
          </a:r>
          <a:endParaRPr lang="en-IN" dirty="0"/>
        </a:p>
      </dgm:t>
    </dgm:pt>
    <dgm:pt modelId="{804751BB-CE9C-4503-93C5-67980E64CF82}" type="parTrans" cxnId="{52E363F5-02D0-4562-83C2-F0AD3BC3D638}">
      <dgm:prSet/>
      <dgm:spPr/>
      <dgm:t>
        <a:bodyPr/>
        <a:lstStyle/>
        <a:p>
          <a:endParaRPr lang="en-IN"/>
        </a:p>
      </dgm:t>
    </dgm:pt>
    <dgm:pt modelId="{B1E8413B-C33B-4F83-9E79-167990EF55DE}" type="sibTrans" cxnId="{52E363F5-02D0-4562-83C2-F0AD3BC3D638}">
      <dgm:prSet/>
      <dgm:spPr/>
      <dgm:t>
        <a:bodyPr/>
        <a:lstStyle/>
        <a:p>
          <a:endParaRPr lang="en-IN"/>
        </a:p>
      </dgm:t>
    </dgm:pt>
    <dgm:pt modelId="{B4FE3D0B-B400-4758-A19D-80D577CB5FF3}">
      <dgm:prSet phldrT="[Text]"/>
      <dgm:spPr/>
      <dgm:t>
        <a:bodyPr/>
        <a:lstStyle/>
        <a:p>
          <a:r>
            <a:rPr lang="en-IN" dirty="0" smtClean="0"/>
            <a:t>Compulsory 1 day leave</a:t>
          </a:r>
          <a:endParaRPr lang="en-IN" dirty="0"/>
        </a:p>
      </dgm:t>
    </dgm:pt>
    <dgm:pt modelId="{4800A789-28A6-4AB2-A016-81A19EBB9702}" type="parTrans" cxnId="{69C23D77-A4F7-49DC-9021-E3F28BF32C25}">
      <dgm:prSet/>
      <dgm:spPr/>
      <dgm:t>
        <a:bodyPr/>
        <a:lstStyle/>
        <a:p>
          <a:endParaRPr lang="en-IN"/>
        </a:p>
      </dgm:t>
    </dgm:pt>
    <dgm:pt modelId="{BB0B0D6E-7C00-4ABA-9145-394FC7DB0601}" type="sibTrans" cxnId="{69C23D77-A4F7-49DC-9021-E3F28BF32C25}">
      <dgm:prSet/>
      <dgm:spPr/>
      <dgm:t>
        <a:bodyPr/>
        <a:lstStyle/>
        <a:p>
          <a:endParaRPr lang="en-IN"/>
        </a:p>
      </dgm:t>
    </dgm:pt>
    <dgm:pt modelId="{D4936F21-646C-43CB-A56D-EA6F9534617E}">
      <dgm:prSet phldrT="[Text]"/>
      <dgm:spPr/>
      <dgm:t>
        <a:bodyPr/>
        <a:lstStyle/>
        <a:p>
          <a:r>
            <a:rPr lang="en-IN" dirty="0" smtClean="0"/>
            <a:t>9 Hrs</a:t>
          </a:r>
          <a:endParaRPr lang="en-IN" dirty="0"/>
        </a:p>
      </dgm:t>
    </dgm:pt>
    <dgm:pt modelId="{F84B67BE-2D87-41F3-A8A4-BB1FE6154F29}" type="parTrans" cxnId="{EBE863ED-AA9A-4E9A-ABFF-63E506351C9A}">
      <dgm:prSet/>
      <dgm:spPr/>
      <dgm:t>
        <a:bodyPr/>
        <a:lstStyle/>
        <a:p>
          <a:endParaRPr lang="en-IN"/>
        </a:p>
      </dgm:t>
    </dgm:pt>
    <dgm:pt modelId="{A1166FA3-C65C-4EB5-AC2D-F733F1D6A5D6}" type="sibTrans" cxnId="{EBE863ED-AA9A-4E9A-ABFF-63E506351C9A}">
      <dgm:prSet/>
      <dgm:spPr/>
      <dgm:t>
        <a:bodyPr/>
        <a:lstStyle/>
        <a:p>
          <a:endParaRPr lang="en-IN"/>
        </a:p>
      </dgm:t>
    </dgm:pt>
    <dgm:pt modelId="{2B040826-E5D8-4384-BF15-04B69395717D}">
      <dgm:prSet phldrT="[Text]"/>
      <dgm:spPr/>
      <dgm:t>
        <a:bodyPr/>
        <a:lstStyle/>
        <a:p>
          <a:r>
            <a:rPr lang="en-IN" dirty="0" smtClean="0"/>
            <a:t>Maximum W. Hrs for a day, after it O.T.</a:t>
          </a:r>
          <a:endParaRPr lang="en-IN" dirty="0"/>
        </a:p>
      </dgm:t>
    </dgm:pt>
    <dgm:pt modelId="{5571C770-A23F-4EBC-88EF-5A889AE63FD4}" type="parTrans" cxnId="{9F787C2D-7A0D-47F9-B146-74288C9E4821}">
      <dgm:prSet/>
      <dgm:spPr/>
      <dgm:t>
        <a:bodyPr/>
        <a:lstStyle/>
        <a:p>
          <a:endParaRPr lang="en-IN"/>
        </a:p>
      </dgm:t>
    </dgm:pt>
    <dgm:pt modelId="{61CEA9C8-5B8D-43D4-B103-5BE56DCB94A8}" type="sibTrans" cxnId="{9F787C2D-7A0D-47F9-B146-74288C9E4821}">
      <dgm:prSet/>
      <dgm:spPr/>
      <dgm:t>
        <a:bodyPr/>
        <a:lstStyle/>
        <a:p>
          <a:endParaRPr lang="en-IN"/>
        </a:p>
      </dgm:t>
    </dgm:pt>
    <dgm:pt modelId="{063672EC-0E2F-4E17-B0FB-1204AD1D2752}">
      <dgm:prSet phldrT="[Text]"/>
      <dgm:spPr/>
      <dgm:t>
        <a:bodyPr/>
        <a:lstStyle/>
        <a:p>
          <a:r>
            <a:rPr lang="en-IN" dirty="0" smtClean="0"/>
            <a:t>Continuous working hours a time, after that minimum half hr break needed.</a:t>
          </a:r>
          <a:endParaRPr lang="en-IN" dirty="0"/>
        </a:p>
      </dgm:t>
    </dgm:pt>
    <dgm:pt modelId="{BC2D2438-4738-462A-ABE9-099D3AA1A446}" type="parTrans" cxnId="{7813ACFC-8D95-4F44-B793-6B6DD0C73143}">
      <dgm:prSet/>
      <dgm:spPr/>
      <dgm:t>
        <a:bodyPr/>
        <a:lstStyle/>
        <a:p>
          <a:endParaRPr lang="en-IN"/>
        </a:p>
      </dgm:t>
    </dgm:pt>
    <dgm:pt modelId="{1B82F80D-4587-4E14-9A66-8F1A67ED2504}" type="sibTrans" cxnId="{7813ACFC-8D95-4F44-B793-6B6DD0C73143}">
      <dgm:prSet/>
      <dgm:spPr/>
      <dgm:t>
        <a:bodyPr/>
        <a:lstStyle/>
        <a:p>
          <a:endParaRPr lang="en-IN"/>
        </a:p>
      </dgm:t>
    </dgm:pt>
    <dgm:pt modelId="{4E7C37C2-281A-4718-9D53-F941FECC5168}">
      <dgm:prSet phldrT="[Text]"/>
      <dgm:spPr/>
      <dgm:t>
        <a:bodyPr/>
        <a:lstStyle/>
        <a:p>
          <a:r>
            <a:rPr lang="en-IN" dirty="0" smtClean="0"/>
            <a:t>48 Hrs</a:t>
          </a:r>
          <a:endParaRPr lang="en-IN" dirty="0"/>
        </a:p>
      </dgm:t>
    </dgm:pt>
    <dgm:pt modelId="{9164B45F-A67D-4CDA-88DA-A1A89CB2AF42}" type="parTrans" cxnId="{339C4DE3-DB9B-4AA5-B31C-7B42F4681210}">
      <dgm:prSet/>
      <dgm:spPr/>
      <dgm:t>
        <a:bodyPr/>
        <a:lstStyle/>
        <a:p>
          <a:endParaRPr lang="en-IN"/>
        </a:p>
      </dgm:t>
    </dgm:pt>
    <dgm:pt modelId="{D0DE2A37-76DC-4932-A4B4-E6A0E1256609}" type="sibTrans" cxnId="{339C4DE3-DB9B-4AA5-B31C-7B42F4681210}">
      <dgm:prSet/>
      <dgm:spPr/>
      <dgm:t>
        <a:bodyPr/>
        <a:lstStyle/>
        <a:p>
          <a:endParaRPr lang="en-IN"/>
        </a:p>
      </dgm:t>
    </dgm:pt>
    <dgm:pt modelId="{1D30D4FB-1832-4671-AF19-7FCCE4E8A4FD}">
      <dgm:prSet phldrT="[Text]"/>
      <dgm:spPr/>
      <dgm:t>
        <a:bodyPr/>
        <a:lstStyle/>
        <a:p>
          <a:r>
            <a:rPr lang="en-IN" dirty="0" smtClean="0"/>
            <a:t>Maximum working hrs in a week</a:t>
          </a:r>
          <a:endParaRPr lang="en-IN" dirty="0"/>
        </a:p>
      </dgm:t>
    </dgm:pt>
    <dgm:pt modelId="{EE7EADDF-9925-4E95-9E75-7464489327F0}" type="parTrans" cxnId="{A0E236B9-CCB7-47B9-9A72-9DA27C51D124}">
      <dgm:prSet/>
      <dgm:spPr/>
      <dgm:t>
        <a:bodyPr/>
        <a:lstStyle/>
        <a:p>
          <a:endParaRPr lang="en-IN"/>
        </a:p>
      </dgm:t>
    </dgm:pt>
    <dgm:pt modelId="{57B4465D-011B-469B-82F6-70593C14FE18}" type="sibTrans" cxnId="{A0E236B9-CCB7-47B9-9A72-9DA27C51D124}">
      <dgm:prSet/>
      <dgm:spPr/>
      <dgm:t>
        <a:bodyPr/>
        <a:lstStyle/>
        <a:p>
          <a:endParaRPr lang="en-IN"/>
        </a:p>
      </dgm:t>
    </dgm:pt>
    <dgm:pt modelId="{25F70976-528D-409C-A67E-0A1B1B2EBB3F}">
      <dgm:prSet phldrT="[Text]"/>
      <dgm:spPr/>
      <dgm:t>
        <a:bodyPr/>
        <a:lstStyle/>
        <a:p>
          <a:r>
            <a:rPr lang="en-IN" dirty="0" smtClean="0"/>
            <a:t>7 days</a:t>
          </a:r>
          <a:endParaRPr lang="en-IN" dirty="0"/>
        </a:p>
      </dgm:t>
    </dgm:pt>
    <dgm:pt modelId="{8D72D135-4904-4ACA-8066-CC71651EF761}" type="parTrans" cxnId="{19503B3F-ADE0-4B8D-945E-F1A404529842}">
      <dgm:prSet/>
      <dgm:spPr/>
      <dgm:t>
        <a:bodyPr/>
        <a:lstStyle/>
        <a:p>
          <a:endParaRPr lang="en-IN"/>
        </a:p>
      </dgm:t>
    </dgm:pt>
    <dgm:pt modelId="{EFE6B4D9-746C-4E46-95C0-AA89E0FB3692}" type="sibTrans" cxnId="{19503B3F-ADE0-4B8D-945E-F1A404529842}">
      <dgm:prSet/>
      <dgm:spPr/>
      <dgm:t>
        <a:bodyPr/>
        <a:lstStyle/>
        <a:p>
          <a:endParaRPr lang="en-IN"/>
        </a:p>
      </dgm:t>
    </dgm:pt>
    <dgm:pt modelId="{D507AD14-F769-42C3-9377-3C0990DBFE66}">
      <dgm:prSet phldrT="[Text]"/>
      <dgm:spPr/>
      <dgm:t>
        <a:bodyPr/>
        <a:lstStyle/>
        <a:p>
          <a:r>
            <a:rPr lang="en-IN" dirty="0" smtClean="0"/>
            <a:t>Minimum 1 day leave</a:t>
          </a:r>
          <a:endParaRPr lang="en-IN" dirty="0"/>
        </a:p>
      </dgm:t>
    </dgm:pt>
    <dgm:pt modelId="{FEDAC855-C83A-4A83-AC58-CC344A8DAEBB}" type="parTrans" cxnId="{47756084-75B2-4325-B9B5-8EA4A717D640}">
      <dgm:prSet/>
      <dgm:spPr/>
      <dgm:t>
        <a:bodyPr/>
        <a:lstStyle/>
        <a:p>
          <a:endParaRPr lang="en-IN"/>
        </a:p>
      </dgm:t>
    </dgm:pt>
    <dgm:pt modelId="{0895EB22-A741-4FC1-8CF4-77CB8E079992}" type="sibTrans" cxnId="{47756084-75B2-4325-B9B5-8EA4A717D640}">
      <dgm:prSet/>
      <dgm:spPr/>
      <dgm:t>
        <a:bodyPr/>
        <a:lstStyle/>
        <a:p>
          <a:endParaRPr lang="en-IN"/>
        </a:p>
      </dgm:t>
    </dgm:pt>
    <dgm:pt modelId="{2F4E0CDD-A14C-44E3-8059-48E5CC47FC57}" type="pres">
      <dgm:prSet presAssocID="{CEA61C95-BE84-4402-BB00-6AE52E8A258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F5713476-E155-4594-A816-2438A74374B9}" type="pres">
      <dgm:prSet presAssocID="{1F83BCD7-61A7-4E73-8EC4-B3173A4C8BB7}" presName="linNode" presStyleCnt="0"/>
      <dgm:spPr/>
    </dgm:pt>
    <dgm:pt modelId="{0AD29868-00B7-4C17-A2A1-2DECEE659483}" type="pres">
      <dgm:prSet presAssocID="{1F83BCD7-61A7-4E73-8EC4-B3173A4C8BB7}" presName="parTx" presStyleLbl="revTx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94DDDBA-1A1E-4C8D-BE06-3B922F7766E7}" type="pres">
      <dgm:prSet presAssocID="{1F83BCD7-61A7-4E73-8EC4-B3173A4C8BB7}" presName="bracket" presStyleLbl="parChTrans1D1" presStyleIdx="0" presStyleCnt="7"/>
      <dgm:spPr/>
    </dgm:pt>
    <dgm:pt modelId="{C36B248E-7F6B-4ED5-BEF1-739D468F4A87}" type="pres">
      <dgm:prSet presAssocID="{1F83BCD7-61A7-4E73-8EC4-B3173A4C8BB7}" presName="spH" presStyleCnt="0"/>
      <dgm:spPr/>
    </dgm:pt>
    <dgm:pt modelId="{E51B0132-7006-4169-B581-A21F50F1320C}" type="pres">
      <dgm:prSet presAssocID="{1F83BCD7-61A7-4E73-8EC4-B3173A4C8BB7}" presName="desTx" presStyleLbl="node1" presStyleIdx="0" presStyleCnt="7" custScaleX="10517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F921CDC-FBA3-48B4-97B3-EBF212E780A6}" type="pres">
      <dgm:prSet presAssocID="{04398D6D-2D3C-48F5-8B33-C3316217E1ED}" presName="spV" presStyleCnt="0"/>
      <dgm:spPr/>
    </dgm:pt>
    <dgm:pt modelId="{67F8ECDC-D911-4B15-8055-F2954CB18E5F}" type="pres">
      <dgm:prSet presAssocID="{F0CE4855-746D-45C0-9DE1-49A0CE038CC2}" presName="linNode" presStyleCnt="0"/>
      <dgm:spPr/>
    </dgm:pt>
    <dgm:pt modelId="{C2BA27DD-4C0C-4C05-9AF1-34BD7F17D050}" type="pres">
      <dgm:prSet presAssocID="{F0CE4855-746D-45C0-9DE1-49A0CE038CC2}" presName="parTx" presStyleLbl="revTx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6563EB5-7994-4487-AFBA-0BE1576AF1C3}" type="pres">
      <dgm:prSet presAssocID="{F0CE4855-746D-45C0-9DE1-49A0CE038CC2}" presName="bracket" presStyleLbl="parChTrans1D1" presStyleIdx="1" presStyleCnt="7"/>
      <dgm:spPr/>
    </dgm:pt>
    <dgm:pt modelId="{FB5B50B8-E8A0-4C42-BA6B-0B7DCBD8F04B}" type="pres">
      <dgm:prSet presAssocID="{F0CE4855-746D-45C0-9DE1-49A0CE038CC2}" presName="spH" presStyleCnt="0"/>
      <dgm:spPr/>
    </dgm:pt>
    <dgm:pt modelId="{61C8F67A-4600-4A7F-AB19-3B58417223CC}" type="pres">
      <dgm:prSet presAssocID="{F0CE4855-746D-45C0-9DE1-49A0CE038CC2}" presName="desTx" presStyleLbl="node1" presStyleIdx="1" presStyleCnt="7" custScaleX="95400" custLinFactNeighborX="-5114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36B7A64-A05A-4AF5-A78D-2462D8A17279}" type="pres">
      <dgm:prSet presAssocID="{D131C7C6-E3E1-4C6B-A9F6-986AA359396A}" presName="spV" presStyleCnt="0"/>
      <dgm:spPr/>
    </dgm:pt>
    <dgm:pt modelId="{454676EB-16DD-4B0D-8D81-0BD125BBF1F5}" type="pres">
      <dgm:prSet presAssocID="{D6B7CE89-D377-4452-8CE3-EDB0D24DBF4A}" presName="linNode" presStyleCnt="0"/>
      <dgm:spPr/>
    </dgm:pt>
    <dgm:pt modelId="{7E89EDF0-4A9C-4E4C-846E-3EF8B49569BF}" type="pres">
      <dgm:prSet presAssocID="{D6B7CE89-D377-4452-8CE3-EDB0D24DBF4A}" presName="parTx" presStyleLbl="revTx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28989DB-71B1-4859-AD20-8C9F3D462473}" type="pres">
      <dgm:prSet presAssocID="{D6B7CE89-D377-4452-8CE3-EDB0D24DBF4A}" presName="bracket" presStyleLbl="parChTrans1D1" presStyleIdx="2" presStyleCnt="7"/>
      <dgm:spPr/>
    </dgm:pt>
    <dgm:pt modelId="{11F45A43-3435-4078-AA63-7FB6DA6E6601}" type="pres">
      <dgm:prSet presAssocID="{D6B7CE89-D377-4452-8CE3-EDB0D24DBF4A}" presName="spH" presStyleCnt="0"/>
      <dgm:spPr/>
    </dgm:pt>
    <dgm:pt modelId="{E771F0AE-D9CD-4C07-96FC-384C89906B90}" type="pres">
      <dgm:prSet presAssocID="{D6B7CE89-D377-4452-8CE3-EDB0D24DBF4A}" presName="desTx" presStyleLbl="node1" presStyleIdx="2" presStyleCnt="7" custScaleX="88924" custLinFactNeighborX="-3667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BE01F23-7382-43DC-998D-1C2FDB6457ED}" type="pres">
      <dgm:prSet presAssocID="{B1E8413B-C33B-4F83-9E79-167990EF55DE}" presName="spV" presStyleCnt="0"/>
      <dgm:spPr/>
    </dgm:pt>
    <dgm:pt modelId="{B528B37A-59A9-424E-8E60-52095DA81557}" type="pres">
      <dgm:prSet presAssocID="{25F70976-528D-409C-A67E-0A1B1B2EBB3F}" presName="linNode" presStyleCnt="0"/>
      <dgm:spPr/>
    </dgm:pt>
    <dgm:pt modelId="{71096078-799A-4BBA-A895-8A29E9D69304}" type="pres">
      <dgm:prSet presAssocID="{25F70976-528D-409C-A67E-0A1B1B2EBB3F}" presName="parTx" presStyleLbl="revTx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B8367F6-B740-418B-850E-1BBF75FD2B39}" type="pres">
      <dgm:prSet presAssocID="{25F70976-528D-409C-A67E-0A1B1B2EBB3F}" presName="bracket" presStyleLbl="parChTrans1D1" presStyleIdx="3" presStyleCnt="7"/>
      <dgm:spPr/>
    </dgm:pt>
    <dgm:pt modelId="{462A7A27-B78C-4811-8B44-7C9E18EF7BF1}" type="pres">
      <dgm:prSet presAssocID="{25F70976-528D-409C-A67E-0A1B1B2EBB3F}" presName="spH" presStyleCnt="0"/>
      <dgm:spPr/>
    </dgm:pt>
    <dgm:pt modelId="{13551214-7B43-4078-8580-480CA87D9E67}" type="pres">
      <dgm:prSet presAssocID="{25F70976-528D-409C-A67E-0A1B1B2EBB3F}" presName="desTx" presStyleLbl="node1" presStyleIdx="3" presStyleCnt="7" custScaleX="8569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A9ED1E9-369E-4274-9D08-7452B2EB3A78}" type="pres">
      <dgm:prSet presAssocID="{EFE6B4D9-746C-4E46-95C0-AA89E0FB3692}" presName="spV" presStyleCnt="0"/>
      <dgm:spPr/>
    </dgm:pt>
    <dgm:pt modelId="{F1BA9082-D79E-4C24-ACBB-BD170DFF0778}" type="pres">
      <dgm:prSet presAssocID="{4E7C37C2-281A-4718-9D53-F941FECC5168}" presName="linNode" presStyleCnt="0"/>
      <dgm:spPr/>
    </dgm:pt>
    <dgm:pt modelId="{DFA1EAAA-89D3-4B64-8CD9-F794AB17D06A}" type="pres">
      <dgm:prSet presAssocID="{4E7C37C2-281A-4718-9D53-F941FECC5168}" presName="parTx" presStyleLbl="revTx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D3EC828-234E-40EF-81C8-6417C1B5052B}" type="pres">
      <dgm:prSet presAssocID="{4E7C37C2-281A-4718-9D53-F941FECC5168}" presName="bracket" presStyleLbl="parChTrans1D1" presStyleIdx="4" presStyleCnt="7"/>
      <dgm:spPr/>
    </dgm:pt>
    <dgm:pt modelId="{04AB8E2D-496C-49D1-A73E-588904A7ACD9}" type="pres">
      <dgm:prSet presAssocID="{4E7C37C2-281A-4718-9D53-F941FECC5168}" presName="spH" presStyleCnt="0"/>
      <dgm:spPr/>
    </dgm:pt>
    <dgm:pt modelId="{C313BB0F-7C5D-4794-9133-1119FD6C1440}" type="pres">
      <dgm:prSet presAssocID="{4E7C37C2-281A-4718-9D53-F941FECC5168}" presName="desTx" presStyleLbl="node1" presStyleIdx="4" presStyleCnt="7" custScaleX="84723" custScaleY="8370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638DB75-39C4-42EF-8B37-3F0629B9299E}" type="pres">
      <dgm:prSet presAssocID="{D0DE2A37-76DC-4932-A4B4-E6A0E1256609}" presName="spV" presStyleCnt="0"/>
      <dgm:spPr/>
    </dgm:pt>
    <dgm:pt modelId="{070953D1-6D93-4B8C-889B-E311A6EA4B29}" type="pres">
      <dgm:prSet presAssocID="{D4936F21-646C-43CB-A56D-EA6F9534617E}" presName="linNode" presStyleCnt="0"/>
      <dgm:spPr/>
    </dgm:pt>
    <dgm:pt modelId="{227E35B8-589B-44BB-A874-3D0990BF9A4E}" type="pres">
      <dgm:prSet presAssocID="{D4936F21-646C-43CB-A56D-EA6F9534617E}" presName="parTx" presStyleLbl="revTx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74C5715-4605-44D5-B1F1-8CB1B1C42449}" type="pres">
      <dgm:prSet presAssocID="{D4936F21-646C-43CB-A56D-EA6F9534617E}" presName="bracket" presStyleLbl="parChTrans1D1" presStyleIdx="5" presStyleCnt="7"/>
      <dgm:spPr/>
    </dgm:pt>
    <dgm:pt modelId="{6E4BD8B5-E647-417D-86DA-B70E6863951D}" type="pres">
      <dgm:prSet presAssocID="{D4936F21-646C-43CB-A56D-EA6F9534617E}" presName="spH" presStyleCnt="0"/>
      <dgm:spPr/>
    </dgm:pt>
    <dgm:pt modelId="{D84652CA-9BBE-4D4D-B702-F1507D669206}" type="pres">
      <dgm:prSet presAssocID="{D4936F21-646C-43CB-A56D-EA6F9534617E}" presName="desTx" presStyleLbl="node1" presStyleIdx="5" presStyleCnt="7" custScaleX="8058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363E468-073E-428C-9D00-C9147FFB88A4}" type="pres">
      <dgm:prSet presAssocID="{A1166FA3-C65C-4EB5-AC2D-F733F1D6A5D6}" presName="spV" presStyleCnt="0"/>
      <dgm:spPr/>
    </dgm:pt>
    <dgm:pt modelId="{A36A8095-3CD3-43D5-938B-984A603C4101}" type="pres">
      <dgm:prSet presAssocID="{13C3D5ED-2CE3-4B5E-ACC2-4F8B9A5EF11C}" presName="linNode" presStyleCnt="0"/>
      <dgm:spPr/>
    </dgm:pt>
    <dgm:pt modelId="{F42803D9-D1B6-4E24-9E18-7A9D42B5F63B}" type="pres">
      <dgm:prSet presAssocID="{13C3D5ED-2CE3-4B5E-ACC2-4F8B9A5EF11C}" presName="parTx" presStyleLbl="revTx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34F3F64-ABB0-4720-9847-F2B7BE0D0529}" type="pres">
      <dgm:prSet presAssocID="{13C3D5ED-2CE3-4B5E-ACC2-4F8B9A5EF11C}" presName="bracket" presStyleLbl="parChTrans1D1" presStyleIdx="6" presStyleCnt="7"/>
      <dgm:spPr/>
    </dgm:pt>
    <dgm:pt modelId="{67698F42-085C-4BB3-8275-FE19306BED0B}" type="pres">
      <dgm:prSet presAssocID="{13C3D5ED-2CE3-4B5E-ACC2-4F8B9A5EF11C}" presName="spH" presStyleCnt="0"/>
      <dgm:spPr/>
    </dgm:pt>
    <dgm:pt modelId="{CCA66195-30A8-4FBA-8174-3D48BE843FAB}" type="pres">
      <dgm:prSet presAssocID="{13C3D5ED-2CE3-4B5E-ACC2-4F8B9A5EF11C}" presName="desTx" presStyleLbl="node1" presStyleIdx="6" presStyleCnt="7" custScaleX="6800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6F2C153-2E03-4BD3-BDF9-6A3E76282E48}" type="presOf" srcId="{E16ED35B-E238-4682-914E-889CE604F5A7}" destId="{61C8F67A-4600-4A7F-AB19-3B58417223CC}" srcOrd="0" destOrd="0" presId="urn:diagrams.loki3.com/BracketList"/>
    <dgm:cxn modelId="{A0E236B9-CCB7-47B9-9A72-9DA27C51D124}" srcId="{4E7C37C2-281A-4718-9D53-F941FECC5168}" destId="{1D30D4FB-1832-4671-AF19-7FCCE4E8A4FD}" srcOrd="0" destOrd="0" parTransId="{EE7EADDF-9925-4E95-9E75-7464489327F0}" sibTransId="{57B4465D-011B-469B-82F6-70593C14FE18}"/>
    <dgm:cxn modelId="{47756084-75B2-4325-B9B5-8EA4A717D640}" srcId="{25F70976-528D-409C-A67E-0A1B1B2EBB3F}" destId="{D507AD14-F769-42C3-9377-3C0990DBFE66}" srcOrd="0" destOrd="0" parTransId="{FEDAC855-C83A-4A83-AC58-CC344A8DAEBB}" sibTransId="{0895EB22-A741-4FC1-8CF4-77CB8E079992}"/>
    <dgm:cxn modelId="{E4B192C9-97D1-4A2F-A3FE-1393DD9F455F}" type="presOf" srcId="{2B040826-E5D8-4384-BF15-04B69395717D}" destId="{D84652CA-9BBE-4D4D-B702-F1507D669206}" srcOrd="0" destOrd="0" presId="urn:diagrams.loki3.com/BracketList"/>
    <dgm:cxn modelId="{9F787C2D-7A0D-47F9-B146-74288C9E4821}" srcId="{D4936F21-646C-43CB-A56D-EA6F9534617E}" destId="{2B040826-E5D8-4384-BF15-04B69395717D}" srcOrd="0" destOrd="0" parTransId="{5571C770-A23F-4EBC-88EF-5A889AE63FD4}" sibTransId="{61CEA9C8-5B8D-43D4-B103-5BE56DCB94A8}"/>
    <dgm:cxn modelId="{F66ACCED-213B-4B9F-A9F8-998BE42806B6}" srcId="{CEA61C95-BE84-4402-BB00-6AE52E8A2580}" destId="{13C3D5ED-2CE3-4B5E-ACC2-4F8B9A5EF11C}" srcOrd="6" destOrd="0" parTransId="{DF733AEB-D9D4-4734-A5EE-206F32E81E7F}" sibTransId="{1F0C331A-E786-4468-9EA7-478D163C81D5}"/>
    <dgm:cxn modelId="{52E363F5-02D0-4562-83C2-F0AD3BC3D638}" srcId="{CEA61C95-BE84-4402-BB00-6AE52E8A2580}" destId="{D6B7CE89-D377-4452-8CE3-EDB0D24DBF4A}" srcOrd="2" destOrd="0" parTransId="{804751BB-CE9C-4503-93C5-67980E64CF82}" sibTransId="{B1E8413B-C33B-4F83-9E79-167990EF55DE}"/>
    <dgm:cxn modelId="{3B3C7973-D543-42E5-9D8D-5EA7ED57109A}" type="presOf" srcId="{1D30D4FB-1832-4671-AF19-7FCCE4E8A4FD}" destId="{C313BB0F-7C5D-4794-9133-1119FD6C1440}" srcOrd="0" destOrd="0" presId="urn:diagrams.loki3.com/BracketList"/>
    <dgm:cxn modelId="{E9613E60-5CA1-438E-8E01-0CA1A3131C2E}" type="presOf" srcId="{D6B7CE89-D377-4452-8CE3-EDB0D24DBF4A}" destId="{7E89EDF0-4A9C-4E4C-846E-3EF8B49569BF}" srcOrd="0" destOrd="0" presId="urn:diagrams.loki3.com/BracketList"/>
    <dgm:cxn modelId="{051DDD81-82E6-4248-8C49-538375142245}" srcId="{F0CE4855-746D-45C0-9DE1-49A0CE038CC2}" destId="{E16ED35B-E238-4682-914E-889CE604F5A7}" srcOrd="0" destOrd="0" parTransId="{68CAC480-A03F-4AB0-BEBC-F05FC576DCB4}" sibTransId="{A23AB151-8E53-43B9-AE7E-65573CAA97EC}"/>
    <dgm:cxn modelId="{DA5660B5-D19F-475D-B400-963F5938BF64}" srcId="{1F83BCD7-61A7-4E73-8EC4-B3173A4C8BB7}" destId="{F0E140AE-49CD-4218-9841-076F7692AEE4}" srcOrd="0" destOrd="0" parTransId="{36AD18A6-5E16-4BB7-83A8-21F0E8C61F6F}" sibTransId="{C8ED0C66-D4E3-40DE-9700-0DFA2B54054A}"/>
    <dgm:cxn modelId="{BA3643F8-81BB-4815-846D-3C67D986CAD7}" type="presOf" srcId="{1F83BCD7-61A7-4E73-8EC4-B3173A4C8BB7}" destId="{0AD29868-00B7-4C17-A2A1-2DECEE659483}" srcOrd="0" destOrd="0" presId="urn:diagrams.loki3.com/BracketList"/>
    <dgm:cxn modelId="{EBE863ED-AA9A-4E9A-ABFF-63E506351C9A}" srcId="{CEA61C95-BE84-4402-BB00-6AE52E8A2580}" destId="{D4936F21-646C-43CB-A56D-EA6F9534617E}" srcOrd="5" destOrd="0" parTransId="{F84B67BE-2D87-41F3-A8A4-BB1FE6154F29}" sibTransId="{A1166FA3-C65C-4EB5-AC2D-F733F1D6A5D6}"/>
    <dgm:cxn modelId="{800C325D-03B3-46FE-821F-7764C11CFAAD}" type="presOf" srcId="{D4936F21-646C-43CB-A56D-EA6F9534617E}" destId="{227E35B8-589B-44BB-A874-3D0990BF9A4E}" srcOrd="0" destOrd="0" presId="urn:diagrams.loki3.com/BracketList"/>
    <dgm:cxn modelId="{A7E40C70-2878-4D2C-B7D9-12A3C74E2F91}" type="presOf" srcId="{D507AD14-F769-42C3-9377-3C0990DBFE66}" destId="{13551214-7B43-4078-8580-480CA87D9E67}" srcOrd="0" destOrd="0" presId="urn:diagrams.loki3.com/BracketList"/>
    <dgm:cxn modelId="{339C4DE3-DB9B-4AA5-B31C-7B42F4681210}" srcId="{CEA61C95-BE84-4402-BB00-6AE52E8A2580}" destId="{4E7C37C2-281A-4718-9D53-F941FECC5168}" srcOrd="4" destOrd="0" parTransId="{9164B45F-A67D-4CDA-88DA-A1A89CB2AF42}" sibTransId="{D0DE2A37-76DC-4932-A4B4-E6A0E1256609}"/>
    <dgm:cxn modelId="{7813ACFC-8D95-4F44-B793-6B6DD0C73143}" srcId="{13C3D5ED-2CE3-4B5E-ACC2-4F8B9A5EF11C}" destId="{063672EC-0E2F-4E17-B0FB-1204AD1D2752}" srcOrd="0" destOrd="0" parTransId="{BC2D2438-4738-462A-ABE9-099D3AA1A446}" sibTransId="{1B82F80D-4587-4E14-9A66-8F1A67ED2504}"/>
    <dgm:cxn modelId="{8E1A6E97-ACC5-4D80-8B1F-BCF764EC0E27}" type="presOf" srcId="{25F70976-528D-409C-A67E-0A1B1B2EBB3F}" destId="{71096078-799A-4BBA-A895-8A29E9D69304}" srcOrd="0" destOrd="0" presId="urn:diagrams.loki3.com/BracketList"/>
    <dgm:cxn modelId="{459BEFF1-037D-4FCB-A86D-7B6C13344A03}" type="presOf" srcId="{F0CE4855-746D-45C0-9DE1-49A0CE038CC2}" destId="{C2BA27DD-4C0C-4C05-9AF1-34BD7F17D050}" srcOrd="0" destOrd="0" presId="urn:diagrams.loki3.com/BracketList"/>
    <dgm:cxn modelId="{3BD0535C-8D2F-41D3-A8F6-21E83AD2998C}" type="presOf" srcId="{CEA61C95-BE84-4402-BB00-6AE52E8A2580}" destId="{2F4E0CDD-A14C-44E3-8059-48E5CC47FC57}" srcOrd="0" destOrd="0" presId="urn:diagrams.loki3.com/BracketList"/>
    <dgm:cxn modelId="{19503B3F-ADE0-4B8D-945E-F1A404529842}" srcId="{CEA61C95-BE84-4402-BB00-6AE52E8A2580}" destId="{25F70976-528D-409C-A67E-0A1B1B2EBB3F}" srcOrd="3" destOrd="0" parTransId="{8D72D135-4904-4ACA-8066-CC71651EF761}" sibTransId="{EFE6B4D9-746C-4E46-95C0-AA89E0FB3692}"/>
    <dgm:cxn modelId="{234CD511-EA9C-4F57-878B-D7DBD032DFBC}" type="presOf" srcId="{4E7C37C2-281A-4718-9D53-F941FECC5168}" destId="{DFA1EAAA-89D3-4B64-8CD9-F794AB17D06A}" srcOrd="0" destOrd="0" presId="urn:diagrams.loki3.com/BracketList"/>
    <dgm:cxn modelId="{8E30E9A9-1923-481A-A553-CF29A033A632}" type="presOf" srcId="{063672EC-0E2F-4E17-B0FB-1204AD1D2752}" destId="{CCA66195-30A8-4FBA-8174-3D48BE843FAB}" srcOrd="0" destOrd="0" presId="urn:diagrams.loki3.com/BracketList"/>
    <dgm:cxn modelId="{69C23D77-A4F7-49DC-9021-E3F28BF32C25}" srcId="{D6B7CE89-D377-4452-8CE3-EDB0D24DBF4A}" destId="{B4FE3D0B-B400-4758-A19D-80D577CB5FF3}" srcOrd="0" destOrd="0" parTransId="{4800A789-28A6-4AB2-A016-81A19EBB9702}" sibTransId="{BB0B0D6E-7C00-4ABA-9145-394FC7DB0601}"/>
    <dgm:cxn modelId="{35E85D4D-B3C7-40A1-B3A7-7A64BDB536EC}" type="presOf" srcId="{F0E140AE-49CD-4218-9841-076F7692AEE4}" destId="{E51B0132-7006-4169-B581-A21F50F1320C}" srcOrd="0" destOrd="0" presId="urn:diagrams.loki3.com/BracketList"/>
    <dgm:cxn modelId="{B090D840-44CA-4D44-9DBF-E33AD3076A01}" type="presOf" srcId="{B4FE3D0B-B400-4758-A19D-80D577CB5FF3}" destId="{E771F0AE-D9CD-4C07-96FC-384C89906B90}" srcOrd="0" destOrd="0" presId="urn:diagrams.loki3.com/BracketList"/>
    <dgm:cxn modelId="{F3C37AAA-705C-49F0-AE57-E6C9361F235C}" srcId="{CEA61C95-BE84-4402-BB00-6AE52E8A2580}" destId="{F0CE4855-746D-45C0-9DE1-49A0CE038CC2}" srcOrd="1" destOrd="0" parTransId="{AF1F6D4E-80F3-4F34-BEAF-8B774F6E4B55}" sibTransId="{D131C7C6-E3E1-4C6B-A9F6-986AA359396A}"/>
    <dgm:cxn modelId="{A472D9AE-D330-4329-AD02-F284DEB8CAAC}" type="presOf" srcId="{13C3D5ED-2CE3-4B5E-ACC2-4F8B9A5EF11C}" destId="{F42803D9-D1B6-4E24-9E18-7A9D42B5F63B}" srcOrd="0" destOrd="0" presId="urn:diagrams.loki3.com/BracketList"/>
    <dgm:cxn modelId="{4CB2F6BB-DCBC-4E31-8097-AB8A892CADC1}" srcId="{CEA61C95-BE84-4402-BB00-6AE52E8A2580}" destId="{1F83BCD7-61A7-4E73-8EC4-B3173A4C8BB7}" srcOrd="0" destOrd="0" parTransId="{702B4F56-60DC-4380-8D11-35AC225FA31C}" sibTransId="{04398D6D-2D3C-48F5-8B33-C3316217E1ED}"/>
    <dgm:cxn modelId="{C7403884-E4CB-46ED-8A66-FD528D157FA1}" type="presParOf" srcId="{2F4E0CDD-A14C-44E3-8059-48E5CC47FC57}" destId="{F5713476-E155-4594-A816-2438A74374B9}" srcOrd="0" destOrd="0" presId="urn:diagrams.loki3.com/BracketList"/>
    <dgm:cxn modelId="{AE265A64-07D4-4F5E-88A3-40C280E04315}" type="presParOf" srcId="{F5713476-E155-4594-A816-2438A74374B9}" destId="{0AD29868-00B7-4C17-A2A1-2DECEE659483}" srcOrd="0" destOrd="0" presId="urn:diagrams.loki3.com/BracketList"/>
    <dgm:cxn modelId="{CE4332CF-0089-41C2-B69B-2AA2A53E94B8}" type="presParOf" srcId="{F5713476-E155-4594-A816-2438A74374B9}" destId="{C94DDDBA-1A1E-4C8D-BE06-3B922F7766E7}" srcOrd="1" destOrd="0" presId="urn:diagrams.loki3.com/BracketList"/>
    <dgm:cxn modelId="{7B85579F-325F-49DE-9F89-34AD4EE4F0F9}" type="presParOf" srcId="{F5713476-E155-4594-A816-2438A74374B9}" destId="{C36B248E-7F6B-4ED5-BEF1-739D468F4A87}" srcOrd="2" destOrd="0" presId="urn:diagrams.loki3.com/BracketList"/>
    <dgm:cxn modelId="{26EBBA4B-1873-4C18-B4D9-A3BFB7905065}" type="presParOf" srcId="{F5713476-E155-4594-A816-2438A74374B9}" destId="{E51B0132-7006-4169-B581-A21F50F1320C}" srcOrd="3" destOrd="0" presId="urn:diagrams.loki3.com/BracketList"/>
    <dgm:cxn modelId="{AA8C8E03-DE9B-4361-8F06-046E1BCF2A02}" type="presParOf" srcId="{2F4E0CDD-A14C-44E3-8059-48E5CC47FC57}" destId="{4F921CDC-FBA3-48B4-97B3-EBF212E780A6}" srcOrd="1" destOrd="0" presId="urn:diagrams.loki3.com/BracketList"/>
    <dgm:cxn modelId="{C292D628-A6CD-49DA-97BE-F7EF04AB8825}" type="presParOf" srcId="{2F4E0CDD-A14C-44E3-8059-48E5CC47FC57}" destId="{67F8ECDC-D911-4B15-8055-F2954CB18E5F}" srcOrd="2" destOrd="0" presId="urn:diagrams.loki3.com/BracketList"/>
    <dgm:cxn modelId="{DC6548EE-712A-4E5D-8211-208F96D52E25}" type="presParOf" srcId="{67F8ECDC-D911-4B15-8055-F2954CB18E5F}" destId="{C2BA27DD-4C0C-4C05-9AF1-34BD7F17D050}" srcOrd="0" destOrd="0" presId="urn:diagrams.loki3.com/BracketList"/>
    <dgm:cxn modelId="{FAC0BED2-E184-4961-8DF4-C49886A2CA75}" type="presParOf" srcId="{67F8ECDC-D911-4B15-8055-F2954CB18E5F}" destId="{86563EB5-7994-4487-AFBA-0BE1576AF1C3}" srcOrd="1" destOrd="0" presId="urn:diagrams.loki3.com/BracketList"/>
    <dgm:cxn modelId="{1AAD5D9F-3ABF-499B-AB98-82065F24A337}" type="presParOf" srcId="{67F8ECDC-D911-4B15-8055-F2954CB18E5F}" destId="{FB5B50B8-E8A0-4C42-BA6B-0B7DCBD8F04B}" srcOrd="2" destOrd="0" presId="urn:diagrams.loki3.com/BracketList"/>
    <dgm:cxn modelId="{704A54AF-43D6-42CF-8CA1-CB51D35D3291}" type="presParOf" srcId="{67F8ECDC-D911-4B15-8055-F2954CB18E5F}" destId="{61C8F67A-4600-4A7F-AB19-3B58417223CC}" srcOrd="3" destOrd="0" presId="urn:diagrams.loki3.com/BracketList"/>
    <dgm:cxn modelId="{5AE80A6D-6DAE-495A-93F5-F606C00E7BC1}" type="presParOf" srcId="{2F4E0CDD-A14C-44E3-8059-48E5CC47FC57}" destId="{936B7A64-A05A-4AF5-A78D-2462D8A17279}" srcOrd="3" destOrd="0" presId="urn:diagrams.loki3.com/BracketList"/>
    <dgm:cxn modelId="{FA0029F8-7670-4A60-81CB-45CAB1E6E6B3}" type="presParOf" srcId="{2F4E0CDD-A14C-44E3-8059-48E5CC47FC57}" destId="{454676EB-16DD-4B0D-8D81-0BD125BBF1F5}" srcOrd="4" destOrd="0" presId="urn:diagrams.loki3.com/BracketList"/>
    <dgm:cxn modelId="{8B7B6FD5-F089-47C7-8811-D5CBB1F9C617}" type="presParOf" srcId="{454676EB-16DD-4B0D-8D81-0BD125BBF1F5}" destId="{7E89EDF0-4A9C-4E4C-846E-3EF8B49569BF}" srcOrd="0" destOrd="0" presId="urn:diagrams.loki3.com/BracketList"/>
    <dgm:cxn modelId="{59D16D9A-16DF-461F-BC61-BB412C10C545}" type="presParOf" srcId="{454676EB-16DD-4B0D-8D81-0BD125BBF1F5}" destId="{C28989DB-71B1-4859-AD20-8C9F3D462473}" srcOrd="1" destOrd="0" presId="urn:diagrams.loki3.com/BracketList"/>
    <dgm:cxn modelId="{21E1DBFB-FF4D-45ED-B621-5E19AB806D58}" type="presParOf" srcId="{454676EB-16DD-4B0D-8D81-0BD125BBF1F5}" destId="{11F45A43-3435-4078-AA63-7FB6DA6E6601}" srcOrd="2" destOrd="0" presId="urn:diagrams.loki3.com/BracketList"/>
    <dgm:cxn modelId="{B6229816-B7DA-476E-8DFE-6870F6F24946}" type="presParOf" srcId="{454676EB-16DD-4B0D-8D81-0BD125BBF1F5}" destId="{E771F0AE-D9CD-4C07-96FC-384C89906B90}" srcOrd="3" destOrd="0" presId="urn:diagrams.loki3.com/BracketList"/>
    <dgm:cxn modelId="{A06CCAEA-879B-45E1-8E95-4B5806D7D67D}" type="presParOf" srcId="{2F4E0CDD-A14C-44E3-8059-48E5CC47FC57}" destId="{CBE01F23-7382-43DC-998D-1C2FDB6457ED}" srcOrd="5" destOrd="0" presId="urn:diagrams.loki3.com/BracketList"/>
    <dgm:cxn modelId="{3A5A9D94-E36B-4325-8F18-F9017EFEE440}" type="presParOf" srcId="{2F4E0CDD-A14C-44E3-8059-48E5CC47FC57}" destId="{B528B37A-59A9-424E-8E60-52095DA81557}" srcOrd="6" destOrd="0" presId="urn:diagrams.loki3.com/BracketList"/>
    <dgm:cxn modelId="{E0BD3B2B-E712-4F74-AA42-B3C5437A6800}" type="presParOf" srcId="{B528B37A-59A9-424E-8E60-52095DA81557}" destId="{71096078-799A-4BBA-A895-8A29E9D69304}" srcOrd="0" destOrd="0" presId="urn:diagrams.loki3.com/BracketList"/>
    <dgm:cxn modelId="{FEB322E8-80B4-4C05-829A-5FCF0BC901F2}" type="presParOf" srcId="{B528B37A-59A9-424E-8E60-52095DA81557}" destId="{8B8367F6-B740-418B-850E-1BBF75FD2B39}" srcOrd="1" destOrd="0" presId="urn:diagrams.loki3.com/BracketList"/>
    <dgm:cxn modelId="{09E18FE1-468B-46ED-998B-C0C382607143}" type="presParOf" srcId="{B528B37A-59A9-424E-8E60-52095DA81557}" destId="{462A7A27-B78C-4811-8B44-7C9E18EF7BF1}" srcOrd="2" destOrd="0" presId="urn:diagrams.loki3.com/BracketList"/>
    <dgm:cxn modelId="{2E35C0C6-3EAC-4D2E-83E1-FD1C3A45953B}" type="presParOf" srcId="{B528B37A-59A9-424E-8E60-52095DA81557}" destId="{13551214-7B43-4078-8580-480CA87D9E67}" srcOrd="3" destOrd="0" presId="urn:diagrams.loki3.com/BracketList"/>
    <dgm:cxn modelId="{AA37C084-069F-4888-98D7-566EE01C735B}" type="presParOf" srcId="{2F4E0CDD-A14C-44E3-8059-48E5CC47FC57}" destId="{8A9ED1E9-369E-4274-9D08-7452B2EB3A78}" srcOrd="7" destOrd="0" presId="urn:diagrams.loki3.com/BracketList"/>
    <dgm:cxn modelId="{DABBB871-9FDA-4A5A-A44D-78F380CB124A}" type="presParOf" srcId="{2F4E0CDD-A14C-44E3-8059-48E5CC47FC57}" destId="{F1BA9082-D79E-4C24-ACBB-BD170DFF0778}" srcOrd="8" destOrd="0" presId="urn:diagrams.loki3.com/BracketList"/>
    <dgm:cxn modelId="{F76EDDA9-FB1F-42E7-AEF9-550EC9DB56C9}" type="presParOf" srcId="{F1BA9082-D79E-4C24-ACBB-BD170DFF0778}" destId="{DFA1EAAA-89D3-4B64-8CD9-F794AB17D06A}" srcOrd="0" destOrd="0" presId="urn:diagrams.loki3.com/BracketList"/>
    <dgm:cxn modelId="{3C7967D8-E71D-4882-9F1E-D319EBDEC36F}" type="presParOf" srcId="{F1BA9082-D79E-4C24-ACBB-BD170DFF0778}" destId="{7D3EC828-234E-40EF-81C8-6417C1B5052B}" srcOrd="1" destOrd="0" presId="urn:diagrams.loki3.com/BracketList"/>
    <dgm:cxn modelId="{FD87CB21-730C-48E0-95D1-31A868A220DD}" type="presParOf" srcId="{F1BA9082-D79E-4C24-ACBB-BD170DFF0778}" destId="{04AB8E2D-496C-49D1-A73E-588904A7ACD9}" srcOrd="2" destOrd="0" presId="urn:diagrams.loki3.com/BracketList"/>
    <dgm:cxn modelId="{47F7C9F8-C515-421F-8299-77E6CBF50393}" type="presParOf" srcId="{F1BA9082-D79E-4C24-ACBB-BD170DFF0778}" destId="{C313BB0F-7C5D-4794-9133-1119FD6C1440}" srcOrd="3" destOrd="0" presId="urn:diagrams.loki3.com/BracketList"/>
    <dgm:cxn modelId="{21694BDD-70A7-4E06-B5BA-8A3A619DAC7C}" type="presParOf" srcId="{2F4E0CDD-A14C-44E3-8059-48E5CC47FC57}" destId="{C638DB75-39C4-42EF-8B37-3F0629B9299E}" srcOrd="9" destOrd="0" presId="urn:diagrams.loki3.com/BracketList"/>
    <dgm:cxn modelId="{5BEC24DA-C9B2-4B46-A9E2-9FBA2926E9D6}" type="presParOf" srcId="{2F4E0CDD-A14C-44E3-8059-48E5CC47FC57}" destId="{070953D1-6D93-4B8C-889B-E311A6EA4B29}" srcOrd="10" destOrd="0" presId="urn:diagrams.loki3.com/BracketList"/>
    <dgm:cxn modelId="{161C9293-D86C-4A20-9E12-F7D01610BD7D}" type="presParOf" srcId="{070953D1-6D93-4B8C-889B-E311A6EA4B29}" destId="{227E35B8-589B-44BB-A874-3D0990BF9A4E}" srcOrd="0" destOrd="0" presId="urn:diagrams.loki3.com/BracketList"/>
    <dgm:cxn modelId="{EF5A4B90-E8A6-4DED-9B0D-95CBCDBDA998}" type="presParOf" srcId="{070953D1-6D93-4B8C-889B-E311A6EA4B29}" destId="{374C5715-4605-44D5-B1F1-8CB1B1C42449}" srcOrd="1" destOrd="0" presId="urn:diagrams.loki3.com/BracketList"/>
    <dgm:cxn modelId="{E44D8E92-2600-44DB-9BF1-8CE4F729404E}" type="presParOf" srcId="{070953D1-6D93-4B8C-889B-E311A6EA4B29}" destId="{6E4BD8B5-E647-417D-86DA-B70E6863951D}" srcOrd="2" destOrd="0" presId="urn:diagrams.loki3.com/BracketList"/>
    <dgm:cxn modelId="{F763DA0D-D5F0-4D1C-BFFD-776C4BD672AD}" type="presParOf" srcId="{070953D1-6D93-4B8C-889B-E311A6EA4B29}" destId="{D84652CA-9BBE-4D4D-B702-F1507D669206}" srcOrd="3" destOrd="0" presId="urn:diagrams.loki3.com/BracketList"/>
    <dgm:cxn modelId="{B5499945-FA23-42F2-9D04-CCC3EEB0D9BC}" type="presParOf" srcId="{2F4E0CDD-A14C-44E3-8059-48E5CC47FC57}" destId="{8363E468-073E-428C-9D00-C9147FFB88A4}" srcOrd="11" destOrd="0" presId="urn:diagrams.loki3.com/BracketList"/>
    <dgm:cxn modelId="{B729B663-EB56-481F-8D48-42D1B38F202B}" type="presParOf" srcId="{2F4E0CDD-A14C-44E3-8059-48E5CC47FC57}" destId="{A36A8095-3CD3-43D5-938B-984A603C4101}" srcOrd="12" destOrd="0" presId="urn:diagrams.loki3.com/BracketList"/>
    <dgm:cxn modelId="{35A0B37E-D609-41DC-82DC-60112349E2F4}" type="presParOf" srcId="{A36A8095-3CD3-43D5-938B-984A603C4101}" destId="{F42803D9-D1B6-4E24-9E18-7A9D42B5F63B}" srcOrd="0" destOrd="0" presId="urn:diagrams.loki3.com/BracketList"/>
    <dgm:cxn modelId="{7E006E46-51F6-413B-82C2-74A8DFF894EF}" type="presParOf" srcId="{A36A8095-3CD3-43D5-938B-984A603C4101}" destId="{134F3F64-ABB0-4720-9847-F2B7BE0D0529}" srcOrd="1" destOrd="0" presId="urn:diagrams.loki3.com/BracketList"/>
    <dgm:cxn modelId="{68A41C73-81ED-4D53-94F5-6D76735E8673}" type="presParOf" srcId="{A36A8095-3CD3-43D5-938B-984A603C4101}" destId="{67698F42-085C-4BB3-8275-FE19306BED0B}" srcOrd="2" destOrd="0" presId="urn:diagrams.loki3.com/BracketList"/>
    <dgm:cxn modelId="{AD71B00F-8B3B-4E54-9753-C0954279D960}" type="presParOf" srcId="{A36A8095-3CD3-43D5-938B-984A603C4101}" destId="{CCA66195-30A8-4FBA-8174-3D48BE843FAB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8D15F40-AA80-4CAF-9E29-251E011C57CE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4372271F-5E41-4C1F-AFA4-1CF964C21F68}">
      <dgm:prSet phldrT="[Text]"/>
      <dgm:spPr/>
      <dgm:t>
        <a:bodyPr/>
        <a:lstStyle/>
        <a:p>
          <a:r>
            <a:rPr lang="en-IN" dirty="0" smtClean="0"/>
            <a:t>CG</a:t>
          </a:r>
          <a:endParaRPr lang="en-IN" dirty="0"/>
        </a:p>
      </dgm:t>
    </dgm:pt>
    <dgm:pt modelId="{6EE3A297-D59A-4C77-9BCD-5ECFB6B8D682}" type="parTrans" cxnId="{61AE7A88-C835-40ED-9939-BDB61527E1F2}">
      <dgm:prSet/>
      <dgm:spPr/>
      <dgm:t>
        <a:bodyPr/>
        <a:lstStyle/>
        <a:p>
          <a:endParaRPr lang="en-IN"/>
        </a:p>
      </dgm:t>
    </dgm:pt>
    <dgm:pt modelId="{1535FF69-7495-4B35-9DD2-590D483FD1E2}" type="sibTrans" cxnId="{61AE7A88-C835-40ED-9939-BDB61527E1F2}">
      <dgm:prSet/>
      <dgm:spPr/>
      <dgm:t>
        <a:bodyPr/>
        <a:lstStyle/>
        <a:p>
          <a:endParaRPr lang="en-IN"/>
        </a:p>
      </dgm:t>
    </dgm:pt>
    <dgm:pt modelId="{B0FE7817-A9D4-445C-8CAC-87D09794546F}">
      <dgm:prSet phldrT="[Text]"/>
      <dgm:spPr/>
      <dgm:t>
        <a:bodyPr/>
        <a:lstStyle/>
        <a:p>
          <a:r>
            <a:rPr lang="en-IN" dirty="0" smtClean="0"/>
            <a:t>State Govt.</a:t>
          </a:r>
          <a:endParaRPr lang="en-IN" dirty="0"/>
        </a:p>
      </dgm:t>
    </dgm:pt>
    <dgm:pt modelId="{31BD9115-8AAE-438F-A0C5-673EBC4856BE}" type="parTrans" cxnId="{BEA204BD-FD64-4783-9A87-8D1BE1BB93CD}">
      <dgm:prSet/>
      <dgm:spPr/>
      <dgm:t>
        <a:bodyPr/>
        <a:lstStyle/>
        <a:p>
          <a:endParaRPr lang="en-IN"/>
        </a:p>
      </dgm:t>
    </dgm:pt>
    <dgm:pt modelId="{8D83200A-2D34-4397-B646-49D14CC75383}" type="sibTrans" cxnId="{BEA204BD-FD64-4783-9A87-8D1BE1BB93CD}">
      <dgm:prSet/>
      <dgm:spPr/>
      <dgm:t>
        <a:bodyPr/>
        <a:lstStyle/>
        <a:p>
          <a:endParaRPr lang="en-IN"/>
        </a:p>
      </dgm:t>
    </dgm:pt>
    <dgm:pt modelId="{E53A4D06-583F-4BE4-89B8-F497835B6859}" type="pres">
      <dgm:prSet presAssocID="{98D15F40-AA80-4CAF-9E29-251E011C57CE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8F228861-E89F-46E1-B998-E988272ED0DC}" type="pres">
      <dgm:prSet presAssocID="{98D15F40-AA80-4CAF-9E29-251E011C57CE}" presName="ribbon" presStyleLbl="node1" presStyleIdx="0" presStyleCnt="1"/>
      <dgm:spPr/>
    </dgm:pt>
    <dgm:pt modelId="{47F92F5C-5B87-44A6-99C7-2E82CEE054AF}" type="pres">
      <dgm:prSet presAssocID="{98D15F40-AA80-4CAF-9E29-251E011C57CE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7DDE3A0-9A61-47B5-A8BA-24911665B839}" type="pres">
      <dgm:prSet presAssocID="{98D15F40-AA80-4CAF-9E29-251E011C57CE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4137163-4E85-44B8-8F38-F63971C79670}" type="presOf" srcId="{4372271F-5E41-4C1F-AFA4-1CF964C21F68}" destId="{47F92F5C-5B87-44A6-99C7-2E82CEE054AF}" srcOrd="0" destOrd="0" presId="urn:microsoft.com/office/officeart/2005/8/layout/arrow6"/>
    <dgm:cxn modelId="{60BBA1A9-831D-4661-AF49-2AA90685F9F8}" type="presOf" srcId="{98D15F40-AA80-4CAF-9E29-251E011C57CE}" destId="{E53A4D06-583F-4BE4-89B8-F497835B6859}" srcOrd="0" destOrd="0" presId="urn:microsoft.com/office/officeart/2005/8/layout/arrow6"/>
    <dgm:cxn modelId="{CF333DD5-C431-493C-A5D5-41DB83D8577A}" type="presOf" srcId="{B0FE7817-A9D4-445C-8CAC-87D09794546F}" destId="{07DDE3A0-9A61-47B5-A8BA-24911665B839}" srcOrd="0" destOrd="0" presId="urn:microsoft.com/office/officeart/2005/8/layout/arrow6"/>
    <dgm:cxn modelId="{61AE7A88-C835-40ED-9939-BDB61527E1F2}" srcId="{98D15F40-AA80-4CAF-9E29-251E011C57CE}" destId="{4372271F-5E41-4C1F-AFA4-1CF964C21F68}" srcOrd="0" destOrd="0" parTransId="{6EE3A297-D59A-4C77-9BCD-5ECFB6B8D682}" sibTransId="{1535FF69-7495-4B35-9DD2-590D483FD1E2}"/>
    <dgm:cxn modelId="{BEA204BD-FD64-4783-9A87-8D1BE1BB93CD}" srcId="{98D15F40-AA80-4CAF-9E29-251E011C57CE}" destId="{B0FE7817-A9D4-445C-8CAC-87D09794546F}" srcOrd="1" destOrd="0" parTransId="{31BD9115-8AAE-438F-A0C5-673EBC4856BE}" sibTransId="{8D83200A-2D34-4397-B646-49D14CC75383}"/>
    <dgm:cxn modelId="{4C7FDC04-C95E-4999-AD2B-F92026E2DE38}" type="presParOf" srcId="{E53A4D06-583F-4BE4-89B8-F497835B6859}" destId="{8F228861-E89F-46E1-B998-E988272ED0DC}" srcOrd="0" destOrd="0" presId="urn:microsoft.com/office/officeart/2005/8/layout/arrow6"/>
    <dgm:cxn modelId="{E4C21C7B-5D1A-4A23-A171-DF9CACB3027F}" type="presParOf" srcId="{E53A4D06-583F-4BE4-89B8-F497835B6859}" destId="{47F92F5C-5B87-44A6-99C7-2E82CEE054AF}" srcOrd="1" destOrd="0" presId="urn:microsoft.com/office/officeart/2005/8/layout/arrow6"/>
    <dgm:cxn modelId="{47253DD8-7F40-4A87-80C5-79541260D299}" type="presParOf" srcId="{E53A4D06-583F-4BE4-89B8-F497835B6859}" destId="{07DDE3A0-9A61-47B5-A8BA-24911665B839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B381EB2-08EC-45C7-9BBF-9C8695385202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9D187867-B6D2-4486-8186-D2D4CE7D38D1}">
      <dgm:prSet phldrT="[Text]"/>
      <dgm:spPr/>
      <dgm:t>
        <a:bodyPr/>
        <a:lstStyle/>
        <a:p>
          <a:r>
            <a:rPr lang="en-IN" dirty="0" smtClean="0"/>
            <a:t>If &gt; 1000 worker</a:t>
          </a:r>
        </a:p>
        <a:p>
          <a:r>
            <a:rPr lang="en-IN" dirty="0" smtClean="0"/>
            <a:t>Safety Officer</a:t>
          </a:r>
          <a:endParaRPr lang="en-IN" dirty="0"/>
        </a:p>
      </dgm:t>
    </dgm:pt>
    <dgm:pt modelId="{7F6CDBE7-17D4-460F-9890-66526C751F2E}" type="parTrans" cxnId="{5919C304-6BDF-4126-B920-CF4260DA3A64}">
      <dgm:prSet/>
      <dgm:spPr/>
      <dgm:t>
        <a:bodyPr/>
        <a:lstStyle/>
        <a:p>
          <a:endParaRPr lang="en-IN"/>
        </a:p>
      </dgm:t>
    </dgm:pt>
    <dgm:pt modelId="{4A73E362-94F6-4A98-9CE5-1EF9D48CB515}" type="sibTrans" cxnId="{5919C304-6BDF-4126-B920-CF4260DA3A64}">
      <dgm:prSet/>
      <dgm:spPr/>
      <dgm:t>
        <a:bodyPr/>
        <a:lstStyle/>
        <a:p>
          <a:endParaRPr lang="en-IN"/>
        </a:p>
      </dgm:t>
    </dgm:pt>
    <dgm:pt modelId="{7B974DB9-B236-4A87-A84B-07699E5689E4}">
      <dgm:prSet phldrT="[Text]"/>
      <dgm:spPr/>
      <dgm:t>
        <a:bodyPr/>
        <a:lstStyle/>
        <a:p>
          <a:r>
            <a:rPr lang="en-IN" dirty="0" smtClean="0"/>
            <a:t>If &gt; 500 worker</a:t>
          </a:r>
        </a:p>
        <a:p>
          <a:r>
            <a:rPr lang="en-IN" dirty="0" smtClean="0"/>
            <a:t>Welfare officer &amp; Ambulance</a:t>
          </a:r>
          <a:endParaRPr lang="en-IN" dirty="0"/>
        </a:p>
      </dgm:t>
    </dgm:pt>
    <dgm:pt modelId="{BEA07FC5-42C0-4C9A-B3F0-D7CE7AE7CBEF}" type="sibTrans" cxnId="{8583DCAD-7A90-4AD5-994A-A7DF4934F9EB}">
      <dgm:prSet/>
      <dgm:spPr/>
      <dgm:t>
        <a:bodyPr/>
        <a:lstStyle/>
        <a:p>
          <a:endParaRPr lang="en-IN"/>
        </a:p>
      </dgm:t>
    </dgm:pt>
    <dgm:pt modelId="{4603BD24-00FF-4509-8ABA-49BE000B6915}" type="parTrans" cxnId="{8583DCAD-7A90-4AD5-994A-A7DF4934F9EB}">
      <dgm:prSet/>
      <dgm:spPr/>
      <dgm:t>
        <a:bodyPr/>
        <a:lstStyle/>
        <a:p>
          <a:endParaRPr lang="en-IN"/>
        </a:p>
      </dgm:t>
    </dgm:pt>
    <dgm:pt modelId="{205D3AA3-AFEB-4C7E-9615-50E276936F1E}">
      <dgm:prSet phldrT="[Text]"/>
      <dgm:spPr/>
      <dgm:t>
        <a:bodyPr/>
        <a:lstStyle/>
        <a:p>
          <a:r>
            <a:rPr lang="en-IN" dirty="0" smtClean="0"/>
            <a:t>If &gt; 250 worker</a:t>
          </a:r>
        </a:p>
        <a:p>
          <a:r>
            <a:rPr lang="en-IN" dirty="0" smtClean="0"/>
            <a:t>Canteen Facility </a:t>
          </a:r>
          <a:endParaRPr lang="en-IN" dirty="0"/>
        </a:p>
      </dgm:t>
    </dgm:pt>
    <dgm:pt modelId="{8E22602A-4D8D-4C5C-B8C3-86A90698499E}" type="parTrans" cxnId="{EE9A8ABD-17D5-430A-A96A-3E88206E704E}">
      <dgm:prSet/>
      <dgm:spPr/>
      <dgm:t>
        <a:bodyPr/>
        <a:lstStyle/>
        <a:p>
          <a:endParaRPr lang="en-IN"/>
        </a:p>
      </dgm:t>
    </dgm:pt>
    <dgm:pt modelId="{5C23219F-9345-4788-ACBF-F63EA8AD8EF0}" type="sibTrans" cxnId="{EE9A8ABD-17D5-430A-A96A-3E88206E704E}">
      <dgm:prSet/>
      <dgm:spPr/>
      <dgm:t>
        <a:bodyPr/>
        <a:lstStyle/>
        <a:p>
          <a:endParaRPr lang="en-IN"/>
        </a:p>
      </dgm:t>
    </dgm:pt>
    <dgm:pt modelId="{9584CC19-134C-421C-96C4-3A0265EB410E}">
      <dgm:prSet phldrT="[Text]"/>
      <dgm:spPr/>
      <dgm:t>
        <a:bodyPr/>
        <a:lstStyle/>
        <a:p>
          <a:r>
            <a:rPr lang="en-IN" dirty="0" smtClean="0"/>
            <a:t>For every 150 worker, </a:t>
          </a:r>
        </a:p>
        <a:p>
          <a:r>
            <a:rPr lang="en-IN" dirty="0" smtClean="0"/>
            <a:t>First aid required.</a:t>
          </a:r>
        </a:p>
        <a:p>
          <a:r>
            <a:rPr lang="en-IN" dirty="0" smtClean="0"/>
            <a:t>Rest room &amp; lunch room</a:t>
          </a:r>
          <a:endParaRPr lang="en-IN" dirty="0"/>
        </a:p>
      </dgm:t>
    </dgm:pt>
    <dgm:pt modelId="{80C3C978-FAC6-4B51-9DEA-76CC4C2385A4}" type="parTrans" cxnId="{2CBA22B1-EF9A-4C43-BD2A-A4AF01A280EC}">
      <dgm:prSet/>
      <dgm:spPr/>
      <dgm:t>
        <a:bodyPr/>
        <a:lstStyle/>
        <a:p>
          <a:endParaRPr lang="en-IN"/>
        </a:p>
      </dgm:t>
    </dgm:pt>
    <dgm:pt modelId="{88924F61-CE34-4134-AD79-8A6FFEE92AFD}" type="sibTrans" cxnId="{2CBA22B1-EF9A-4C43-BD2A-A4AF01A280EC}">
      <dgm:prSet/>
      <dgm:spPr/>
      <dgm:t>
        <a:bodyPr/>
        <a:lstStyle/>
        <a:p>
          <a:endParaRPr lang="en-IN"/>
        </a:p>
      </dgm:t>
    </dgm:pt>
    <dgm:pt modelId="{0F0C0E05-CFE8-46CA-BA7E-9E699B6008CD}">
      <dgm:prSet phldrT="[Text]"/>
      <dgm:spPr/>
      <dgm:t>
        <a:bodyPr/>
        <a:lstStyle/>
        <a:p>
          <a:r>
            <a:rPr lang="en-IN" dirty="0" smtClean="0"/>
            <a:t>For every 30 woman worker</a:t>
          </a:r>
        </a:p>
        <a:p>
          <a:r>
            <a:rPr lang="en-IN" dirty="0" smtClean="0"/>
            <a:t>Room for child below six month</a:t>
          </a:r>
          <a:endParaRPr lang="en-IN" dirty="0"/>
        </a:p>
      </dgm:t>
    </dgm:pt>
    <dgm:pt modelId="{BBCF647F-D8FD-4AEF-B78F-27B795B90A4A}" type="parTrans" cxnId="{A2189CF1-FD97-44AC-8705-90715D824D01}">
      <dgm:prSet/>
      <dgm:spPr/>
      <dgm:t>
        <a:bodyPr/>
        <a:lstStyle/>
        <a:p>
          <a:endParaRPr lang="en-IN"/>
        </a:p>
      </dgm:t>
    </dgm:pt>
    <dgm:pt modelId="{D08E0398-297E-4F3A-9ADC-9C2BDC0CC281}" type="sibTrans" cxnId="{A2189CF1-FD97-44AC-8705-90715D824D01}">
      <dgm:prSet/>
      <dgm:spPr/>
      <dgm:t>
        <a:bodyPr/>
        <a:lstStyle/>
        <a:p>
          <a:endParaRPr lang="en-IN"/>
        </a:p>
      </dgm:t>
    </dgm:pt>
    <dgm:pt modelId="{8F0E1B70-C188-4168-831C-C9620FB45201}" type="pres">
      <dgm:prSet presAssocID="{5B381EB2-08EC-45C7-9BBF-9C8695385202}" presName="compositeShape" presStyleCnt="0">
        <dgm:presLayoutVars>
          <dgm:dir/>
          <dgm:resizeHandles/>
        </dgm:presLayoutVars>
      </dgm:prSet>
      <dgm:spPr/>
    </dgm:pt>
    <dgm:pt modelId="{9A39BD3D-94B1-4C87-AB7C-28AF7A746C85}" type="pres">
      <dgm:prSet presAssocID="{5B381EB2-08EC-45C7-9BBF-9C8695385202}" presName="pyramid" presStyleLbl="node1" presStyleIdx="0" presStyleCnt="1"/>
      <dgm:spPr/>
    </dgm:pt>
    <dgm:pt modelId="{6F365A6B-140C-4CE8-AE7B-695E6ADC44BD}" type="pres">
      <dgm:prSet presAssocID="{5B381EB2-08EC-45C7-9BBF-9C8695385202}" presName="theList" presStyleCnt="0"/>
      <dgm:spPr/>
    </dgm:pt>
    <dgm:pt modelId="{9CA755BE-300F-476A-9C68-5672AF580B2D}" type="pres">
      <dgm:prSet presAssocID="{9D187867-B6D2-4486-8186-D2D4CE7D38D1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A92FA87-9171-4D41-987E-C076864837A0}" type="pres">
      <dgm:prSet presAssocID="{9D187867-B6D2-4486-8186-D2D4CE7D38D1}" presName="aSpace" presStyleCnt="0"/>
      <dgm:spPr/>
    </dgm:pt>
    <dgm:pt modelId="{250BCC00-7043-41C1-A1FD-45C46C739B97}" type="pres">
      <dgm:prSet presAssocID="{7B974DB9-B236-4A87-A84B-07699E5689E4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ED422C5-F672-4C9E-A876-4883A779561F}" type="pres">
      <dgm:prSet presAssocID="{7B974DB9-B236-4A87-A84B-07699E5689E4}" presName="aSpace" presStyleCnt="0"/>
      <dgm:spPr/>
    </dgm:pt>
    <dgm:pt modelId="{301DADB6-A957-49D4-AD2D-1C5F6917EA61}" type="pres">
      <dgm:prSet presAssocID="{205D3AA3-AFEB-4C7E-9615-50E276936F1E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6DB4A13-E26C-4ABC-A47A-58A272CA8FF2}" type="pres">
      <dgm:prSet presAssocID="{205D3AA3-AFEB-4C7E-9615-50E276936F1E}" presName="aSpace" presStyleCnt="0"/>
      <dgm:spPr/>
    </dgm:pt>
    <dgm:pt modelId="{DB9B65F0-2ECB-49A9-A782-5564A399504F}" type="pres">
      <dgm:prSet presAssocID="{9584CC19-134C-421C-96C4-3A0265EB410E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E37EC53-F783-45FE-9DE7-EB5B5F0DC468}" type="pres">
      <dgm:prSet presAssocID="{9584CC19-134C-421C-96C4-3A0265EB410E}" presName="aSpace" presStyleCnt="0"/>
      <dgm:spPr/>
    </dgm:pt>
    <dgm:pt modelId="{BB713887-A535-40C4-A1CC-010CA57E8947}" type="pres">
      <dgm:prSet presAssocID="{0F0C0E05-CFE8-46CA-BA7E-9E699B6008CD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F24B92F-A827-4E3F-944F-AF55C6B16BD7}" type="pres">
      <dgm:prSet presAssocID="{0F0C0E05-CFE8-46CA-BA7E-9E699B6008CD}" presName="aSpace" presStyleCnt="0"/>
      <dgm:spPr/>
    </dgm:pt>
  </dgm:ptLst>
  <dgm:cxnLst>
    <dgm:cxn modelId="{EE9A8ABD-17D5-430A-A96A-3E88206E704E}" srcId="{5B381EB2-08EC-45C7-9BBF-9C8695385202}" destId="{205D3AA3-AFEB-4C7E-9615-50E276936F1E}" srcOrd="2" destOrd="0" parTransId="{8E22602A-4D8D-4C5C-B8C3-86A90698499E}" sibTransId="{5C23219F-9345-4788-ACBF-F63EA8AD8EF0}"/>
    <dgm:cxn modelId="{9A21E76C-A21C-4B47-8639-5F039296AAF8}" type="presOf" srcId="{9D187867-B6D2-4486-8186-D2D4CE7D38D1}" destId="{9CA755BE-300F-476A-9C68-5672AF580B2D}" srcOrd="0" destOrd="0" presId="urn:microsoft.com/office/officeart/2005/8/layout/pyramid2"/>
    <dgm:cxn modelId="{8583DCAD-7A90-4AD5-994A-A7DF4934F9EB}" srcId="{5B381EB2-08EC-45C7-9BBF-9C8695385202}" destId="{7B974DB9-B236-4A87-A84B-07699E5689E4}" srcOrd="1" destOrd="0" parTransId="{4603BD24-00FF-4509-8ABA-49BE000B6915}" sibTransId="{BEA07FC5-42C0-4C9A-B3F0-D7CE7AE7CBEF}"/>
    <dgm:cxn modelId="{9AA6BA07-AEA9-44F4-ACF2-2AB52A26C422}" type="presOf" srcId="{7B974DB9-B236-4A87-A84B-07699E5689E4}" destId="{250BCC00-7043-41C1-A1FD-45C46C739B97}" srcOrd="0" destOrd="0" presId="urn:microsoft.com/office/officeart/2005/8/layout/pyramid2"/>
    <dgm:cxn modelId="{838E3329-80EA-4223-9254-9F732D150412}" type="presOf" srcId="{205D3AA3-AFEB-4C7E-9615-50E276936F1E}" destId="{301DADB6-A957-49D4-AD2D-1C5F6917EA61}" srcOrd="0" destOrd="0" presId="urn:microsoft.com/office/officeart/2005/8/layout/pyramid2"/>
    <dgm:cxn modelId="{A2189CF1-FD97-44AC-8705-90715D824D01}" srcId="{5B381EB2-08EC-45C7-9BBF-9C8695385202}" destId="{0F0C0E05-CFE8-46CA-BA7E-9E699B6008CD}" srcOrd="4" destOrd="0" parTransId="{BBCF647F-D8FD-4AEF-B78F-27B795B90A4A}" sibTransId="{D08E0398-297E-4F3A-9ADC-9C2BDC0CC281}"/>
    <dgm:cxn modelId="{3BD0781E-A237-4F17-99C3-15DA33C6DAE1}" type="presOf" srcId="{0F0C0E05-CFE8-46CA-BA7E-9E699B6008CD}" destId="{BB713887-A535-40C4-A1CC-010CA57E8947}" srcOrd="0" destOrd="0" presId="urn:microsoft.com/office/officeart/2005/8/layout/pyramid2"/>
    <dgm:cxn modelId="{D9AE0A88-1260-4B95-A575-D5F658D820B9}" type="presOf" srcId="{9584CC19-134C-421C-96C4-3A0265EB410E}" destId="{DB9B65F0-2ECB-49A9-A782-5564A399504F}" srcOrd="0" destOrd="0" presId="urn:microsoft.com/office/officeart/2005/8/layout/pyramid2"/>
    <dgm:cxn modelId="{2CBA22B1-EF9A-4C43-BD2A-A4AF01A280EC}" srcId="{5B381EB2-08EC-45C7-9BBF-9C8695385202}" destId="{9584CC19-134C-421C-96C4-3A0265EB410E}" srcOrd="3" destOrd="0" parTransId="{80C3C978-FAC6-4B51-9DEA-76CC4C2385A4}" sibTransId="{88924F61-CE34-4134-AD79-8A6FFEE92AFD}"/>
    <dgm:cxn modelId="{5919C304-6BDF-4126-B920-CF4260DA3A64}" srcId="{5B381EB2-08EC-45C7-9BBF-9C8695385202}" destId="{9D187867-B6D2-4486-8186-D2D4CE7D38D1}" srcOrd="0" destOrd="0" parTransId="{7F6CDBE7-17D4-460F-9890-66526C751F2E}" sibTransId="{4A73E362-94F6-4A98-9CE5-1EF9D48CB515}"/>
    <dgm:cxn modelId="{77CDEAF9-BAB9-4C97-A34A-5CFC38BA272C}" type="presOf" srcId="{5B381EB2-08EC-45C7-9BBF-9C8695385202}" destId="{8F0E1B70-C188-4168-831C-C9620FB45201}" srcOrd="0" destOrd="0" presId="urn:microsoft.com/office/officeart/2005/8/layout/pyramid2"/>
    <dgm:cxn modelId="{7C8FC9DD-39F7-4988-9A42-32A63062FA5E}" type="presParOf" srcId="{8F0E1B70-C188-4168-831C-C9620FB45201}" destId="{9A39BD3D-94B1-4C87-AB7C-28AF7A746C85}" srcOrd="0" destOrd="0" presId="urn:microsoft.com/office/officeart/2005/8/layout/pyramid2"/>
    <dgm:cxn modelId="{CC40F9C2-F2C4-4F5D-876A-35D7B52D07EA}" type="presParOf" srcId="{8F0E1B70-C188-4168-831C-C9620FB45201}" destId="{6F365A6B-140C-4CE8-AE7B-695E6ADC44BD}" srcOrd="1" destOrd="0" presId="urn:microsoft.com/office/officeart/2005/8/layout/pyramid2"/>
    <dgm:cxn modelId="{2A70549F-DFF6-44BB-B76F-5CBD4D93AE7F}" type="presParOf" srcId="{6F365A6B-140C-4CE8-AE7B-695E6ADC44BD}" destId="{9CA755BE-300F-476A-9C68-5672AF580B2D}" srcOrd="0" destOrd="0" presId="urn:microsoft.com/office/officeart/2005/8/layout/pyramid2"/>
    <dgm:cxn modelId="{40A109FB-0A68-4483-8D49-D6740207234B}" type="presParOf" srcId="{6F365A6B-140C-4CE8-AE7B-695E6ADC44BD}" destId="{CA92FA87-9171-4D41-987E-C076864837A0}" srcOrd="1" destOrd="0" presId="urn:microsoft.com/office/officeart/2005/8/layout/pyramid2"/>
    <dgm:cxn modelId="{9D9CC72B-5D0E-4C00-A7C5-594DECE80FA4}" type="presParOf" srcId="{6F365A6B-140C-4CE8-AE7B-695E6ADC44BD}" destId="{250BCC00-7043-41C1-A1FD-45C46C739B97}" srcOrd="2" destOrd="0" presId="urn:microsoft.com/office/officeart/2005/8/layout/pyramid2"/>
    <dgm:cxn modelId="{87EF2A27-EE36-4023-A480-B3B169B41255}" type="presParOf" srcId="{6F365A6B-140C-4CE8-AE7B-695E6ADC44BD}" destId="{AED422C5-F672-4C9E-A876-4883A779561F}" srcOrd="3" destOrd="0" presId="urn:microsoft.com/office/officeart/2005/8/layout/pyramid2"/>
    <dgm:cxn modelId="{B54EB6C4-77AA-4F5C-A3C2-EAB5D3118ACB}" type="presParOf" srcId="{6F365A6B-140C-4CE8-AE7B-695E6ADC44BD}" destId="{301DADB6-A957-49D4-AD2D-1C5F6917EA61}" srcOrd="4" destOrd="0" presId="urn:microsoft.com/office/officeart/2005/8/layout/pyramid2"/>
    <dgm:cxn modelId="{9F6CA7A2-EB51-42ED-8691-4AF2EA804D8E}" type="presParOf" srcId="{6F365A6B-140C-4CE8-AE7B-695E6ADC44BD}" destId="{E6DB4A13-E26C-4ABC-A47A-58A272CA8FF2}" srcOrd="5" destOrd="0" presId="urn:microsoft.com/office/officeart/2005/8/layout/pyramid2"/>
    <dgm:cxn modelId="{76D4FC97-96A6-4493-91D3-0A509F4B7D14}" type="presParOf" srcId="{6F365A6B-140C-4CE8-AE7B-695E6ADC44BD}" destId="{DB9B65F0-2ECB-49A9-A782-5564A399504F}" srcOrd="6" destOrd="0" presId="urn:microsoft.com/office/officeart/2005/8/layout/pyramid2"/>
    <dgm:cxn modelId="{98FF98D2-533B-41C6-BEA2-BFA32E5C6FBC}" type="presParOf" srcId="{6F365A6B-140C-4CE8-AE7B-695E6ADC44BD}" destId="{9E37EC53-F783-45FE-9DE7-EB5B5F0DC468}" srcOrd="7" destOrd="0" presId="urn:microsoft.com/office/officeart/2005/8/layout/pyramid2"/>
    <dgm:cxn modelId="{8F38525C-B47D-4512-9DDC-D44E947EE6E3}" type="presParOf" srcId="{6F365A6B-140C-4CE8-AE7B-695E6ADC44BD}" destId="{BB713887-A535-40C4-A1CC-010CA57E8947}" srcOrd="8" destOrd="0" presId="urn:microsoft.com/office/officeart/2005/8/layout/pyramid2"/>
    <dgm:cxn modelId="{0673DA94-D8C3-479D-9085-D7B20B675D60}" type="presParOf" srcId="{6F365A6B-140C-4CE8-AE7B-695E6ADC44BD}" destId="{2F24B92F-A827-4E3F-944F-AF55C6B16BD7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783F8D7-0AAB-48EE-B573-2D051CD31A54}" type="doc">
      <dgm:prSet loTypeId="urn:microsoft.com/office/officeart/2005/8/layout/hierarchy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IN"/>
        </a:p>
      </dgm:t>
    </dgm:pt>
    <dgm:pt modelId="{71FAC33A-E97B-482B-8E44-87373E4D858C}">
      <dgm:prSet phldrT="[Text]"/>
      <dgm:spPr/>
      <dgm:t>
        <a:bodyPr/>
        <a:lstStyle/>
        <a:p>
          <a:r>
            <a:rPr lang="en-IN" dirty="0" smtClean="0"/>
            <a:t>Maintenance of factory</a:t>
          </a:r>
          <a:endParaRPr lang="en-IN" dirty="0"/>
        </a:p>
      </dgm:t>
    </dgm:pt>
    <dgm:pt modelId="{9A94F42D-AC8E-4997-97C0-2FC83EBC8CCF}" type="parTrans" cxnId="{A1F1C006-415A-48F6-A9B6-E49BEEA5BBB1}">
      <dgm:prSet/>
      <dgm:spPr/>
      <dgm:t>
        <a:bodyPr/>
        <a:lstStyle/>
        <a:p>
          <a:endParaRPr lang="en-IN"/>
        </a:p>
      </dgm:t>
    </dgm:pt>
    <dgm:pt modelId="{E3D4096D-E951-47B4-9C98-564824FD75B5}" type="sibTrans" cxnId="{A1F1C006-415A-48F6-A9B6-E49BEEA5BBB1}">
      <dgm:prSet/>
      <dgm:spPr/>
      <dgm:t>
        <a:bodyPr/>
        <a:lstStyle/>
        <a:p>
          <a:endParaRPr lang="en-IN"/>
        </a:p>
      </dgm:t>
    </dgm:pt>
    <dgm:pt modelId="{41C58B69-400A-4E15-ACDC-BB3F667764D0}">
      <dgm:prSet phldrT="[Text]"/>
      <dgm:spPr/>
      <dgm:t>
        <a:bodyPr/>
        <a:lstStyle/>
        <a:p>
          <a:r>
            <a:rPr lang="en-IN" dirty="0" smtClean="0"/>
            <a:t>Washing of floor</a:t>
          </a:r>
          <a:endParaRPr lang="en-IN" dirty="0"/>
        </a:p>
      </dgm:t>
    </dgm:pt>
    <dgm:pt modelId="{19D9C3CF-2A8B-4218-AC94-84C5523F98AD}" type="parTrans" cxnId="{FA1C0D9F-A43E-4220-B9BC-4B02AD1A26F6}">
      <dgm:prSet/>
      <dgm:spPr/>
      <dgm:t>
        <a:bodyPr/>
        <a:lstStyle/>
        <a:p>
          <a:endParaRPr lang="en-IN"/>
        </a:p>
      </dgm:t>
    </dgm:pt>
    <dgm:pt modelId="{AE2D2AD1-ED4C-48C9-BABE-13EECB79EF8D}" type="sibTrans" cxnId="{FA1C0D9F-A43E-4220-B9BC-4B02AD1A26F6}">
      <dgm:prSet/>
      <dgm:spPr/>
      <dgm:t>
        <a:bodyPr/>
        <a:lstStyle/>
        <a:p>
          <a:endParaRPr lang="en-IN"/>
        </a:p>
      </dgm:t>
    </dgm:pt>
    <dgm:pt modelId="{B9094E34-B046-4A65-B9F4-133E5C5E44D8}">
      <dgm:prSet phldrT="[Text]"/>
      <dgm:spPr/>
      <dgm:t>
        <a:bodyPr/>
        <a:lstStyle/>
        <a:p>
          <a:r>
            <a:rPr lang="en-IN" dirty="0" smtClean="0"/>
            <a:t>Once in week</a:t>
          </a:r>
          <a:endParaRPr lang="en-IN" dirty="0"/>
        </a:p>
      </dgm:t>
    </dgm:pt>
    <dgm:pt modelId="{28B9759C-64FF-4A1C-8BA9-82547EC7C22E}" type="parTrans" cxnId="{99F45827-4B2E-4435-9126-C319F4CE04DD}">
      <dgm:prSet/>
      <dgm:spPr/>
      <dgm:t>
        <a:bodyPr/>
        <a:lstStyle/>
        <a:p>
          <a:endParaRPr lang="en-IN"/>
        </a:p>
      </dgm:t>
    </dgm:pt>
    <dgm:pt modelId="{8693EFCC-3A21-4FE5-87BF-E637D466C6A1}" type="sibTrans" cxnId="{99F45827-4B2E-4435-9126-C319F4CE04DD}">
      <dgm:prSet/>
      <dgm:spPr/>
      <dgm:t>
        <a:bodyPr/>
        <a:lstStyle/>
        <a:p>
          <a:endParaRPr lang="en-IN"/>
        </a:p>
      </dgm:t>
    </dgm:pt>
    <dgm:pt modelId="{C859B153-B325-40B9-AE6C-4FFDC9F2FC3A}">
      <dgm:prSet phldrT="[Text]"/>
      <dgm:spPr/>
      <dgm:t>
        <a:bodyPr/>
        <a:lstStyle/>
        <a:p>
          <a:r>
            <a:rPr lang="en-IN" dirty="0" smtClean="0"/>
            <a:t>Colour wash</a:t>
          </a:r>
          <a:endParaRPr lang="en-IN" dirty="0"/>
        </a:p>
      </dgm:t>
    </dgm:pt>
    <dgm:pt modelId="{E1E02A20-6954-4016-AD26-0ED51951C744}" type="parTrans" cxnId="{5D92418E-7D42-4C18-A2FF-47B463412DEE}">
      <dgm:prSet/>
      <dgm:spPr/>
      <dgm:t>
        <a:bodyPr/>
        <a:lstStyle/>
        <a:p>
          <a:endParaRPr lang="en-IN"/>
        </a:p>
      </dgm:t>
    </dgm:pt>
    <dgm:pt modelId="{A93E2C06-9C77-42AF-90AA-11234959C736}" type="sibTrans" cxnId="{5D92418E-7D42-4C18-A2FF-47B463412DEE}">
      <dgm:prSet/>
      <dgm:spPr/>
      <dgm:t>
        <a:bodyPr/>
        <a:lstStyle/>
        <a:p>
          <a:endParaRPr lang="en-IN"/>
        </a:p>
      </dgm:t>
    </dgm:pt>
    <dgm:pt modelId="{AF84679E-65AB-4DF2-B7C3-C8569C88E76A}">
      <dgm:prSet phldrT="[Text]"/>
      <dgm:spPr/>
      <dgm:t>
        <a:bodyPr/>
        <a:lstStyle/>
        <a:p>
          <a:r>
            <a:rPr lang="en-IN" dirty="0" smtClean="0"/>
            <a:t>All wooden shall be paint</a:t>
          </a:r>
          <a:endParaRPr lang="en-IN" dirty="0"/>
        </a:p>
      </dgm:t>
    </dgm:pt>
    <dgm:pt modelId="{A8D6056C-170D-4ABE-B4AB-F54465229405}" type="parTrans" cxnId="{0D832345-3BB6-44F2-AB66-08C68FE6C421}">
      <dgm:prSet/>
      <dgm:spPr/>
      <dgm:t>
        <a:bodyPr/>
        <a:lstStyle/>
        <a:p>
          <a:endParaRPr lang="en-IN"/>
        </a:p>
      </dgm:t>
    </dgm:pt>
    <dgm:pt modelId="{AEEFCD19-F243-4F95-8977-41EA866E9C5E}" type="sibTrans" cxnId="{0D832345-3BB6-44F2-AB66-08C68FE6C421}">
      <dgm:prSet/>
      <dgm:spPr/>
      <dgm:t>
        <a:bodyPr/>
        <a:lstStyle/>
        <a:p>
          <a:endParaRPr lang="en-IN"/>
        </a:p>
      </dgm:t>
    </dgm:pt>
    <dgm:pt modelId="{76712BD3-27F8-4DF7-A517-92556A2A7973}">
      <dgm:prSet phldrT="[Text]"/>
      <dgm:spPr/>
      <dgm:t>
        <a:bodyPr/>
        <a:lstStyle/>
        <a:p>
          <a:r>
            <a:rPr lang="en-IN" dirty="0" smtClean="0"/>
            <a:t>In every 5 Yrs.</a:t>
          </a:r>
          <a:endParaRPr lang="en-IN" dirty="0"/>
        </a:p>
      </dgm:t>
    </dgm:pt>
    <dgm:pt modelId="{DDCB74F7-D6DE-42FA-8FAF-42AF8E2CEDE9}" type="parTrans" cxnId="{D4765774-D9DD-451A-B76C-10AF76C4A722}">
      <dgm:prSet/>
      <dgm:spPr/>
      <dgm:t>
        <a:bodyPr/>
        <a:lstStyle/>
        <a:p>
          <a:endParaRPr lang="en-IN"/>
        </a:p>
      </dgm:t>
    </dgm:pt>
    <dgm:pt modelId="{7DA4C7B5-CA46-494F-9F3D-73D573EB56BA}" type="sibTrans" cxnId="{D4765774-D9DD-451A-B76C-10AF76C4A722}">
      <dgm:prSet/>
      <dgm:spPr/>
      <dgm:t>
        <a:bodyPr/>
        <a:lstStyle/>
        <a:p>
          <a:endParaRPr lang="en-IN"/>
        </a:p>
      </dgm:t>
    </dgm:pt>
    <dgm:pt modelId="{94BC0740-940D-4AB2-9507-0996CBC66009}">
      <dgm:prSet phldrT="[Text]"/>
      <dgm:spPr/>
      <dgm:t>
        <a:bodyPr/>
        <a:lstStyle/>
        <a:p>
          <a:r>
            <a:rPr lang="en-IN" dirty="0" smtClean="0"/>
            <a:t>In every 14 months</a:t>
          </a:r>
          <a:endParaRPr lang="en-IN" dirty="0"/>
        </a:p>
      </dgm:t>
    </dgm:pt>
    <dgm:pt modelId="{9025CD21-5F83-4A6F-BB05-1EE5EE5C2879}" type="parTrans" cxnId="{6B78CBD6-473B-4FBF-A9F0-AAC844426B63}">
      <dgm:prSet/>
      <dgm:spPr/>
      <dgm:t>
        <a:bodyPr/>
        <a:lstStyle/>
        <a:p>
          <a:endParaRPr lang="en-IN"/>
        </a:p>
      </dgm:t>
    </dgm:pt>
    <dgm:pt modelId="{092D9F0B-B7E4-465B-9D36-E8DC89A4B270}" type="sibTrans" cxnId="{6B78CBD6-473B-4FBF-A9F0-AAC844426B63}">
      <dgm:prSet/>
      <dgm:spPr/>
      <dgm:t>
        <a:bodyPr/>
        <a:lstStyle/>
        <a:p>
          <a:endParaRPr lang="en-IN"/>
        </a:p>
      </dgm:t>
    </dgm:pt>
    <dgm:pt modelId="{E419D434-AB05-46F3-A7E8-B97BD14D4C3A}">
      <dgm:prSet phldrT="[Text]"/>
      <dgm:spPr/>
      <dgm:t>
        <a:bodyPr/>
        <a:lstStyle/>
        <a:p>
          <a:r>
            <a:rPr lang="en-IN" dirty="0" smtClean="0"/>
            <a:t>Drinking water</a:t>
          </a:r>
          <a:endParaRPr lang="en-IN" dirty="0"/>
        </a:p>
      </dgm:t>
    </dgm:pt>
    <dgm:pt modelId="{A6F2B2A8-E168-447D-BE0E-97D0122AC535}" type="parTrans" cxnId="{8FD7BD96-6B1F-4D86-8ADB-BC7E0139F953}">
      <dgm:prSet/>
      <dgm:spPr/>
      <dgm:t>
        <a:bodyPr/>
        <a:lstStyle/>
        <a:p>
          <a:endParaRPr lang="en-IN"/>
        </a:p>
      </dgm:t>
    </dgm:pt>
    <dgm:pt modelId="{82378909-BB92-4BCD-8FF3-8232F52E1A4B}" type="sibTrans" cxnId="{8FD7BD96-6B1F-4D86-8ADB-BC7E0139F953}">
      <dgm:prSet/>
      <dgm:spPr/>
      <dgm:t>
        <a:bodyPr/>
        <a:lstStyle/>
        <a:p>
          <a:endParaRPr lang="en-IN"/>
        </a:p>
      </dgm:t>
    </dgm:pt>
    <dgm:pt modelId="{1579B17B-0023-4130-8ECE-4BEB1D690407}">
      <dgm:prSet phldrT="[Text]"/>
      <dgm:spPr/>
      <dgm:t>
        <a:bodyPr/>
        <a:lstStyle/>
        <a:p>
          <a:r>
            <a:rPr lang="en-IN" dirty="0" smtClean="0"/>
            <a:t>Within 6 meter of washing place, urinals</a:t>
          </a:r>
          <a:endParaRPr lang="en-IN" dirty="0"/>
        </a:p>
      </dgm:t>
    </dgm:pt>
    <dgm:pt modelId="{47A3A800-84A7-41B8-AD79-E5F4748258EE}" type="parTrans" cxnId="{956F7048-0E44-43FF-A692-A8428498DC4C}">
      <dgm:prSet/>
      <dgm:spPr/>
      <dgm:t>
        <a:bodyPr/>
        <a:lstStyle/>
        <a:p>
          <a:endParaRPr lang="en-IN"/>
        </a:p>
      </dgm:t>
    </dgm:pt>
    <dgm:pt modelId="{0B7AD4CB-1451-402B-80E4-D83897BF208A}" type="sibTrans" cxnId="{956F7048-0E44-43FF-A692-A8428498DC4C}">
      <dgm:prSet/>
      <dgm:spPr/>
      <dgm:t>
        <a:bodyPr/>
        <a:lstStyle/>
        <a:p>
          <a:endParaRPr lang="en-IN"/>
        </a:p>
      </dgm:t>
    </dgm:pt>
    <dgm:pt modelId="{77DD3CA6-460F-4CED-BCB1-E3392A813370}">
      <dgm:prSet phldrT="[Text]"/>
      <dgm:spPr/>
      <dgm:t>
        <a:bodyPr/>
        <a:lstStyle/>
        <a:p>
          <a:r>
            <a:rPr lang="en-IN" dirty="0" smtClean="0"/>
            <a:t>Hoists &amp; Lifts should be examined </a:t>
          </a:r>
          <a:endParaRPr lang="en-IN" dirty="0"/>
        </a:p>
      </dgm:t>
    </dgm:pt>
    <dgm:pt modelId="{46EF2E16-E35C-4280-B2B0-EBA51E13B9D4}" type="parTrans" cxnId="{4DAAA791-2ADF-49A0-93B6-84D97F87C764}">
      <dgm:prSet/>
      <dgm:spPr/>
      <dgm:t>
        <a:bodyPr/>
        <a:lstStyle/>
        <a:p>
          <a:endParaRPr lang="en-IN"/>
        </a:p>
      </dgm:t>
    </dgm:pt>
    <dgm:pt modelId="{CFDAA6F2-F891-40BC-9118-A12D20F15CD1}" type="sibTrans" cxnId="{4DAAA791-2ADF-49A0-93B6-84D97F87C764}">
      <dgm:prSet/>
      <dgm:spPr/>
      <dgm:t>
        <a:bodyPr/>
        <a:lstStyle/>
        <a:p>
          <a:endParaRPr lang="en-IN"/>
        </a:p>
      </dgm:t>
    </dgm:pt>
    <dgm:pt modelId="{10D9C3D9-6F84-42B6-AC5A-0ABB8129B4C2}">
      <dgm:prSet phldrT="[Text]"/>
      <dgm:spPr/>
      <dgm:t>
        <a:bodyPr/>
        <a:lstStyle/>
        <a:p>
          <a:r>
            <a:rPr lang="en-IN" dirty="0" smtClean="0"/>
            <a:t>Once in 6 month</a:t>
          </a:r>
          <a:endParaRPr lang="en-IN" dirty="0"/>
        </a:p>
      </dgm:t>
    </dgm:pt>
    <dgm:pt modelId="{809CECC3-1898-4269-9C5F-E9193CAAE386}" type="parTrans" cxnId="{E33E0707-A53C-4635-BDA0-93058A9774A2}">
      <dgm:prSet/>
      <dgm:spPr/>
      <dgm:t>
        <a:bodyPr/>
        <a:lstStyle/>
        <a:p>
          <a:endParaRPr lang="en-IN"/>
        </a:p>
      </dgm:t>
    </dgm:pt>
    <dgm:pt modelId="{C6419843-C543-46DA-BF8E-77F8A229A83B}" type="sibTrans" cxnId="{E33E0707-A53C-4635-BDA0-93058A9774A2}">
      <dgm:prSet/>
      <dgm:spPr/>
      <dgm:t>
        <a:bodyPr/>
        <a:lstStyle/>
        <a:p>
          <a:endParaRPr lang="en-IN"/>
        </a:p>
      </dgm:t>
    </dgm:pt>
    <dgm:pt modelId="{154F56A9-1A33-4FDD-8927-53C7F405DC9D}">
      <dgm:prSet phldrT="[Text]"/>
      <dgm:spPr/>
      <dgm:t>
        <a:bodyPr/>
        <a:lstStyle/>
        <a:p>
          <a:r>
            <a:rPr lang="en-IN" dirty="0" smtClean="0"/>
            <a:t>Lifting machines, chains should be examined</a:t>
          </a:r>
          <a:endParaRPr lang="en-IN" dirty="0"/>
        </a:p>
      </dgm:t>
    </dgm:pt>
    <dgm:pt modelId="{5D933DBA-F971-47D5-97D9-4FA0F252D245}" type="parTrans" cxnId="{CF868F1B-B9B0-4E08-A57D-9C0AC74A7CCD}">
      <dgm:prSet/>
      <dgm:spPr/>
      <dgm:t>
        <a:bodyPr/>
        <a:lstStyle/>
        <a:p>
          <a:endParaRPr lang="en-IN"/>
        </a:p>
      </dgm:t>
    </dgm:pt>
    <dgm:pt modelId="{F339D128-B8F6-48FE-BE7A-89B72E08A8D8}" type="sibTrans" cxnId="{CF868F1B-B9B0-4E08-A57D-9C0AC74A7CCD}">
      <dgm:prSet/>
      <dgm:spPr/>
      <dgm:t>
        <a:bodyPr/>
        <a:lstStyle/>
        <a:p>
          <a:endParaRPr lang="en-IN"/>
        </a:p>
      </dgm:t>
    </dgm:pt>
    <dgm:pt modelId="{55EC236D-9CCA-4CD0-BE76-53105AFCFB1E}">
      <dgm:prSet phldrT="[Text]"/>
      <dgm:spPr/>
      <dgm:t>
        <a:bodyPr/>
        <a:lstStyle/>
        <a:p>
          <a:r>
            <a:rPr lang="en-IN" dirty="0" smtClean="0"/>
            <a:t>Once in 12 month</a:t>
          </a:r>
          <a:endParaRPr lang="en-IN" dirty="0"/>
        </a:p>
      </dgm:t>
    </dgm:pt>
    <dgm:pt modelId="{856D5460-3CEE-495F-83A3-5CCF221620E7}" type="parTrans" cxnId="{8A47D08D-31AD-433E-A984-B115EDED7A63}">
      <dgm:prSet/>
      <dgm:spPr/>
      <dgm:t>
        <a:bodyPr/>
        <a:lstStyle/>
        <a:p>
          <a:endParaRPr lang="en-IN"/>
        </a:p>
      </dgm:t>
    </dgm:pt>
    <dgm:pt modelId="{F735E2B9-9CA5-44A1-AD38-ED0758CB75BA}" type="sibTrans" cxnId="{8A47D08D-31AD-433E-A984-B115EDED7A63}">
      <dgm:prSet/>
      <dgm:spPr/>
      <dgm:t>
        <a:bodyPr/>
        <a:lstStyle/>
        <a:p>
          <a:endParaRPr lang="en-IN"/>
        </a:p>
      </dgm:t>
    </dgm:pt>
    <dgm:pt modelId="{A1A10D8F-40C6-4A9D-96F1-78F337984128}" type="pres">
      <dgm:prSet presAssocID="{B783F8D7-0AAB-48EE-B573-2D051CD31A5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3BEACDE9-7A70-4B9F-98A3-66E1674BF4A6}" type="pres">
      <dgm:prSet presAssocID="{71FAC33A-E97B-482B-8E44-87373E4D858C}" presName="hierRoot1" presStyleCnt="0"/>
      <dgm:spPr/>
    </dgm:pt>
    <dgm:pt modelId="{84286A8C-CA98-42D9-A7C0-FD88235A0F41}" type="pres">
      <dgm:prSet presAssocID="{71FAC33A-E97B-482B-8E44-87373E4D858C}" presName="composite" presStyleCnt="0"/>
      <dgm:spPr/>
    </dgm:pt>
    <dgm:pt modelId="{3872E567-005A-48AE-B779-9A52EC68BAB6}" type="pres">
      <dgm:prSet presAssocID="{71FAC33A-E97B-482B-8E44-87373E4D858C}" presName="background" presStyleLbl="node0" presStyleIdx="0" presStyleCnt="1"/>
      <dgm:spPr/>
    </dgm:pt>
    <dgm:pt modelId="{229404D4-4DED-4AF7-B252-CF731B44B2FB}" type="pres">
      <dgm:prSet presAssocID="{71FAC33A-E97B-482B-8E44-87373E4D858C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63319A84-4332-4526-A885-4ABEC71D40F3}" type="pres">
      <dgm:prSet presAssocID="{71FAC33A-E97B-482B-8E44-87373E4D858C}" presName="hierChild2" presStyleCnt="0"/>
      <dgm:spPr/>
    </dgm:pt>
    <dgm:pt modelId="{806EB5E6-19B7-48B8-9D09-F5D584F76DA1}" type="pres">
      <dgm:prSet presAssocID="{19D9C3CF-2A8B-4218-AC94-84C5523F98AD}" presName="Name10" presStyleLbl="parChTrans1D2" presStyleIdx="0" presStyleCnt="6"/>
      <dgm:spPr/>
      <dgm:t>
        <a:bodyPr/>
        <a:lstStyle/>
        <a:p>
          <a:endParaRPr lang="en-IN"/>
        </a:p>
      </dgm:t>
    </dgm:pt>
    <dgm:pt modelId="{973837F0-C6E8-4577-B7DD-268629693F41}" type="pres">
      <dgm:prSet presAssocID="{41C58B69-400A-4E15-ACDC-BB3F667764D0}" presName="hierRoot2" presStyleCnt="0"/>
      <dgm:spPr/>
    </dgm:pt>
    <dgm:pt modelId="{C43B55A9-B421-4D37-8A4C-EC270B7634E2}" type="pres">
      <dgm:prSet presAssocID="{41C58B69-400A-4E15-ACDC-BB3F667764D0}" presName="composite2" presStyleCnt="0"/>
      <dgm:spPr/>
    </dgm:pt>
    <dgm:pt modelId="{01FBCE46-1F45-4E32-A7A0-19573B6E4EE4}" type="pres">
      <dgm:prSet presAssocID="{41C58B69-400A-4E15-ACDC-BB3F667764D0}" presName="background2" presStyleLbl="node2" presStyleIdx="0" presStyleCnt="6"/>
      <dgm:spPr/>
    </dgm:pt>
    <dgm:pt modelId="{902D7349-4D56-45C5-9D93-BC9A557BE60B}" type="pres">
      <dgm:prSet presAssocID="{41C58B69-400A-4E15-ACDC-BB3F667764D0}" presName="text2" presStyleLbl="fgAcc2" presStyleIdx="0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4492BEDF-F93B-411E-AD64-47C9DE1E367F}" type="pres">
      <dgm:prSet presAssocID="{41C58B69-400A-4E15-ACDC-BB3F667764D0}" presName="hierChild3" presStyleCnt="0"/>
      <dgm:spPr/>
    </dgm:pt>
    <dgm:pt modelId="{DA2CEBB6-7925-4B2B-A2C6-340BCD65BF5E}" type="pres">
      <dgm:prSet presAssocID="{28B9759C-64FF-4A1C-8BA9-82547EC7C22E}" presName="Name17" presStyleLbl="parChTrans1D3" presStyleIdx="0" presStyleCnt="6"/>
      <dgm:spPr/>
      <dgm:t>
        <a:bodyPr/>
        <a:lstStyle/>
        <a:p>
          <a:endParaRPr lang="en-IN"/>
        </a:p>
      </dgm:t>
    </dgm:pt>
    <dgm:pt modelId="{3415F590-537E-4F9B-A159-5840537F5CB3}" type="pres">
      <dgm:prSet presAssocID="{B9094E34-B046-4A65-B9F4-133E5C5E44D8}" presName="hierRoot3" presStyleCnt="0"/>
      <dgm:spPr/>
    </dgm:pt>
    <dgm:pt modelId="{B8B716DB-E0A7-4193-BFC4-B24D3F7CB861}" type="pres">
      <dgm:prSet presAssocID="{B9094E34-B046-4A65-B9F4-133E5C5E44D8}" presName="composite3" presStyleCnt="0"/>
      <dgm:spPr/>
    </dgm:pt>
    <dgm:pt modelId="{786801E0-34C0-42A1-BC4A-3853D40E4253}" type="pres">
      <dgm:prSet presAssocID="{B9094E34-B046-4A65-B9F4-133E5C5E44D8}" presName="background3" presStyleLbl="node3" presStyleIdx="0" presStyleCnt="6"/>
      <dgm:spPr/>
    </dgm:pt>
    <dgm:pt modelId="{FB78A881-9B96-46CD-9CE7-55CA365B029E}" type="pres">
      <dgm:prSet presAssocID="{B9094E34-B046-4A65-B9F4-133E5C5E44D8}" presName="text3" presStyleLbl="fgAcc3" presStyleIdx="0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8245E76D-C6F1-46AB-8B05-ACED752AB5A2}" type="pres">
      <dgm:prSet presAssocID="{B9094E34-B046-4A65-B9F4-133E5C5E44D8}" presName="hierChild4" presStyleCnt="0"/>
      <dgm:spPr/>
    </dgm:pt>
    <dgm:pt modelId="{8EB0D71C-687C-42E6-B6AE-67AF12D2F907}" type="pres">
      <dgm:prSet presAssocID="{E1E02A20-6954-4016-AD26-0ED51951C744}" presName="Name10" presStyleLbl="parChTrans1D2" presStyleIdx="1" presStyleCnt="6"/>
      <dgm:spPr/>
      <dgm:t>
        <a:bodyPr/>
        <a:lstStyle/>
        <a:p>
          <a:endParaRPr lang="en-IN"/>
        </a:p>
      </dgm:t>
    </dgm:pt>
    <dgm:pt modelId="{3E4F94FE-DEAA-4305-A488-860FD2A7B4D8}" type="pres">
      <dgm:prSet presAssocID="{C859B153-B325-40B9-AE6C-4FFDC9F2FC3A}" presName="hierRoot2" presStyleCnt="0"/>
      <dgm:spPr/>
    </dgm:pt>
    <dgm:pt modelId="{F61F9F9A-B3EF-4D0A-9745-AC2204556FB4}" type="pres">
      <dgm:prSet presAssocID="{C859B153-B325-40B9-AE6C-4FFDC9F2FC3A}" presName="composite2" presStyleCnt="0"/>
      <dgm:spPr/>
    </dgm:pt>
    <dgm:pt modelId="{347588A1-5AED-4B83-AF49-CB497DA95B42}" type="pres">
      <dgm:prSet presAssocID="{C859B153-B325-40B9-AE6C-4FFDC9F2FC3A}" presName="background2" presStyleLbl="node2" presStyleIdx="1" presStyleCnt="6"/>
      <dgm:spPr/>
    </dgm:pt>
    <dgm:pt modelId="{22C22951-5A72-4FB4-9B58-18D70DA07C81}" type="pres">
      <dgm:prSet presAssocID="{C859B153-B325-40B9-AE6C-4FFDC9F2FC3A}" presName="text2" presStyleLbl="fgAcc2" presStyleIdx="1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EFD0EB88-9535-4FA2-9199-D9829B87065F}" type="pres">
      <dgm:prSet presAssocID="{C859B153-B325-40B9-AE6C-4FFDC9F2FC3A}" presName="hierChild3" presStyleCnt="0"/>
      <dgm:spPr/>
    </dgm:pt>
    <dgm:pt modelId="{EDEDC2B6-C50D-4DC7-99DD-BD75C047D2D0}" type="pres">
      <dgm:prSet presAssocID="{9025CD21-5F83-4A6F-BB05-1EE5EE5C2879}" presName="Name17" presStyleLbl="parChTrans1D3" presStyleIdx="1" presStyleCnt="6"/>
      <dgm:spPr/>
      <dgm:t>
        <a:bodyPr/>
        <a:lstStyle/>
        <a:p>
          <a:endParaRPr lang="en-IN"/>
        </a:p>
      </dgm:t>
    </dgm:pt>
    <dgm:pt modelId="{BC8CB566-8382-4E12-AD42-8A50FD75B023}" type="pres">
      <dgm:prSet presAssocID="{94BC0740-940D-4AB2-9507-0996CBC66009}" presName="hierRoot3" presStyleCnt="0"/>
      <dgm:spPr/>
    </dgm:pt>
    <dgm:pt modelId="{3962ECB0-C2E2-4842-8660-6F81CECE8BA6}" type="pres">
      <dgm:prSet presAssocID="{94BC0740-940D-4AB2-9507-0996CBC66009}" presName="composite3" presStyleCnt="0"/>
      <dgm:spPr/>
    </dgm:pt>
    <dgm:pt modelId="{5129D3BC-E101-4144-ABD0-E16FB2CD3ECB}" type="pres">
      <dgm:prSet presAssocID="{94BC0740-940D-4AB2-9507-0996CBC66009}" presName="background3" presStyleLbl="node3" presStyleIdx="1" presStyleCnt="6"/>
      <dgm:spPr/>
    </dgm:pt>
    <dgm:pt modelId="{2420388F-3A2D-4625-AAF3-F6160553EDBC}" type="pres">
      <dgm:prSet presAssocID="{94BC0740-940D-4AB2-9507-0996CBC66009}" presName="text3" presStyleLbl="fgAcc3" presStyleIdx="1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B94F8D7A-C1E5-469C-A5F6-2CF6E00D78F9}" type="pres">
      <dgm:prSet presAssocID="{94BC0740-940D-4AB2-9507-0996CBC66009}" presName="hierChild4" presStyleCnt="0"/>
      <dgm:spPr/>
    </dgm:pt>
    <dgm:pt modelId="{04AA4101-1961-4C05-A55B-28878980B7B2}" type="pres">
      <dgm:prSet presAssocID="{A8D6056C-170D-4ABE-B4AB-F54465229405}" presName="Name10" presStyleLbl="parChTrans1D2" presStyleIdx="2" presStyleCnt="6"/>
      <dgm:spPr/>
      <dgm:t>
        <a:bodyPr/>
        <a:lstStyle/>
        <a:p>
          <a:endParaRPr lang="en-IN"/>
        </a:p>
      </dgm:t>
    </dgm:pt>
    <dgm:pt modelId="{A071B4BA-9231-48AD-8D50-0B545B32E8A4}" type="pres">
      <dgm:prSet presAssocID="{AF84679E-65AB-4DF2-B7C3-C8569C88E76A}" presName="hierRoot2" presStyleCnt="0"/>
      <dgm:spPr/>
    </dgm:pt>
    <dgm:pt modelId="{E9AAA336-878A-41BB-B14F-D2478B5A14D8}" type="pres">
      <dgm:prSet presAssocID="{AF84679E-65AB-4DF2-B7C3-C8569C88E76A}" presName="composite2" presStyleCnt="0"/>
      <dgm:spPr/>
    </dgm:pt>
    <dgm:pt modelId="{310BA585-B703-436B-AEFA-04D77070D1F9}" type="pres">
      <dgm:prSet presAssocID="{AF84679E-65AB-4DF2-B7C3-C8569C88E76A}" presName="background2" presStyleLbl="node2" presStyleIdx="2" presStyleCnt="6"/>
      <dgm:spPr/>
    </dgm:pt>
    <dgm:pt modelId="{14FB40DC-2C1D-4B8F-8A36-098816EE89EB}" type="pres">
      <dgm:prSet presAssocID="{AF84679E-65AB-4DF2-B7C3-C8569C88E76A}" presName="text2" presStyleLbl="fgAcc2" presStyleIdx="2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4F218752-CAB5-43C3-BB8C-510C932ECE14}" type="pres">
      <dgm:prSet presAssocID="{AF84679E-65AB-4DF2-B7C3-C8569C88E76A}" presName="hierChild3" presStyleCnt="0"/>
      <dgm:spPr/>
    </dgm:pt>
    <dgm:pt modelId="{3AA7EFA6-C68A-4AE0-AE3F-47B53D5B5ADE}" type="pres">
      <dgm:prSet presAssocID="{DDCB74F7-D6DE-42FA-8FAF-42AF8E2CEDE9}" presName="Name17" presStyleLbl="parChTrans1D3" presStyleIdx="2" presStyleCnt="6"/>
      <dgm:spPr/>
      <dgm:t>
        <a:bodyPr/>
        <a:lstStyle/>
        <a:p>
          <a:endParaRPr lang="en-IN"/>
        </a:p>
      </dgm:t>
    </dgm:pt>
    <dgm:pt modelId="{32C4807E-A1D9-45EF-BD8B-E01FEC1DD72C}" type="pres">
      <dgm:prSet presAssocID="{76712BD3-27F8-4DF7-A517-92556A2A7973}" presName="hierRoot3" presStyleCnt="0"/>
      <dgm:spPr/>
    </dgm:pt>
    <dgm:pt modelId="{C3958D7B-5654-40A4-91C1-6CB171E89277}" type="pres">
      <dgm:prSet presAssocID="{76712BD3-27F8-4DF7-A517-92556A2A7973}" presName="composite3" presStyleCnt="0"/>
      <dgm:spPr/>
    </dgm:pt>
    <dgm:pt modelId="{22D41B2C-E4B1-442C-BB1B-379CDC8DE531}" type="pres">
      <dgm:prSet presAssocID="{76712BD3-27F8-4DF7-A517-92556A2A7973}" presName="background3" presStyleLbl="node3" presStyleIdx="2" presStyleCnt="6"/>
      <dgm:spPr/>
    </dgm:pt>
    <dgm:pt modelId="{B5E104C1-7F23-4DDB-AE4B-5D8F1F63395B}" type="pres">
      <dgm:prSet presAssocID="{76712BD3-27F8-4DF7-A517-92556A2A7973}" presName="text3" presStyleLbl="fgAcc3" presStyleIdx="2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0BBE33DF-3B41-4C1D-BEC2-6E98405D327B}" type="pres">
      <dgm:prSet presAssocID="{76712BD3-27F8-4DF7-A517-92556A2A7973}" presName="hierChild4" presStyleCnt="0"/>
      <dgm:spPr/>
    </dgm:pt>
    <dgm:pt modelId="{B7E6F820-0A27-46A6-AEB6-33471D5B982D}" type="pres">
      <dgm:prSet presAssocID="{A6F2B2A8-E168-447D-BE0E-97D0122AC535}" presName="Name10" presStyleLbl="parChTrans1D2" presStyleIdx="3" presStyleCnt="6"/>
      <dgm:spPr/>
      <dgm:t>
        <a:bodyPr/>
        <a:lstStyle/>
        <a:p>
          <a:endParaRPr lang="en-IN"/>
        </a:p>
      </dgm:t>
    </dgm:pt>
    <dgm:pt modelId="{BB0E67AF-1BC4-45B3-8B13-50F1D9CDF108}" type="pres">
      <dgm:prSet presAssocID="{E419D434-AB05-46F3-A7E8-B97BD14D4C3A}" presName="hierRoot2" presStyleCnt="0"/>
      <dgm:spPr/>
    </dgm:pt>
    <dgm:pt modelId="{0340B7E7-1102-4142-AA5D-7D80BDD0E260}" type="pres">
      <dgm:prSet presAssocID="{E419D434-AB05-46F3-A7E8-B97BD14D4C3A}" presName="composite2" presStyleCnt="0"/>
      <dgm:spPr/>
    </dgm:pt>
    <dgm:pt modelId="{31A76ED6-5F12-4471-9E48-905E669378B5}" type="pres">
      <dgm:prSet presAssocID="{E419D434-AB05-46F3-A7E8-B97BD14D4C3A}" presName="background2" presStyleLbl="node2" presStyleIdx="3" presStyleCnt="6"/>
      <dgm:spPr/>
    </dgm:pt>
    <dgm:pt modelId="{2A94F0F6-27C1-4C05-B4A6-064BFB90390F}" type="pres">
      <dgm:prSet presAssocID="{E419D434-AB05-46F3-A7E8-B97BD14D4C3A}" presName="text2" presStyleLbl="fgAcc2" presStyleIdx="3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0FB17A75-4C11-4653-98B5-D5CB5D454226}" type="pres">
      <dgm:prSet presAssocID="{E419D434-AB05-46F3-A7E8-B97BD14D4C3A}" presName="hierChild3" presStyleCnt="0"/>
      <dgm:spPr/>
    </dgm:pt>
    <dgm:pt modelId="{47E28390-3332-4246-92EE-C5102A3A6562}" type="pres">
      <dgm:prSet presAssocID="{47A3A800-84A7-41B8-AD79-E5F4748258EE}" presName="Name17" presStyleLbl="parChTrans1D3" presStyleIdx="3" presStyleCnt="6"/>
      <dgm:spPr/>
      <dgm:t>
        <a:bodyPr/>
        <a:lstStyle/>
        <a:p>
          <a:endParaRPr lang="en-IN"/>
        </a:p>
      </dgm:t>
    </dgm:pt>
    <dgm:pt modelId="{199DF0FB-7004-46EA-8892-584552394BEB}" type="pres">
      <dgm:prSet presAssocID="{1579B17B-0023-4130-8ECE-4BEB1D690407}" presName="hierRoot3" presStyleCnt="0"/>
      <dgm:spPr/>
    </dgm:pt>
    <dgm:pt modelId="{0DDCFCC1-01FA-45BD-B979-97A882480DBA}" type="pres">
      <dgm:prSet presAssocID="{1579B17B-0023-4130-8ECE-4BEB1D690407}" presName="composite3" presStyleCnt="0"/>
      <dgm:spPr/>
    </dgm:pt>
    <dgm:pt modelId="{4B535AD5-E3AE-429B-B3F0-2ACC7F2EFEAC}" type="pres">
      <dgm:prSet presAssocID="{1579B17B-0023-4130-8ECE-4BEB1D690407}" presName="background3" presStyleLbl="node3" presStyleIdx="3" presStyleCnt="6"/>
      <dgm:spPr/>
    </dgm:pt>
    <dgm:pt modelId="{67D032AD-AF8C-48B5-BC5F-A5416ED4AE7B}" type="pres">
      <dgm:prSet presAssocID="{1579B17B-0023-4130-8ECE-4BEB1D690407}" presName="text3" presStyleLbl="fgAcc3" presStyleIdx="3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67A0CA6E-825A-45BB-AFC6-28B77AF4E9E7}" type="pres">
      <dgm:prSet presAssocID="{1579B17B-0023-4130-8ECE-4BEB1D690407}" presName="hierChild4" presStyleCnt="0"/>
      <dgm:spPr/>
    </dgm:pt>
    <dgm:pt modelId="{C5F170C6-F603-4675-817C-324AB97E4F4E}" type="pres">
      <dgm:prSet presAssocID="{46EF2E16-E35C-4280-B2B0-EBA51E13B9D4}" presName="Name10" presStyleLbl="parChTrans1D2" presStyleIdx="4" presStyleCnt="6"/>
      <dgm:spPr/>
      <dgm:t>
        <a:bodyPr/>
        <a:lstStyle/>
        <a:p>
          <a:endParaRPr lang="en-IN"/>
        </a:p>
      </dgm:t>
    </dgm:pt>
    <dgm:pt modelId="{11AA6B3E-9617-4B63-8E03-29DE8043B560}" type="pres">
      <dgm:prSet presAssocID="{77DD3CA6-460F-4CED-BCB1-E3392A813370}" presName="hierRoot2" presStyleCnt="0"/>
      <dgm:spPr/>
    </dgm:pt>
    <dgm:pt modelId="{803C4611-CD6E-41D2-9B90-FE80468E8824}" type="pres">
      <dgm:prSet presAssocID="{77DD3CA6-460F-4CED-BCB1-E3392A813370}" presName="composite2" presStyleCnt="0"/>
      <dgm:spPr/>
    </dgm:pt>
    <dgm:pt modelId="{972E8D60-6358-48A7-BD88-A713053A1084}" type="pres">
      <dgm:prSet presAssocID="{77DD3CA6-460F-4CED-BCB1-E3392A813370}" presName="background2" presStyleLbl="node2" presStyleIdx="4" presStyleCnt="6"/>
      <dgm:spPr/>
    </dgm:pt>
    <dgm:pt modelId="{9EAC04F1-253F-43DE-95E7-F0FBF9479998}" type="pres">
      <dgm:prSet presAssocID="{77DD3CA6-460F-4CED-BCB1-E3392A813370}" presName="text2" presStyleLbl="fgAcc2" presStyleIdx="4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0161C425-AD43-4BDB-A1D8-EF912567D32E}" type="pres">
      <dgm:prSet presAssocID="{77DD3CA6-460F-4CED-BCB1-E3392A813370}" presName="hierChild3" presStyleCnt="0"/>
      <dgm:spPr/>
    </dgm:pt>
    <dgm:pt modelId="{D2F0A3BD-B983-48AB-B80B-5A87EB5595E8}" type="pres">
      <dgm:prSet presAssocID="{809CECC3-1898-4269-9C5F-E9193CAAE386}" presName="Name17" presStyleLbl="parChTrans1D3" presStyleIdx="4" presStyleCnt="6"/>
      <dgm:spPr/>
      <dgm:t>
        <a:bodyPr/>
        <a:lstStyle/>
        <a:p>
          <a:endParaRPr lang="en-IN"/>
        </a:p>
      </dgm:t>
    </dgm:pt>
    <dgm:pt modelId="{9B946FDF-609A-40EC-815C-78473E0011FF}" type="pres">
      <dgm:prSet presAssocID="{10D9C3D9-6F84-42B6-AC5A-0ABB8129B4C2}" presName="hierRoot3" presStyleCnt="0"/>
      <dgm:spPr/>
    </dgm:pt>
    <dgm:pt modelId="{6F94BBCA-71A3-4B0F-B99E-40C0540AB975}" type="pres">
      <dgm:prSet presAssocID="{10D9C3D9-6F84-42B6-AC5A-0ABB8129B4C2}" presName="composite3" presStyleCnt="0"/>
      <dgm:spPr/>
    </dgm:pt>
    <dgm:pt modelId="{EB33E2EE-E804-463C-8F3E-FE38F53D3638}" type="pres">
      <dgm:prSet presAssocID="{10D9C3D9-6F84-42B6-AC5A-0ABB8129B4C2}" presName="background3" presStyleLbl="node3" presStyleIdx="4" presStyleCnt="6"/>
      <dgm:spPr/>
    </dgm:pt>
    <dgm:pt modelId="{7D9CED88-35DF-46F7-838D-AD1AAFDE9B36}" type="pres">
      <dgm:prSet presAssocID="{10D9C3D9-6F84-42B6-AC5A-0ABB8129B4C2}" presName="text3" presStyleLbl="fgAcc3" presStyleIdx="4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CA66925A-EEA7-41C5-BF56-B52EE0AF8738}" type="pres">
      <dgm:prSet presAssocID="{10D9C3D9-6F84-42B6-AC5A-0ABB8129B4C2}" presName="hierChild4" presStyleCnt="0"/>
      <dgm:spPr/>
    </dgm:pt>
    <dgm:pt modelId="{ECF2BE7F-9F35-4EAE-9788-8B541F2B3AA3}" type="pres">
      <dgm:prSet presAssocID="{5D933DBA-F971-47D5-97D9-4FA0F252D245}" presName="Name10" presStyleLbl="parChTrans1D2" presStyleIdx="5" presStyleCnt="6"/>
      <dgm:spPr/>
      <dgm:t>
        <a:bodyPr/>
        <a:lstStyle/>
        <a:p>
          <a:endParaRPr lang="en-IN"/>
        </a:p>
      </dgm:t>
    </dgm:pt>
    <dgm:pt modelId="{B5A60CB0-BF70-4C26-A063-EB962544D75E}" type="pres">
      <dgm:prSet presAssocID="{154F56A9-1A33-4FDD-8927-53C7F405DC9D}" presName="hierRoot2" presStyleCnt="0"/>
      <dgm:spPr/>
    </dgm:pt>
    <dgm:pt modelId="{EE688F7B-283F-45CE-9D2E-9028718F9A41}" type="pres">
      <dgm:prSet presAssocID="{154F56A9-1A33-4FDD-8927-53C7F405DC9D}" presName="composite2" presStyleCnt="0"/>
      <dgm:spPr/>
    </dgm:pt>
    <dgm:pt modelId="{4C00BD35-EBF3-4BC1-A24A-44A0906E5261}" type="pres">
      <dgm:prSet presAssocID="{154F56A9-1A33-4FDD-8927-53C7F405DC9D}" presName="background2" presStyleLbl="node2" presStyleIdx="5" presStyleCnt="6"/>
      <dgm:spPr/>
    </dgm:pt>
    <dgm:pt modelId="{2B36C9B9-6868-43D9-BF0A-A21B871E0383}" type="pres">
      <dgm:prSet presAssocID="{154F56A9-1A33-4FDD-8927-53C7F405DC9D}" presName="text2" presStyleLbl="fgAcc2" presStyleIdx="5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ED8E4EAE-9F90-4601-B960-F99B4027D52B}" type="pres">
      <dgm:prSet presAssocID="{154F56A9-1A33-4FDD-8927-53C7F405DC9D}" presName="hierChild3" presStyleCnt="0"/>
      <dgm:spPr/>
    </dgm:pt>
    <dgm:pt modelId="{95F6A211-6970-4879-ABA3-F9A23E5ECEFA}" type="pres">
      <dgm:prSet presAssocID="{856D5460-3CEE-495F-83A3-5CCF221620E7}" presName="Name17" presStyleLbl="parChTrans1D3" presStyleIdx="5" presStyleCnt="6"/>
      <dgm:spPr/>
      <dgm:t>
        <a:bodyPr/>
        <a:lstStyle/>
        <a:p>
          <a:endParaRPr lang="en-IN"/>
        </a:p>
      </dgm:t>
    </dgm:pt>
    <dgm:pt modelId="{E6A7E374-3A52-4CAD-A34B-064C84BE40DE}" type="pres">
      <dgm:prSet presAssocID="{55EC236D-9CCA-4CD0-BE76-53105AFCFB1E}" presName="hierRoot3" presStyleCnt="0"/>
      <dgm:spPr/>
    </dgm:pt>
    <dgm:pt modelId="{68EF5ABD-BAC2-4233-B8A8-038051560D59}" type="pres">
      <dgm:prSet presAssocID="{55EC236D-9CCA-4CD0-BE76-53105AFCFB1E}" presName="composite3" presStyleCnt="0"/>
      <dgm:spPr/>
    </dgm:pt>
    <dgm:pt modelId="{D6790C43-EAF0-473E-BD99-8335D16054B3}" type="pres">
      <dgm:prSet presAssocID="{55EC236D-9CCA-4CD0-BE76-53105AFCFB1E}" presName="background3" presStyleLbl="node3" presStyleIdx="5" presStyleCnt="6"/>
      <dgm:spPr/>
    </dgm:pt>
    <dgm:pt modelId="{9E5480C2-413A-4085-A96D-F4FC0F45AA11}" type="pres">
      <dgm:prSet presAssocID="{55EC236D-9CCA-4CD0-BE76-53105AFCFB1E}" presName="text3" presStyleLbl="fgAcc3" presStyleIdx="5" presStyleCnt="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78CB7386-8F44-4BF8-BE34-785E0407E053}" type="pres">
      <dgm:prSet presAssocID="{55EC236D-9CCA-4CD0-BE76-53105AFCFB1E}" presName="hierChild4" presStyleCnt="0"/>
      <dgm:spPr/>
    </dgm:pt>
  </dgm:ptLst>
  <dgm:cxnLst>
    <dgm:cxn modelId="{CF868F1B-B9B0-4E08-A57D-9C0AC74A7CCD}" srcId="{71FAC33A-E97B-482B-8E44-87373E4D858C}" destId="{154F56A9-1A33-4FDD-8927-53C7F405DC9D}" srcOrd="5" destOrd="0" parTransId="{5D933DBA-F971-47D5-97D9-4FA0F252D245}" sibTransId="{F339D128-B8F6-48FE-BE7A-89B72E08A8D8}"/>
    <dgm:cxn modelId="{97000B23-6120-45A7-9405-AED216CE16C9}" type="presOf" srcId="{DDCB74F7-D6DE-42FA-8FAF-42AF8E2CEDE9}" destId="{3AA7EFA6-C68A-4AE0-AE3F-47B53D5B5ADE}" srcOrd="0" destOrd="0" presId="urn:microsoft.com/office/officeart/2005/8/layout/hierarchy1"/>
    <dgm:cxn modelId="{05D13033-D239-4DE9-B14D-1CA3F0766C36}" type="presOf" srcId="{5D933DBA-F971-47D5-97D9-4FA0F252D245}" destId="{ECF2BE7F-9F35-4EAE-9788-8B541F2B3AA3}" srcOrd="0" destOrd="0" presId="urn:microsoft.com/office/officeart/2005/8/layout/hierarchy1"/>
    <dgm:cxn modelId="{D4765774-D9DD-451A-B76C-10AF76C4A722}" srcId="{AF84679E-65AB-4DF2-B7C3-C8569C88E76A}" destId="{76712BD3-27F8-4DF7-A517-92556A2A7973}" srcOrd="0" destOrd="0" parTransId="{DDCB74F7-D6DE-42FA-8FAF-42AF8E2CEDE9}" sibTransId="{7DA4C7B5-CA46-494F-9F3D-73D573EB56BA}"/>
    <dgm:cxn modelId="{5EE09F42-5773-4C1D-896F-CF4DE3AF1010}" type="presOf" srcId="{71FAC33A-E97B-482B-8E44-87373E4D858C}" destId="{229404D4-4DED-4AF7-B252-CF731B44B2FB}" srcOrd="0" destOrd="0" presId="urn:microsoft.com/office/officeart/2005/8/layout/hierarchy1"/>
    <dgm:cxn modelId="{9BA1F333-7B46-4F0F-B81E-E6732871C182}" type="presOf" srcId="{AF84679E-65AB-4DF2-B7C3-C8569C88E76A}" destId="{14FB40DC-2C1D-4B8F-8A36-098816EE89EB}" srcOrd="0" destOrd="0" presId="urn:microsoft.com/office/officeart/2005/8/layout/hierarchy1"/>
    <dgm:cxn modelId="{39952D22-B410-4C76-B2D8-36ED7106357C}" type="presOf" srcId="{1579B17B-0023-4130-8ECE-4BEB1D690407}" destId="{67D032AD-AF8C-48B5-BC5F-A5416ED4AE7B}" srcOrd="0" destOrd="0" presId="urn:microsoft.com/office/officeart/2005/8/layout/hierarchy1"/>
    <dgm:cxn modelId="{D17E964F-7952-4A50-8CB1-708E8B056D84}" type="presOf" srcId="{B9094E34-B046-4A65-B9F4-133E5C5E44D8}" destId="{FB78A881-9B96-46CD-9CE7-55CA365B029E}" srcOrd="0" destOrd="0" presId="urn:microsoft.com/office/officeart/2005/8/layout/hierarchy1"/>
    <dgm:cxn modelId="{8A47D08D-31AD-433E-A984-B115EDED7A63}" srcId="{154F56A9-1A33-4FDD-8927-53C7F405DC9D}" destId="{55EC236D-9CCA-4CD0-BE76-53105AFCFB1E}" srcOrd="0" destOrd="0" parTransId="{856D5460-3CEE-495F-83A3-5CCF221620E7}" sibTransId="{F735E2B9-9CA5-44A1-AD38-ED0758CB75BA}"/>
    <dgm:cxn modelId="{D2AD74D4-DA48-4AEB-8FFF-CEFDAE5CEE6F}" type="presOf" srcId="{E1E02A20-6954-4016-AD26-0ED51951C744}" destId="{8EB0D71C-687C-42E6-B6AE-67AF12D2F907}" srcOrd="0" destOrd="0" presId="urn:microsoft.com/office/officeart/2005/8/layout/hierarchy1"/>
    <dgm:cxn modelId="{956F7048-0E44-43FF-A692-A8428498DC4C}" srcId="{E419D434-AB05-46F3-A7E8-B97BD14D4C3A}" destId="{1579B17B-0023-4130-8ECE-4BEB1D690407}" srcOrd="0" destOrd="0" parTransId="{47A3A800-84A7-41B8-AD79-E5F4748258EE}" sibTransId="{0B7AD4CB-1451-402B-80E4-D83897BF208A}"/>
    <dgm:cxn modelId="{4BE1221A-12D1-4494-A4CA-9A12F81A818C}" type="presOf" srcId="{B783F8D7-0AAB-48EE-B573-2D051CD31A54}" destId="{A1A10D8F-40C6-4A9D-96F1-78F337984128}" srcOrd="0" destOrd="0" presId="urn:microsoft.com/office/officeart/2005/8/layout/hierarchy1"/>
    <dgm:cxn modelId="{8AC0E4AD-8D78-44C8-8332-1A24213213E7}" type="presOf" srcId="{28B9759C-64FF-4A1C-8BA9-82547EC7C22E}" destId="{DA2CEBB6-7925-4B2B-A2C6-340BCD65BF5E}" srcOrd="0" destOrd="0" presId="urn:microsoft.com/office/officeart/2005/8/layout/hierarchy1"/>
    <dgm:cxn modelId="{FBB5800E-14FB-468A-B3CC-F98638409366}" type="presOf" srcId="{856D5460-3CEE-495F-83A3-5CCF221620E7}" destId="{95F6A211-6970-4879-ABA3-F9A23E5ECEFA}" srcOrd="0" destOrd="0" presId="urn:microsoft.com/office/officeart/2005/8/layout/hierarchy1"/>
    <dgm:cxn modelId="{559AAFB0-FF4B-496B-B6ED-5D6A4311999F}" type="presOf" srcId="{E419D434-AB05-46F3-A7E8-B97BD14D4C3A}" destId="{2A94F0F6-27C1-4C05-B4A6-064BFB90390F}" srcOrd="0" destOrd="0" presId="urn:microsoft.com/office/officeart/2005/8/layout/hierarchy1"/>
    <dgm:cxn modelId="{99F45827-4B2E-4435-9126-C319F4CE04DD}" srcId="{41C58B69-400A-4E15-ACDC-BB3F667764D0}" destId="{B9094E34-B046-4A65-B9F4-133E5C5E44D8}" srcOrd="0" destOrd="0" parTransId="{28B9759C-64FF-4A1C-8BA9-82547EC7C22E}" sibTransId="{8693EFCC-3A21-4FE5-87BF-E637D466C6A1}"/>
    <dgm:cxn modelId="{62B832EE-7CB1-42E3-8307-6A4251680D24}" type="presOf" srcId="{76712BD3-27F8-4DF7-A517-92556A2A7973}" destId="{B5E104C1-7F23-4DDB-AE4B-5D8F1F63395B}" srcOrd="0" destOrd="0" presId="urn:microsoft.com/office/officeart/2005/8/layout/hierarchy1"/>
    <dgm:cxn modelId="{5504E74A-983D-4816-BE38-911D2AA6A0AD}" type="presOf" srcId="{9025CD21-5F83-4A6F-BB05-1EE5EE5C2879}" destId="{EDEDC2B6-C50D-4DC7-99DD-BD75C047D2D0}" srcOrd="0" destOrd="0" presId="urn:microsoft.com/office/officeart/2005/8/layout/hierarchy1"/>
    <dgm:cxn modelId="{4906B3F2-9599-4EF4-8393-EBE642D5A0FB}" type="presOf" srcId="{46EF2E16-E35C-4280-B2B0-EBA51E13B9D4}" destId="{C5F170C6-F603-4675-817C-324AB97E4F4E}" srcOrd="0" destOrd="0" presId="urn:microsoft.com/office/officeart/2005/8/layout/hierarchy1"/>
    <dgm:cxn modelId="{FA1C0D9F-A43E-4220-B9BC-4B02AD1A26F6}" srcId="{71FAC33A-E97B-482B-8E44-87373E4D858C}" destId="{41C58B69-400A-4E15-ACDC-BB3F667764D0}" srcOrd="0" destOrd="0" parTransId="{19D9C3CF-2A8B-4218-AC94-84C5523F98AD}" sibTransId="{AE2D2AD1-ED4C-48C9-BABE-13EECB79EF8D}"/>
    <dgm:cxn modelId="{5D92418E-7D42-4C18-A2FF-47B463412DEE}" srcId="{71FAC33A-E97B-482B-8E44-87373E4D858C}" destId="{C859B153-B325-40B9-AE6C-4FFDC9F2FC3A}" srcOrd="1" destOrd="0" parTransId="{E1E02A20-6954-4016-AD26-0ED51951C744}" sibTransId="{A93E2C06-9C77-42AF-90AA-11234959C736}"/>
    <dgm:cxn modelId="{76FC39D6-ED7E-4685-8927-1B862B84CE9C}" type="presOf" srcId="{A8D6056C-170D-4ABE-B4AB-F54465229405}" destId="{04AA4101-1961-4C05-A55B-28878980B7B2}" srcOrd="0" destOrd="0" presId="urn:microsoft.com/office/officeart/2005/8/layout/hierarchy1"/>
    <dgm:cxn modelId="{0D832345-3BB6-44F2-AB66-08C68FE6C421}" srcId="{71FAC33A-E97B-482B-8E44-87373E4D858C}" destId="{AF84679E-65AB-4DF2-B7C3-C8569C88E76A}" srcOrd="2" destOrd="0" parTransId="{A8D6056C-170D-4ABE-B4AB-F54465229405}" sibTransId="{AEEFCD19-F243-4F95-8977-41EA866E9C5E}"/>
    <dgm:cxn modelId="{5C08DD12-2223-4D61-9813-B383338E4010}" type="presOf" srcId="{19D9C3CF-2A8B-4218-AC94-84C5523F98AD}" destId="{806EB5E6-19B7-48B8-9D09-F5D584F76DA1}" srcOrd="0" destOrd="0" presId="urn:microsoft.com/office/officeart/2005/8/layout/hierarchy1"/>
    <dgm:cxn modelId="{A5DB7C04-94B9-40AB-8EF3-6141EFD3AB84}" type="presOf" srcId="{77DD3CA6-460F-4CED-BCB1-E3392A813370}" destId="{9EAC04F1-253F-43DE-95E7-F0FBF9479998}" srcOrd="0" destOrd="0" presId="urn:microsoft.com/office/officeart/2005/8/layout/hierarchy1"/>
    <dgm:cxn modelId="{104B65B6-709C-4743-ACF6-16FFDF42DA4C}" type="presOf" srcId="{C859B153-B325-40B9-AE6C-4FFDC9F2FC3A}" destId="{22C22951-5A72-4FB4-9B58-18D70DA07C81}" srcOrd="0" destOrd="0" presId="urn:microsoft.com/office/officeart/2005/8/layout/hierarchy1"/>
    <dgm:cxn modelId="{DDF65845-16B7-4BE1-897D-BE6EC00A9CCF}" type="presOf" srcId="{94BC0740-940D-4AB2-9507-0996CBC66009}" destId="{2420388F-3A2D-4625-AAF3-F6160553EDBC}" srcOrd="0" destOrd="0" presId="urn:microsoft.com/office/officeart/2005/8/layout/hierarchy1"/>
    <dgm:cxn modelId="{5A64B6C3-5808-44CB-B8D8-09EC079AF4CA}" type="presOf" srcId="{55EC236D-9CCA-4CD0-BE76-53105AFCFB1E}" destId="{9E5480C2-413A-4085-A96D-F4FC0F45AA11}" srcOrd="0" destOrd="0" presId="urn:microsoft.com/office/officeart/2005/8/layout/hierarchy1"/>
    <dgm:cxn modelId="{CBAD206D-E0C0-41D6-B5E3-D0F623C573A6}" type="presOf" srcId="{47A3A800-84A7-41B8-AD79-E5F4748258EE}" destId="{47E28390-3332-4246-92EE-C5102A3A6562}" srcOrd="0" destOrd="0" presId="urn:microsoft.com/office/officeart/2005/8/layout/hierarchy1"/>
    <dgm:cxn modelId="{8A0DF111-CA9C-49D9-8527-78711A16D36F}" type="presOf" srcId="{809CECC3-1898-4269-9C5F-E9193CAAE386}" destId="{D2F0A3BD-B983-48AB-B80B-5A87EB5595E8}" srcOrd="0" destOrd="0" presId="urn:microsoft.com/office/officeart/2005/8/layout/hierarchy1"/>
    <dgm:cxn modelId="{8FD7BD96-6B1F-4D86-8ADB-BC7E0139F953}" srcId="{71FAC33A-E97B-482B-8E44-87373E4D858C}" destId="{E419D434-AB05-46F3-A7E8-B97BD14D4C3A}" srcOrd="3" destOrd="0" parTransId="{A6F2B2A8-E168-447D-BE0E-97D0122AC535}" sibTransId="{82378909-BB92-4BCD-8FF3-8232F52E1A4B}"/>
    <dgm:cxn modelId="{8667B2F0-D6A7-4125-BCD4-9A84A1E51A4A}" type="presOf" srcId="{10D9C3D9-6F84-42B6-AC5A-0ABB8129B4C2}" destId="{7D9CED88-35DF-46F7-838D-AD1AAFDE9B36}" srcOrd="0" destOrd="0" presId="urn:microsoft.com/office/officeart/2005/8/layout/hierarchy1"/>
    <dgm:cxn modelId="{AF7ECC34-14A8-488C-880F-E7C96B735FBB}" type="presOf" srcId="{41C58B69-400A-4E15-ACDC-BB3F667764D0}" destId="{902D7349-4D56-45C5-9D93-BC9A557BE60B}" srcOrd="0" destOrd="0" presId="urn:microsoft.com/office/officeart/2005/8/layout/hierarchy1"/>
    <dgm:cxn modelId="{4DAAA791-2ADF-49A0-93B6-84D97F87C764}" srcId="{71FAC33A-E97B-482B-8E44-87373E4D858C}" destId="{77DD3CA6-460F-4CED-BCB1-E3392A813370}" srcOrd="4" destOrd="0" parTransId="{46EF2E16-E35C-4280-B2B0-EBA51E13B9D4}" sibTransId="{CFDAA6F2-F891-40BC-9118-A12D20F15CD1}"/>
    <dgm:cxn modelId="{1539D50F-DB43-4C78-A61E-467E3D621277}" type="presOf" srcId="{A6F2B2A8-E168-447D-BE0E-97D0122AC535}" destId="{B7E6F820-0A27-46A6-AEB6-33471D5B982D}" srcOrd="0" destOrd="0" presId="urn:microsoft.com/office/officeart/2005/8/layout/hierarchy1"/>
    <dgm:cxn modelId="{8245474E-34B5-4DEC-B03F-21179F16DA33}" type="presOf" srcId="{154F56A9-1A33-4FDD-8927-53C7F405DC9D}" destId="{2B36C9B9-6868-43D9-BF0A-A21B871E0383}" srcOrd="0" destOrd="0" presId="urn:microsoft.com/office/officeart/2005/8/layout/hierarchy1"/>
    <dgm:cxn modelId="{A1F1C006-415A-48F6-A9B6-E49BEEA5BBB1}" srcId="{B783F8D7-0AAB-48EE-B573-2D051CD31A54}" destId="{71FAC33A-E97B-482B-8E44-87373E4D858C}" srcOrd="0" destOrd="0" parTransId="{9A94F42D-AC8E-4997-97C0-2FC83EBC8CCF}" sibTransId="{E3D4096D-E951-47B4-9C98-564824FD75B5}"/>
    <dgm:cxn modelId="{6B78CBD6-473B-4FBF-A9F0-AAC844426B63}" srcId="{C859B153-B325-40B9-AE6C-4FFDC9F2FC3A}" destId="{94BC0740-940D-4AB2-9507-0996CBC66009}" srcOrd="0" destOrd="0" parTransId="{9025CD21-5F83-4A6F-BB05-1EE5EE5C2879}" sibTransId="{092D9F0B-B7E4-465B-9D36-E8DC89A4B270}"/>
    <dgm:cxn modelId="{E33E0707-A53C-4635-BDA0-93058A9774A2}" srcId="{77DD3CA6-460F-4CED-BCB1-E3392A813370}" destId="{10D9C3D9-6F84-42B6-AC5A-0ABB8129B4C2}" srcOrd="0" destOrd="0" parTransId="{809CECC3-1898-4269-9C5F-E9193CAAE386}" sibTransId="{C6419843-C543-46DA-BF8E-77F8A229A83B}"/>
    <dgm:cxn modelId="{E8A25BA3-212C-4AC2-8538-1337C3B10EAA}" type="presParOf" srcId="{A1A10D8F-40C6-4A9D-96F1-78F337984128}" destId="{3BEACDE9-7A70-4B9F-98A3-66E1674BF4A6}" srcOrd="0" destOrd="0" presId="urn:microsoft.com/office/officeart/2005/8/layout/hierarchy1"/>
    <dgm:cxn modelId="{7D43BA4F-9121-4FF1-B013-447C9185C4A1}" type="presParOf" srcId="{3BEACDE9-7A70-4B9F-98A3-66E1674BF4A6}" destId="{84286A8C-CA98-42D9-A7C0-FD88235A0F41}" srcOrd="0" destOrd="0" presId="urn:microsoft.com/office/officeart/2005/8/layout/hierarchy1"/>
    <dgm:cxn modelId="{C388EF3F-A1F8-4C26-8F53-198D1C1FCDA5}" type="presParOf" srcId="{84286A8C-CA98-42D9-A7C0-FD88235A0F41}" destId="{3872E567-005A-48AE-B779-9A52EC68BAB6}" srcOrd="0" destOrd="0" presId="urn:microsoft.com/office/officeart/2005/8/layout/hierarchy1"/>
    <dgm:cxn modelId="{492F91F8-AE2F-4750-89E8-7D87B2C7F298}" type="presParOf" srcId="{84286A8C-CA98-42D9-A7C0-FD88235A0F41}" destId="{229404D4-4DED-4AF7-B252-CF731B44B2FB}" srcOrd="1" destOrd="0" presId="urn:microsoft.com/office/officeart/2005/8/layout/hierarchy1"/>
    <dgm:cxn modelId="{0EE7BF19-A3E3-4C70-B69E-C570416D163A}" type="presParOf" srcId="{3BEACDE9-7A70-4B9F-98A3-66E1674BF4A6}" destId="{63319A84-4332-4526-A885-4ABEC71D40F3}" srcOrd="1" destOrd="0" presId="urn:microsoft.com/office/officeart/2005/8/layout/hierarchy1"/>
    <dgm:cxn modelId="{27EFF15C-7432-46F1-AEEF-9BDE5B8132CC}" type="presParOf" srcId="{63319A84-4332-4526-A885-4ABEC71D40F3}" destId="{806EB5E6-19B7-48B8-9D09-F5D584F76DA1}" srcOrd="0" destOrd="0" presId="urn:microsoft.com/office/officeart/2005/8/layout/hierarchy1"/>
    <dgm:cxn modelId="{91FB3827-0015-426F-AB24-B6CA183F8E0C}" type="presParOf" srcId="{63319A84-4332-4526-A885-4ABEC71D40F3}" destId="{973837F0-C6E8-4577-B7DD-268629693F41}" srcOrd="1" destOrd="0" presId="urn:microsoft.com/office/officeart/2005/8/layout/hierarchy1"/>
    <dgm:cxn modelId="{FC31BE64-86C5-4342-8219-E8D61D516BA0}" type="presParOf" srcId="{973837F0-C6E8-4577-B7DD-268629693F41}" destId="{C43B55A9-B421-4D37-8A4C-EC270B7634E2}" srcOrd="0" destOrd="0" presId="urn:microsoft.com/office/officeart/2005/8/layout/hierarchy1"/>
    <dgm:cxn modelId="{8889CFD7-05AC-46E4-83CB-5D15F9837055}" type="presParOf" srcId="{C43B55A9-B421-4D37-8A4C-EC270B7634E2}" destId="{01FBCE46-1F45-4E32-A7A0-19573B6E4EE4}" srcOrd="0" destOrd="0" presId="urn:microsoft.com/office/officeart/2005/8/layout/hierarchy1"/>
    <dgm:cxn modelId="{435788AA-DDA8-438C-8412-BA87F297ECB1}" type="presParOf" srcId="{C43B55A9-B421-4D37-8A4C-EC270B7634E2}" destId="{902D7349-4D56-45C5-9D93-BC9A557BE60B}" srcOrd="1" destOrd="0" presId="urn:microsoft.com/office/officeart/2005/8/layout/hierarchy1"/>
    <dgm:cxn modelId="{AC9A5294-4062-4635-8EC7-C2876B631FE2}" type="presParOf" srcId="{973837F0-C6E8-4577-B7DD-268629693F41}" destId="{4492BEDF-F93B-411E-AD64-47C9DE1E367F}" srcOrd="1" destOrd="0" presId="urn:microsoft.com/office/officeart/2005/8/layout/hierarchy1"/>
    <dgm:cxn modelId="{8839A0F1-75EC-42A0-AEF1-0F5294CCCCB7}" type="presParOf" srcId="{4492BEDF-F93B-411E-AD64-47C9DE1E367F}" destId="{DA2CEBB6-7925-4B2B-A2C6-340BCD65BF5E}" srcOrd="0" destOrd="0" presId="urn:microsoft.com/office/officeart/2005/8/layout/hierarchy1"/>
    <dgm:cxn modelId="{92107D2E-754B-45D9-8776-B89CF5877E5F}" type="presParOf" srcId="{4492BEDF-F93B-411E-AD64-47C9DE1E367F}" destId="{3415F590-537E-4F9B-A159-5840537F5CB3}" srcOrd="1" destOrd="0" presId="urn:microsoft.com/office/officeart/2005/8/layout/hierarchy1"/>
    <dgm:cxn modelId="{7CCBFBBA-0473-4311-AB04-9DF2D086FE31}" type="presParOf" srcId="{3415F590-537E-4F9B-A159-5840537F5CB3}" destId="{B8B716DB-E0A7-4193-BFC4-B24D3F7CB861}" srcOrd="0" destOrd="0" presId="urn:microsoft.com/office/officeart/2005/8/layout/hierarchy1"/>
    <dgm:cxn modelId="{ABFB6490-76ED-4638-B7CC-A068EE6EF2AA}" type="presParOf" srcId="{B8B716DB-E0A7-4193-BFC4-B24D3F7CB861}" destId="{786801E0-34C0-42A1-BC4A-3853D40E4253}" srcOrd="0" destOrd="0" presId="urn:microsoft.com/office/officeart/2005/8/layout/hierarchy1"/>
    <dgm:cxn modelId="{FC4171B5-11F4-4331-AFE3-2A126D516617}" type="presParOf" srcId="{B8B716DB-E0A7-4193-BFC4-B24D3F7CB861}" destId="{FB78A881-9B96-46CD-9CE7-55CA365B029E}" srcOrd="1" destOrd="0" presId="urn:microsoft.com/office/officeart/2005/8/layout/hierarchy1"/>
    <dgm:cxn modelId="{BF29037F-B4D7-49BB-BEBF-F7447217C323}" type="presParOf" srcId="{3415F590-537E-4F9B-A159-5840537F5CB3}" destId="{8245E76D-C6F1-46AB-8B05-ACED752AB5A2}" srcOrd="1" destOrd="0" presId="urn:microsoft.com/office/officeart/2005/8/layout/hierarchy1"/>
    <dgm:cxn modelId="{488FEE32-4EE1-4631-82CB-6665CF6179F2}" type="presParOf" srcId="{63319A84-4332-4526-A885-4ABEC71D40F3}" destId="{8EB0D71C-687C-42E6-B6AE-67AF12D2F907}" srcOrd="2" destOrd="0" presId="urn:microsoft.com/office/officeart/2005/8/layout/hierarchy1"/>
    <dgm:cxn modelId="{7394481D-CE09-4FF1-A461-275FE2E7FBB7}" type="presParOf" srcId="{63319A84-4332-4526-A885-4ABEC71D40F3}" destId="{3E4F94FE-DEAA-4305-A488-860FD2A7B4D8}" srcOrd="3" destOrd="0" presId="urn:microsoft.com/office/officeart/2005/8/layout/hierarchy1"/>
    <dgm:cxn modelId="{4C038ABE-60C8-478F-92EF-3C8E628F961D}" type="presParOf" srcId="{3E4F94FE-DEAA-4305-A488-860FD2A7B4D8}" destId="{F61F9F9A-B3EF-4D0A-9745-AC2204556FB4}" srcOrd="0" destOrd="0" presId="urn:microsoft.com/office/officeart/2005/8/layout/hierarchy1"/>
    <dgm:cxn modelId="{2D0E364F-DB4F-4430-BF81-B687EC1F919A}" type="presParOf" srcId="{F61F9F9A-B3EF-4D0A-9745-AC2204556FB4}" destId="{347588A1-5AED-4B83-AF49-CB497DA95B42}" srcOrd="0" destOrd="0" presId="urn:microsoft.com/office/officeart/2005/8/layout/hierarchy1"/>
    <dgm:cxn modelId="{335CAAB8-2977-48C0-BC82-9272DB37463B}" type="presParOf" srcId="{F61F9F9A-B3EF-4D0A-9745-AC2204556FB4}" destId="{22C22951-5A72-4FB4-9B58-18D70DA07C81}" srcOrd="1" destOrd="0" presId="urn:microsoft.com/office/officeart/2005/8/layout/hierarchy1"/>
    <dgm:cxn modelId="{BE029783-83E8-4195-95F1-DD9C154A1CB2}" type="presParOf" srcId="{3E4F94FE-DEAA-4305-A488-860FD2A7B4D8}" destId="{EFD0EB88-9535-4FA2-9199-D9829B87065F}" srcOrd="1" destOrd="0" presId="urn:microsoft.com/office/officeart/2005/8/layout/hierarchy1"/>
    <dgm:cxn modelId="{C38AA263-A331-43D3-B711-95D31ACF7F0A}" type="presParOf" srcId="{EFD0EB88-9535-4FA2-9199-D9829B87065F}" destId="{EDEDC2B6-C50D-4DC7-99DD-BD75C047D2D0}" srcOrd="0" destOrd="0" presId="urn:microsoft.com/office/officeart/2005/8/layout/hierarchy1"/>
    <dgm:cxn modelId="{A8214609-8C94-4907-81C6-588ECC8A0D9B}" type="presParOf" srcId="{EFD0EB88-9535-4FA2-9199-D9829B87065F}" destId="{BC8CB566-8382-4E12-AD42-8A50FD75B023}" srcOrd="1" destOrd="0" presId="urn:microsoft.com/office/officeart/2005/8/layout/hierarchy1"/>
    <dgm:cxn modelId="{1E8949B4-FBA1-4B87-AE16-50CAA6FC3B3A}" type="presParOf" srcId="{BC8CB566-8382-4E12-AD42-8A50FD75B023}" destId="{3962ECB0-C2E2-4842-8660-6F81CECE8BA6}" srcOrd="0" destOrd="0" presId="urn:microsoft.com/office/officeart/2005/8/layout/hierarchy1"/>
    <dgm:cxn modelId="{943A3688-8AA6-4792-AB73-32E74BBD622B}" type="presParOf" srcId="{3962ECB0-C2E2-4842-8660-6F81CECE8BA6}" destId="{5129D3BC-E101-4144-ABD0-E16FB2CD3ECB}" srcOrd="0" destOrd="0" presId="urn:microsoft.com/office/officeart/2005/8/layout/hierarchy1"/>
    <dgm:cxn modelId="{5139D93F-925A-4BBC-A961-0E53812F5B8A}" type="presParOf" srcId="{3962ECB0-C2E2-4842-8660-6F81CECE8BA6}" destId="{2420388F-3A2D-4625-AAF3-F6160553EDBC}" srcOrd="1" destOrd="0" presId="urn:microsoft.com/office/officeart/2005/8/layout/hierarchy1"/>
    <dgm:cxn modelId="{3D321D4E-B69E-45C2-B1A7-CAA667F1A232}" type="presParOf" srcId="{BC8CB566-8382-4E12-AD42-8A50FD75B023}" destId="{B94F8D7A-C1E5-469C-A5F6-2CF6E00D78F9}" srcOrd="1" destOrd="0" presId="urn:microsoft.com/office/officeart/2005/8/layout/hierarchy1"/>
    <dgm:cxn modelId="{BAD92757-4541-402E-B9FC-C1AD4CC9AA9B}" type="presParOf" srcId="{63319A84-4332-4526-A885-4ABEC71D40F3}" destId="{04AA4101-1961-4C05-A55B-28878980B7B2}" srcOrd="4" destOrd="0" presId="urn:microsoft.com/office/officeart/2005/8/layout/hierarchy1"/>
    <dgm:cxn modelId="{165E8A11-3B37-434C-AFCC-5EDA8EB75DE2}" type="presParOf" srcId="{63319A84-4332-4526-A885-4ABEC71D40F3}" destId="{A071B4BA-9231-48AD-8D50-0B545B32E8A4}" srcOrd="5" destOrd="0" presId="urn:microsoft.com/office/officeart/2005/8/layout/hierarchy1"/>
    <dgm:cxn modelId="{94B4482A-CC66-4BF6-9487-E7937D15F283}" type="presParOf" srcId="{A071B4BA-9231-48AD-8D50-0B545B32E8A4}" destId="{E9AAA336-878A-41BB-B14F-D2478B5A14D8}" srcOrd="0" destOrd="0" presId="urn:microsoft.com/office/officeart/2005/8/layout/hierarchy1"/>
    <dgm:cxn modelId="{493409D9-D849-4186-9121-7C2AAA96AB11}" type="presParOf" srcId="{E9AAA336-878A-41BB-B14F-D2478B5A14D8}" destId="{310BA585-B703-436B-AEFA-04D77070D1F9}" srcOrd="0" destOrd="0" presId="urn:microsoft.com/office/officeart/2005/8/layout/hierarchy1"/>
    <dgm:cxn modelId="{5A338198-AC0B-43FB-B8BA-7E590404DE0D}" type="presParOf" srcId="{E9AAA336-878A-41BB-B14F-D2478B5A14D8}" destId="{14FB40DC-2C1D-4B8F-8A36-098816EE89EB}" srcOrd="1" destOrd="0" presId="urn:microsoft.com/office/officeart/2005/8/layout/hierarchy1"/>
    <dgm:cxn modelId="{E425AC29-D181-4DEE-AC29-D8A8634F1025}" type="presParOf" srcId="{A071B4BA-9231-48AD-8D50-0B545B32E8A4}" destId="{4F218752-CAB5-43C3-BB8C-510C932ECE14}" srcOrd="1" destOrd="0" presId="urn:microsoft.com/office/officeart/2005/8/layout/hierarchy1"/>
    <dgm:cxn modelId="{ECE78F82-E499-4224-8C5F-CBD68CB78B8F}" type="presParOf" srcId="{4F218752-CAB5-43C3-BB8C-510C932ECE14}" destId="{3AA7EFA6-C68A-4AE0-AE3F-47B53D5B5ADE}" srcOrd="0" destOrd="0" presId="urn:microsoft.com/office/officeart/2005/8/layout/hierarchy1"/>
    <dgm:cxn modelId="{33C6CF6A-7713-4732-AB01-1BDEBF18EF34}" type="presParOf" srcId="{4F218752-CAB5-43C3-BB8C-510C932ECE14}" destId="{32C4807E-A1D9-45EF-BD8B-E01FEC1DD72C}" srcOrd="1" destOrd="0" presId="urn:microsoft.com/office/officeart/2005/8/layout/hierarchy1"/>
    <dgm:cxn modelId="{E32C4034-0F9E-49C6-A14F-8EF361CD48C2}" type="presParOf" srcId="{32C4807E-A1D9-45EF-BD8B-E01FEC1DD72C}" destId="{C3958D7B-5654-40A4-91C1-6CB171E89277}" srcOrd="0" destOrd="0" presId="urn:microsoft.com/office/officeart/2005/8/layout/hierarchy1"/>
    <dgm:cxn modelId="{5AD384E9-3105-4FB6-8E3A-4C9F7918B4C6}" type="presParOf" srcId="{C3958D7B-5654-40A4-91C1-6CB171E89277}" destId="{22D41B2C-E4B1-442C-BB1B-379CDC8DE531}" srcOrd="0" destOrd="0" presId="urn:microsoft.com/office/officeart/2005/8/layout/hierarchy1"/>
    <dgm:cxn modelId="{BEA37255-E4F2-4A9B-A613-29092EFE3F10}" type="presParOf" srcId="{C3958D7B-5654-40A4-91C1-6CB171E89277}" destId="{B5E104C1-7F23-4DDB-AE4B-5D8F1F63395B}" srcOrd="1" destOrd="0" presId="urn:microsoft.com/office/officeart/2005/8/layout/hierarchy1"/>
    <dgm:cxn modelId="{BAC354A6-7F7C-4D14-991B-C960453A5BA5}" type="presParOf" srcId="{32C4807E-A1D9-45EF-BD8B-E01FEC1DD72C}" destId="{0BBE33DF-3B41-4C1D-BEC2-6E98405D327B}" srcOrd="1" destOrd="0" presId="urn:microsoft.com/office/officeart/2005/8/layout/hierarchy1"/>
    <dgm:cxn modelId="{CA3EC0D3-EC91-413C-B1E0-898A9B9AC6BD}" type="presParOf" srcId="{63319A84-4332-4526-A885-4ABEC71D40F3}" destId="{B7E6F820-0A27-46A6-AEB6-33471D5B982D}" srcOrd="6" destOrd="0" presId="urn:microsoft.com/office/officeart/2005/8/layout/hierarchy1"/>
    <dgm:cxn modelId="{AE967B63-8573-40C3-B8CC-57A92C72E8B3}" type="presParOf" srcId="{63319A84-4332-4526-A885-4ABEC71D40F3}" destId="{BB0E67AF-1BC4-45B3-8B13-50F1D9CDF108}" srcOrd="7" destOrd="0" presId="urn:microsoft.com/office/officeart/2005/8/layout/hierarchy1"/>
    <dgm:cxn modelId="{49B75123-4DCB-4F8D-8C5C-CC301E69B02E}" type="presParOf" srcId="{BB0E67AF-1BC4-45B3-8B13-50F1D9CDF108}" destId="{0340B7E7-1102-4142-AA5D-7D80BDD0E260}" srcOrd="0" destOrd="0" presId="urn:microsoft.com/office/officeart/2005/8/layout/hierarchy1"/>
    <dgm:cxn modelId="{F37BD744-6153-4F0B-8F65-44D54228FEDB}" type="presParOf" srcId="{0340B7E7-1102-4142-AA5D-7D80BDD0E260}" destId="{31A76ED6-5F12-4471-9E48-905E669378B5}" srcOrd="0" destOrd="0" presId="urn:microsoft.com/office/officeart/2005/8/layout/hierarchy1"/>
    <dgm:cxn modelId="{8E8B7CCB-B538-46E9-8F6A-D0EF7E4C424C}" type="presParOf" srcId="{0340B7E7-1102-4142-AA5D-7D80BDD0E260}" destId="{2A94F0F6-27C1-4C05-B4A6-064BFB90390F}" srcOrd="1" destOrd="0" presId="urn:microsoft.com/office/officeart/2005/8/layout/hierarchy1"/>
    <dgm:cxn modelId="{EB13C3F5-2337-42EB-BAAD-694E7E5C7D51}" type="presParOf" srcId="{BB0E67AF-1BC4-45B3-8B13-50F1D9CDF108}" destId="{0FB17A75-4C11-4653-98B5-D5CB5D454226}" srcOrd="1" destOrd="0" presId="urn:microsoft.com/office/officeart/2005/8/layout/hierarchy1"/>
    <dgm:cxn modelId="{D81E2132-36F5-4F77-B1DB-6DA904EAD37A}" type="presParOf" srcId="{0FB17A75-4C11-4653-98B5-D5CB5D454226}" destId="{47E28390-3332-4246-92EE-C5102A3A6562}" srcOrd="0" destOrd="0" presId="urn:microsoft.com/office/officeart/2005/8/layout/hierarchy1"/>
    <dgm:cxn modelId="{EA52EDBA-692D-458D-9218-8F428878029C}" type="presParOf" srcId="{0FB17A75-4C11-4653-98B5-D5CB5D454226}" destId="{199DF0FB-7004-46EA-8892-584552394BEB}" srcOrd="1" destOrd="0" presId="urn:microsoft.com/office/officeart/2005/8/layout/hierarchy1"/>
    <dgm:cxn modelId="{C09728B4-82AE-4137-B579-D8D266A5C049}" type="presParOf" srcId="{199DF0FB-7004-46EA-8892-584552394BEB}" destId="{0DDCFCC1-01FA-45BD-B979-97A882480DBA}" srcOrd="0" destOrd="0" presId="urn:microsoft.com/office/officeart/2005/8/layout/hierarchy1"/>
    <dgm:cxn modelId="{BD71363D-C752-4842-BFCD-67DFABB73E8A}" type="presParOf" srcId="{0DDCFCC1-01FA-45BD-B979-97A882480DBA}" destId="{4B535AD5-E3AE-429B-B3F0-2ACC7F2EFEAC}" srcOrd="0" destOrd="0" presId="urn:microsoft.com/office/officeart/2005/8/layout/hierarchy1"/>
    <dgm:cxn modelId="{F2932BFA-9CAE-4F2D-AE56-0DDF2607A668}" type="presParOf" srcId="{0DDCFCC1-01FA-45BD-B979-97A882480DBA}" destId="{67D032AD-AF8C-48B5-BC5F-A5416ED4AE7B}" srcOrd="1" destOrd="0" presId="urn:microsoft.com/office/officeart/2005/8/layout/hierarchy1"/>
    <dgm:cxn modelId="{A0F5E1B8-ADC9-4987-8EED-051FEA37087C}" type="presParOf" srcId="{199DF0FB-7004-46EA-8892-584552394BEB}" destId="{67A0CA6E-825A-45BB-AFC6-28B77AF4E9E7}" srcOrd="1" destOrd="0" presId="urn:microsoft.com/office/officeart/2005/8/layout/hierarchy1"/>
    <dgm:cxn modelId="{207B061F-C930-42FF-A9DB-F0FAB93F1DD7}" type="presParOf" srcId="{63319A84-4332-4526-A885-4ABEC71D40F3}" destId="{C5F170C6-F603-4675-817C-324AB97E4F4E}" srcOrd="8" destOrd="0" presId="urn:microsoft.com/office/officeart/2005/8/layout/hierarchy1"/>
    <dgm:cxn modelId="{EB694049-EE25-4712-9CBD-5E689A4A1E4B}" type="presParOf" srcId="{63319A84-4332-4526-A885-4ABEC71D40F3}" destId="{11AA6B3E-9617-4B63-8E03-29DE8043B560}" srcOrd="9" destOrd="0" presId="urn:microsoft.com/office/officeart/2005/8/layout/hierarchy1"/>
    <dgm:cxn modelId="{76AB9607-0D00-4AC1-ADA1-BDC1ED3373F3}" type="presParOf" srcId="{11AA6B3E-9617-4B63-8E03-29DE8043B560}" destId="{803C4611-CD6E-41D2-9B90-FE80468E8824}" srcOrd="0" destOrd="0" presId="urn:microsoft.com/office/officeart/2005/8/layout/hierarchy1"/>
    <dgm:cxn modelId="{4A33BF48-A610-441F-9AB8-313DF833DEB8}" type="presParOf" srcId="{803C4611-CD6E-41D2-9B90-FE80468E8824}" destId="{972E8D60-6358-48A7-BD88-A713053A1084}" srcOrd="0" destOrd="0" presId="urn:microsoft.com/office/officeart/2005/8/layout/hierarchy1"/>
    <dgm:cxn modelId="{88321D02-7E88-4A11-8B2B-EF5F36AB56D9}" type="presParOf" srcId="{803C4611-CD6E-41D2-9B90-FE80468E8824}" destId="{9EAC04F1-253F-43DE-95E7-F0FBF9479998}" srcOrd="1" destOrd="0" presId="urn:microsoft.com/office/officeart/2005/8/layout/hierarchy1"/>
    <dgm:cxn modelId="{6882DE27-9C81-451B-96DD-15A6AEEC24D1}" type="presParOf" srcId="{11AA6B3E-9617-4B63-8E03-29DE8043B560}" destId="{0161C425-AD43-4BDB-A1D8-EF912567D32E}" srcOrd="1" destOrd="0" presId="urn:microsoft.com/office/officeart/2005/8/layout/hierarchy1"/>
    <dgm:cxn modelId="{1A14AD86-7C8F-4CAD-B461-3A79BF55A18C}" type="presParOf" srcId="{0161C425-AD43-4BDB-A1D8-EF912567D32E}" destId="{D2F0A3BD-B983-48AB-B80B-5A87EB5595E8}" srcOrd="0" destOrd="0" presId="urn:microsoft.com/office/officeart/2005/8/layout/hierarchy1"/>
    <dgm:cxn modelId="{0D8B0E51-087A-4A4E-808C-13920118A2F1}" type="presParOf" srcId="{0161C425-AD43-4BDB-A1D8-EF912567D32E}" destId="{9B946FDF-609A-40EC-815C-78473E0011FF}" srcOrd="1" destOrd="0" presId="urn:microsoft.com/office/officeart/2005/8/layout/hierarchy1"/>
    <dgm:cxn modelId="{861D35DE-905E-460C-82AC-312770A60E5B}" type="presParOf" srcId="{9B946FDF-609A-40EC-815C-78473E0011FF}" destId="{6F94BBCA-71A3-4B0F-B99E-40C0540AB975}" srcOrd="0" destOrd="0" presId="urn:microsoft.com/office/officeart/2005/8/layout/hierarchy1"/>
    <dgm:cxn modelId="{5C53123E-C402-463E-A6CD-2AE00249D04E}" type="presParOf" srcId="{6F94BBCA-71A3-4B0F-B99E-40C0540AB975}" destId="{EB33E2EE-E804-463C-8F3E-FE38F53D3638}" srcOrd="0" destOrd="0" presId="urn:microsoft.com/office/officeart/2005/8/layout/hierarchy1"/>
    <dgm:cxn modelId="{F003FE61-A7FD-42C3-B948-D72D9F51AEBF}" type="presParOf" srcId="{6F94BBCA-71A3-4B0F-B99E-40C0540AB975}" destId="{7D9CED88-35DF-46F7-838D-AD1AAFDE9B36}" srcOrd="1" destOrd="0" presId="urn:microsoft.com/office/officeart/2005/8/layout/hierarchy1"/>
    <dgm:cxn modelId="{87E83D5B-F5BB-42DA-8118-C424D802DE7C}" type="presParOf" srcId="{9B946FDF-609A-40EC-815C-78473E0011FF}" destId="{CA66925A-EEA7-41C5-BF56-B52EE0AF8738}" srcOrd="1" destOrd="0" presId="urn:microsoft.com/office/officeart/2005/8/layout/hierarchy1"/>
    <dgm:cxn modelId="{282376F0-AD4E-4BA7-B9A5-8283BF3A9D9A}" type="presParOf" srcId="{63319A84-4332-4526-A885-4ABEC71D40F3}" destId="{ECF2BE7F-9F35-4EAE-9788-8B541F2B3AA3}" srcOrd="10" destOrd="0" presId="urn:microsoft.com/office/officeart/2005/8/layout/hierarchy1"/>
    <dgm:cxn modelId="{600EA779-F443-419B-9FC1-A92CA82BCD1E}" type="presParOf" srcId="{63319A84-4332-4526-A885-4ABEC71D40F3}" destId="{B5A60CB0-BF70-4C26-A063-EB962544D75E}" srcOrd="11" destOrd="0" presId="urn:microsoft.com/office/officeart/2005/8/layout/hierarchy1"/>
    <dgm:cxn modelId="{8EF610C7-6F7E-4628-A75B-DE0A5ED45289}" type="presParOf" srcId="{B5A60CB0-BF70-4C26-A063-EB962544D75E}" destId="{EE688F7B-283F-45CE-9D2E-9028718F9A41}" srcOrd="0" destOrd="0" presId="urn:microsoft.com/office/officeart/2005/8/layout/hierarchy1"/>
    <dgm:cxn modelId="{7DD8927D-7B22-4289-9B2D-B70CFEE05EBE}" type="presParOf" srcId="{EE688F7B-283F-45CE-9D2E-9028718F9A41}" destId="{4C00BD35-EBF3-4BC1-A24A-44A0906E5261}" srcOrd="0" destOrd="0" presId="urn:microsoft.com/office/officeart/2005/8/layout/hierarchy1"/>
    <dgm:cxn modelId="{EC5B0258-91D3-48B7-AE56-05FF7574C2D1}" type="presParOf" srcId="{EE688F7B-283F-45CE-9D2E-9028718F9A41}" destId="{2B36C9B9-6868-43D9-BF0A-A21B871E0383}" srcOrd="1" destOrd="0" presId="urn:microsoft.com/office/officeart/2005/8/layout/hierarchy1"/>
    <dgm:cxn modelId="{89AEA996-D226-406F-8C10-EC1C35853087}" type="presParOf" srcId="{B5A60CB0-BF70-4C26-A063-EB962544D75E}" destId="{ED8E4EAE-9F90-4601-B960-F99B4027D52B}" srcOrd="1" destOrd="0" presId="urn:microsoft.com/office/officeart/2005/8/layout/hierarchy1"/>
    <dgm:cxn modelId="{A1DE02C1-7E19-4F78-B709-699A10DB342B}" type="presParOf" srcId="{ED8E4EAE-9F90-4601-B960-F99B4027D52B}" destId="{95F6A211-6970-4879-ABA3-F9A23E5ECEFA}" srcOrd="0" destOrd="0" presId="urn:microsoft.com/office/officeart/2005/8/layout/hierarchy1"/>
    <dgm:cxn modelId="{80A8931F-1A2A-4695-B2BD-255C09061B0D}" type="presParOf" srcId="{ED8E4EAE-9F90-4601-B960-F99B4027D52B}" destId="{E6A7E374-3A52-4CAD-A34B-064C84BE40DE}" srcOrd="1" destOrd="0" presId="urn:microsoft.com/office/officeart/2005/8/layout/hierarchy1"/>
    <dgm:cxn modelId="{43255E00-8B78-46D6-8333-205C2C8700FA}" type="presParOf" srcId="{E6A7E374-3A52-4CAD-A34B-064C84BE40DE}" destId="{68EF5ABD-BAC2-4233-B8A8-038051560D59}" srcOrd="0" destOrd="0" presId="urn:microsoft.com/office/officeart/2005/8/layout/hierarchy1"/>
    <dgm:cxn modelId="{5D08CB6B-2A93-4AA4-B374-58C57C7FDD70}" type="presParOf" srcId="{68EF5ABD-BAC2-4233-B8A8-038051560D59}" destId="{D6790C43-EAF0-473E-BD99-8335D16054B3}" srcOrd="0" destOrd="0" presId="urn:microsoft.com/office/officeart/2005/8/layout/hierarchy1"/>
    <dgm:cxn modelId="{97853A48-EAAA-46EC-A9AF-3EDE7CBDC97D}" type="presParOf" srcId="{68EF5ABD-BAC2-4233-B8A8-038051560D59}" destId="{9E5480C2-413A-4085-A96D-F4FC0F45AA11}" srcOrd="1" destOrd="0" presId="urn:microsoft.com/office/officeart/2005/8/layout/hierarchy1"/>
    <dgm:cxn modelId="{39AC728B-64F2-4E5A-90A0-D7F5EAEC7F43}" type="presParOf" srcId="{E6A7E374-3A52-4CAD-A34B-064C84BE40DE}" destId="{78CB7386-8F44-4BF8-BE34-785E0407E053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7C467-D1EF-4EAA-846C-20FB6683241B}">
      <dsp:nvSpPr>
        <dsp:cNvPr id="0" name=""/>
        <dsp:cNvSpPr/>
      </dsp:nvSpPr>
      <dsp:spPr>
        <a:xfrm>
          <a:off x="9780785" y="3699601"/>
          <a:ext cx="996044" cy="4740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3035"/>
              </a:lnTo>
              <a:lnTo>
                <a:pt x="996044" y="323035"/>
              </a:lnTo>
              <a:lnTo>
                <a:pt x="996044" y="474026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0DC536-9AAA-4B1E-AD6B-71D7DAF6F5DD}">
      <dsp:nvSpPr>
        <dsp:cNvPr id="0" name=""/>
        <dsp:cNvSpPr/>
      </dsp:nvSpPr>
      <dsp:spPr>
        <a:xfrm>
          <a:off x="8784740" y="3699601"/>
          <a:ext cx="996044" cy="474026"/>
        </a:xfrm>
        <a:custGeom>
          <a:avLst/>
          <a:gdLst/>
          <a:ahLst/>
          <a:cxnLst/>
          <a:rect l="0" t="0" r="0" b="0"/>
          <a:pathLst>
            <a:path>
              <a:moveTo>
                <a:pt x="996044" y="0"/>
              </a:moveTo>
              <a:lnTo>
                <a:pt x="996044" y="323035"/>
              </a:lnTo>
              <a:lnTo>
                <a:pt x="0" y="323035"/>
              </a:lnTo>
              <a:lnTo>
                <a:pt x="0" y="474026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0A7E26-A169-46C0-BAFC-FB47A869D8C8}">
      <dsp:nvSpPr>
        <dsp:cNvPr id="0" name=""/>
        <dsp:cNvSpPr/>
      </dsp:nvSpPr>
      <dsp:spPr>
        <a:xfrm>
          <a:off x="5796606" y="2190594"/>
          <a:ext cx="3984178" cy="4740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3035"/>
              </a:lnTo>
              <a:lnTo>
                <a:pt x="3984178" y="323035"/>
              </a:lnTo>
              <a:lnTo>
                <a:pt x="3984178" y="47402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5176EA-14B2-43B7-96B0-1D3BFD8DC884}">
      <dsp:nvSpPr>
        <dsp:cNvPr id="0" name=""/>
        <dsp:cNvSpPr/>
      </dsp:nvSpPr>
      <dsp:spPr>
        <a:xfrm>
          <a:off x="5796606" y="3699601"/>
          <a:ext cx="996044" cy="4740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3035"/>
              </a:lnTo>
              <a:lnTo>
                <a:pt x="996044" y="323035"/>
              </a:lnTo>
              <a:lnTo>
                <a:pt x="996044" y="474026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C3301E-87C7-4520-9670-17337DB9196A}">
      <dsp:nvSpPr>
        <dsp:cNvPr id="0" name=""/>
        <dsp:cNvSpPr/>
      </dsp:nvSpPr>
      <dsp:spPr>
        <a:xfrm>
          <a:off x="4800561" y="3699601"/>
          <a:ext cx="996044" cy="474026"/>
        </a:xfrm>
        <a:custGeom>
          <a:avLst/>
          <a:gdLst/>
          <a:ahLst/>
          <a:cxnLst/>
          <a:rect l="0" t="0" r="0" b="0"/>
          <a:pathLst>
            <a:path>
              <a:moveTo>
                <a:pt x="996044" y="0"/>
              </a:moveTo>
              <a:lnTo>
                <a:pt x="996044" y="323035"/>
              </a:lnTo>
              <a:lnTo>
                <a:pt x="0" y="323035"/>
              </a:lnTo>
              <a:lnTo>
                <a:pt x="0" y="474026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D50A35-2647-4F4B-A680-B8E696A027C3}">
      <dsp:nvSpPr>
        <dsp:cNvPr id="0" name=""/>
        <dsp:cNvSpPr/>
      </dsp:nvSpPr>
      <dsp:spPr>
        <a:xfrm>
          <a:off x="5750886" y="2190594"/>
          <a:ext cx="91440" cy="4740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402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B0C61A-4854-47F6-AAC3-077EF765B587}">
      <dsp:nvSpPr>
        <dsp:cNvPr id="0" name=""/>
        <dsp:cNvSpPr/>
      </dsp:nvSpPr>
      <dsp:spPr>
        <a:xfrm>
          <a:off x="1812427" y="3699601"/>
          <a:ext cx="996044" cy="4740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3035"/>
              </a:lnTo>
              <a:lnTo>
                <a:pt x="996044" y="323035"/>
              </a:lnTo>
              <a:lnTo>
                <a:pt x="996044" y="474026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2AB926-2B5D-4673-9F17-F4925D1DA97A}">
      <dsp:nvSpPr>
        <dsp:cNvPr id="0" name=""/>
        <dsp:cNvSpPr/>
      </dsp:nvSpPr>
      <dsp:spPr>
        <a:xfrm>
          <a:off x="816382" y="3699601"/>
          <a:ext cx="996044" cy="474026"/>
        </a:xfrm>
        <a:custGeom>
          <a:avLst/>
          <a:gdLst/>
          <a:ahLst/>
          <a:cxnLst/>
          <a:rect l="0" t="0" r="0" b="0"/>
          <a:pathLst>
            <a:path>
              <a:moveTo>
                <a:pt x="996044" y="0"/>
              </a:moveTo>
              <a:lnTo>
                <a:pt x="996044" y="323035"/>
              </a:lnTo>
              <a:lnTo>
                <a:pt x="0" y="323035"/>
              </a:lnTo>
              <a:lnTo>
                <a:pt x="0" y="474026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90335F-AA2B-4602-B8E4-EA7D6AA3BCA7}">
      <dsp:nvSpPr>
        <dsp:cNvPr id="0" name=""/>
        <dsp:cNvSpPr/>
      </dsp:nvSpPr>
      <dsp:spPr>
        <a:xfrm>
          <a:off x="1812427" y="2190594"/>
          <a:ext cx="3984178" cy="474026"/>
        </a:xfrm>
        <a:custGeom>
          <a:avLst/>
          <a:gdLst/>
          <a:ahLst/>
          <a:cxnLst/>
          <a:rect l="0" t="0" r="0" b="0"/>
          <a:pathLst>
            <a:path>
              <a:moveTo>
                <a:pt x="3984178" y="0"/>
              </a:moveTo>
              <a:lnTo>
                <a:pt x="3984178" y="323035"/>
              </a:lnTo>
              <a:lnTo>
                <a:pt x="0" y="323035"/>
              </a:lnTo>
              <a:lnTo>
                <a:pt x="0" y="47402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96FA9F-2B11-4276-BA07-A5D11AF4B587}">
      <dsp:nvSpPr>
        <dsp:cNvPr id="0" name=""/>
        <dsp:cNvSpPr/>
      </dsp:nvSpPr>
      <dsp:spPr>
        <a:xfrm>
          <a:off x="4981660" y="1155613"/>
          <a:ext cx="1629891" cy="10349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A282C3-AAE5-461B-8449-ED84D8505E44}">
      <dsp:nvSpPr>
        <dsp:cNvPr id="0" name=""/>
        <dsp:cNvSpPr/>
      </dsp:nvSpPr>
      <dsp:spPr>
        <a:xfrm>
          <a:off x="5162759" y="1327657"/>
          <a:ext cx="1629891" cy="10349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Objective and Scope</a:t>
          </a:r>
          <a:endParaRPr lang="en-IN" sz="1500" kern="1200" dirty="0"/>
        </a:p>
      </dsp:txBody>
      <dsp:txXfrm>
        <a:off x="5193073" y="1357971"/>
        <a:ext cx="1569263" cy="974352"/>
      </dsp:txXfrm>
    </dsp:sp>
    <dsp:sp modelId="{159E6AAD-7AB1-45F4-BB46-A78F0716AE98}">
      <dsp:nvSpPr>
        <dsp:cNvPr id="0" name=""/>
        <dsp:cNvSpPr/>
      </dsp:nvSpPr>
      <dsp:spPr>
        <a:xfrm>
          <a:off x="997481" y="2664620"/>
          <a:ext cx="1629891" cy="10349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AACA43-EE58-4035-A78C-707D9685B094}">
      <dsp:nvSpPr>
        <dsp:cNvPr id="0" name=""/>
        <dsp:cNvSpPr/>
      </dsp:nvSpPr>
      <dsp:spPr>
        <a:xfrm>
          <a:off x="1178581" y="2836665"/>
          <a:ext cx="1629891" cy="10349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Regulating</a:t>
          </a:r>
          <a:endParaRPr lang="en-IN" sz="1500" kern="1200" dirty="0"/>
        </a:p>
      </dsp:txBody>
      <dsp:txXfrm>
        <a:off x="1208895" y="2866979"/>
        <a:ext cx="1569263" cy="974352"/>
      </dsp:txXfrm>
    </dsp:sp>
    <dsp:sp modelId="{6E2B36CA-D7E0-44E6-A144-EB6EE8014E6B}">
      <dsp:nvSpPr>
        <dsp:cNvPr id="0" name=""/>
        <dsp:cNvSpPr/>
      </dsp:nvSpPr>
      <dsp:spPr>
        <a:xfrm>
          <a:off x="1437" y="4173628"/>
          <a:ext cx="1629891" cy="10349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35534A-081D-46EC-99D0-9D150607613D}">
      <dsp:nvSpPr>
        <dsp:cNvPr id="0" name=""/>
        <dsp:cNvSpPr/>
      </dsp:nvSpPr>
      <dsp:spPr>
        <a:xfrm>
          <a:off x="182536" y="4345672"/>
          <a:ext cx="1629891" cy="103498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>
              <a:solidFill>
                <a:schemeClr val="tx1"/>
              </a:solidFill>
            </a:rPr>
            <a:t>Labour</a:t>
          </a:r>
          <a:endParaRPr lang="en-IN" sz="1500" kern="1200" dirty="0">
            <a:solidFill>
              <a:schemeClr val="tx1"/>
            </a:solidFill>
          </a:endParaRPr>
        </a:p>
      </dsp:txBody>
      <dsp:txXfrm>
        <a:off x="212850" y="4375986"/>
        <a:ext cx="1569263" cy="974352"/>
      </dsp:txXfrm>
    </dsp:sp>
    <dsp:sp modelId="{8FF7914F-BBE2-4B7F-ABF4-ADAE058C4936}">
      <dsp:nvSpPr>
        <dsp:cNvPr id="0" name=""/>
        <dsp:cNvSpPr/>
      </dsp:nvSpPr>
      <dsp:spPr>
        <a:xfrm>
          <a:off x="1993526" y="4173628"/>
          <a:ext cx="1629891" cy="10349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E32B5B-96A0-4CF2-9886-C07523BD11B3}">
      <dsp:nvSpPr>
        <dsp:cNvPr id="0" name=""/>
        <dsp:cNvSpPr/>
      </dsp:nvSpPr>
      <dsp:spPr>
        <a:xfrm>
          <a:off x="2174625" y="4345672"/>
          <a:ext cx="1629891" cy="103498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>
              <a:solidFill>
                <a:schemeClr val="tx1"/>
              </a:solidFill>
            </a:rPr>
            <a:t>Factories</a:t>
          </a:r>
          <a:endParaRPr lang="en-IN" sz="1500" kern="1200" dirty="0">
            <a:solidFill>
              <a:schemeClr val="tx1"/>
            </a:solidFill>
          </a:endParaRPr>
        </a:p>
      </dsp:txBody>
      <dsp:txXfrm>
        <a:off x="2204939" y="4375986"/>
        <a:ext cx="1569263" cy="974352"/>
      </dsp:txXfrm>
    </dsp:sp>
    <dsp:sp modelId="{01A4780C-6A1B-44D7-BE27-384E82522CC2}">
      <dsp:nvSpPr>
        <dsp:cNvPr id="0" name=""/>
        <dsp:cNvSpPr/>
      </dsp:nvSpPr>
      <dsp:spPr>
        <a:xfrm>
          <a:off x="4981660" y="2664620"/>
          <a:ext cx="1629891" cy="10349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C0EF56-F2B9-4CB9-A028-7C651E0FBD7C}">
      <dsp:nvSpPr>
        <dsp:cNvPr id="0" name=""/>
        <dsp:cNvSpPr/>
      </dsp:nvSpPr>
      <dsp:spPr>
        <a:xfrm>
          <a:off x="5162759" y="2836665"/>
          <a:ext cx="1629891" cy="10349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Areas cover</a:t>
          </a:r>
          <a:endParaRPr lang="en-IN" sz="1500" kern="1200" dirty="0"/>
        </a:p>
      </dsp:txBody>
      <dsp:txXfrm>
        <a:off x="5193073" y="2866979"/>
        <a:ext cx="1569263" cy="974352"/>
      </dsp:txXfrm>
    </dsp:sp>
    <dsp:sp modelId="{98615A51-1BB7-4066-BDCE-70E8E1EEB1CD}">
      <dsp:nvSpPr>
        <dsp:cNvPr id="0" name=""/>
        <dsp:cNvSpPr/>
      </dsp:nvSpPr>
      <dsp:spPr>
        <a:xfrm>
          <a:off x="3985616" y="4173628"/>
          <a:ext cx="1629891" cy="10349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08F3C8-4A41-4739-8276-726D2848D867}">
      <dsp:nvSpPr>
        <dsp:cNvPr id="0" name=""/>
        <dsp:cNvSpPr/>
      </dsp:nvSpPr>
      <dsp:spPr>
        <a:xfrm>
          <a:off x="4166715" y="4345672"/>
          <a:ext cx="1629891" cy="10349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India</a:t>
          </a:r>
          <a:endParaRPr lang="en-IN" sz="1500" kern="1200" dirty="0"/>
        </a:p>
      </dsp:txBody>
      <dsp:txXfrm>
        <a:off x="4197029" y="4375986"/>
        <a:ext cx="1569263" cy="974352"/>
      </dsp:txXfrm>
    </dsp:sp>
    <dsp:sp modelId="{5ACCD5E1-3179-4EEE-AAFE-2C3ADB4873DD}">
      <dsp:nvSpPr>
        <dsp:cNvPr id="0" name=""/>
        <dsp:cNvSpPr/>
      </dsp:nvSpPr>
      <dsp:spPr>
        <a:xfrm>
          <a:off x="5977705" y="4173628"/>
          <a:ext cx="1629891" cy="10349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2DA56E-CA4E-4E7F-9214-637AC68D887F}">
      <dsp:nvSpPr>
        <dsp:cNvPr id="0" name=""/>
        <dsp:cNvSpPr/>
      </dsp:nvSpPr>
      <dsp:spPr>
        <a:xfrm>
          <a:off x="6158804" y="4345672"/>
          <a:ext cx="1629891" cy="1034980"/>
        </a:xfrm>
        <a:prstGeom prst="roundRect">
          <a:avLst>
            <a:gd name="adj" fmla="val 10000"/>
          </a:avLst>
        </a:prstGeom>
        <a:solidFill>
          <a:schemeClr val="accent2"/>
        </a:solidFill>
        <a:ln w="28575" cap="rnd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J&amp; K Also</a:t>
          </a:r>
          <a:endParaRPr lang="en-IN" sz="1500" kern="1200" dirty="0"/>
        </a:p>
      </dsp:txBody>
      <dsp:txXfrm>
        <a:off x="6189118" y="4375986"/>
        <a:ext cx="1569263" cy="974352"/>
      </dsp:txXfrm>
    </dsp:sp>
    <dsp:sp modelId="{230581B2-FD70-4B11-BA2B-A81767835B91}">
      <dsp:nvSpPr>
        <dsp:cNvPr id="0" name=""/>
        <dsp:cNvSpPr/>
      </dsp:nvSpPr>
      <dsp:spPr>
        <a:xfrm>
          <a:off x="8965839" y="2664620"/>
          <a:ext cx="1629891" cy="10349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660251-23EC-4AFA-ADCC-F3766D5896AA}">
      <dsp:nvSpPr>
        <dsp:cNvPr id="0" name=""/>
        <dsp:cNvSpPr/>
      </dsp:nvSpPr>
      <dsp:spPr>
        <a:xfrm>
          <a:off x="9146938" y="2836665"/>
          <a:ext cx="1629891" cy="10349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Objective</a:t>
          </a:r>
          <a:endParaRPr lang="en-IN" sz="1500" kern="1200" dirty="0"/>
        </a:p>
      </dsp:txBody>
      <dsp:txXfrm>
        <a:off x="9177252" y="2866979"/>
        <a:ext cx="1569263" cy="974352"/>
      </dsp:txXfrm>
    </dsp:sp>
    <dsp:sp modelId="{88CCCD74-7526-44DC-BA7D-DCC643AC65EB}">
      <dsp:nvSpPr>
        <dsp:cNvPr id="0" name=""/>
        <dsp:cNvSpPr/>
      </dsp:nvSpPr>
      <dsp:spPr>
        <a:xfrm>
          <a:off x="7969794" y="4173628"/>
          <a:ext cx="1629891" cy="10349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554E02-A0A1-49F2-AC85-A4D06A502FD7}">
      <dsp:nvSpPr>
        <dsp:cNvPr id="0" name=""/>
        <dsp:cNvSpPr/>
      </dsp:nvSpPr>
      <dsp:spPr>
        <a:xfrm>
          <a:off x="8150893" y="4345672"/>
          <a:ext cx="1629891" cy="10349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Ensure safety measure</a:t>
          </a:r>
          <a:endParaRPr lang="en-IN" sz="1500" kern="1200" dirty="0"/>
        </a:p>
      </dsp:txBody>
      <dsp:txXfrm>
        <a:off x="8181207" y="4375986"/>
        <a:ext cx="1569263" cy="974352"/>
      </dsp:txXfrm>
    </dsp:sp>
    <dsp:sp modelId="{99A36123-A0C3-4B78-BC65-E2073CBE1C1D}">
      <dsp:nvSpPr>
        <dsp:cNvPr id="0" name=""/>
        <dsp:cNvSpPr/>
      </dsp:nvSpPr>
      <dsp:spPr>
        <a:xfrm>
          <a:off x="9961884" y="4173628"/>
          <a:ext cx="1629891" cy="10349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266C36-78C6-49C0-A530-537900444F8E}">
      <dsp:nvSpPr>
        <dsp:cNvPr id="0" name=""/>
        <dsp:cNvSpPr/>
      </dsp:nvSpPr>
      <dsp:spPr>
        <a:xfrm>
          <a:off x="10142983" y="4345672"/>
          <a:ext cx="1629891" cy="10349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/>
            <a:t>Promote health and welfare of factory worker</a:t>
          </a:r>
          <a:endParaRPr lang="en-IN" sz="1500" kern="1200" dirty="0"/>
        </a:p>
      </dsp:txBody>
      <dsp:txXfrm>
        <a:off x="10173297" y="4375986"/>
        <a:ext cx="1569263" cy="97435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10426F-8FC4-4B30-9554-E37854DF959F}">
      <dsp:nvSpPr>
        <dsp:cNvPr id="0" name=""/>
        <dsp:cNvSpPr/>
      </dsp:nvSpPr>
      <dsp:spPr>
        <a:xfrm>
          <a:off x="5554963" y="3847251"/>
          <a:ext cx="91440" cy="7164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1643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88FBB9-5A18-47B9-A008-3451A8961133}">
      <dsp:nvSpPr>
        <dsp:cNvPr id="0" name=""/>
        <dsp:cNvSpPr/>
      </dsp:nvSpPr>
      <dsp:spPr>
        <a:xfrm>
          <a:off x="5554963" y="1566565"/>
          <a:ext cx="91440" cy="7164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164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10279-75BA-4A34-B71D-19064C3C6A20}">
      <dsp:nvSpPr>
        <dsp:cNvPr id="0" name=""/>
        <dsp:cNvSpPr/>
      </dsp:nvSpPr>
      <dsp:spPr>
        <a:xfrm>
          <a:off x="4368989" y="2314"/>
          <a:ext cx="2463387" cy="15642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268726-AC49-47E0-BB68-AD29DA023E2B}">
      <dsp:nvSpPr>
        <dsp:cNvPr id="0" name=""/>
        <dsp:cNvSpPr/>
      </dsp:nvSpPr>
      <dsp:spPr>
        <a:xfrm>
          <a:off x="4642699" y="262339"/>
          <a:ext cx="2463387" cy="15642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900" kern="1200" dirty="0" smtClean="0"/>
            <a:t>Minimum requirement to follow</a:t>
          </a:r>
          <a:endParaRPr lang="en-IN" sz="1900" kern="1200" dirty="0"/>
        </a:p>
      </dsp:txBody>
      <dsp:txXfrm>
        <a:off x="4688514" y="308154"/>
        <a:ext cx="2371757" cy="1472620"/>
      </dsp:txXfrm>
    </dsp:sp>
    <dsp:sp modelId="{D8B3911E-E712-4C98-ADBB-A7F49ACE3E79}">
      <dsp:nvSpPr>
        <dsp:cNvPr id="0" name=""/>
        <dsp:cNvSpPr/>
      </dsp:nvSpPr>
      <dsp:spPr>
        <a:xfrm>
          <a:off x="4368989" y="2283000"/>
          <a:ext cx="2463387" cy="15642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71A444-EFED-4D38-8F9C-5B01379EEB4B}">
      <dsp:nvSpPr>
        <dsp:cNvPr id="0" name=""/>
        <dsp:cNvSpPr/>
      </dsp:nvSpPr>
      <dsp:spPr>
        <a:xfrm>
          <a:off x="4642699" y="2543025"/>
          <a:ext cx="2463387" cy="15642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900" kern="1200" dirty="0" smtClean="0"/>
            <a:t>Maximum voltage of portable electronic device inside chamber, pipe, flue </a:t>
          </a:r>
          <a:r>
            <a:rPr lang="en-IN" sz="1900" kern="1200" dirty="0" err="1" smtClean="0"/>
            <a:t>etc</a:t>
          </a:r>
          <a:endParaRPr lang="en-IN" sz="1900" kern="1200" dirty="0"/>
        </a:p>
      </dsp:txBody>
      <dsp:txXfrm>
        <a:off x="4688514" y="2588840"/>
        <a:ext cx="2371757" cy="1472620"/>
      </dsp:txXfrm>
    </dsp:sp>
    <dsp:sp modelId="{7160B413-E005-4DCB-BE7D-97AE3D86BAD1}">
      <dsp:nvSpPr>
        <dsp:cNvPr id="0" name=""/>
        <dsp:cNvSpPr/>
      </dsp:nvSpPr>
      <dsp:spPr>
        <a:xfrm>
          <a:off x="4368989" y="4563686"/>
          <a:ext cx="2463387" cy="15642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53635A-A033-45FB-9675-E74F1E479B93}">
      <dsp:nvSpPr>
        <dsp:cNvPr id="0" name=""/>
        <dsp:cNvSpPr/>
      </dsp:nvSpPr>
      <dsp:spPr>
        <a:xfrm>
          <a:off x="4642699" y="4823711"/>
          <a:ext cx="2463387" cy="15642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900" kern="1200" dirty="0" smtClean="0"/>
            <a:t>24 </a:t>
          </a:r>
          <a:r>
            <a:rPr lang="en-IN" sz="1900" kern="1200" dirty="0" smtClean="0"/>
            <a:t>Volts</a:t>
          </a:r>
          <a:endParaRPr lang="en-IN" sz="1900" kern="1200" dirty="0"/>
        </a:p>
      </dsp:txBody>
      <dsp:txXfrm>
        <a:off x="4688514" y="4869526"/>
        <a:ext cx="2371757" cy="147262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75C06C-376D-4854-8108-485742232078}">
      <dsp:nvSpPr>
        <dsp:cNvPr id="0" name=""/>
        <dsp:cNvSpPr/>
      </dsp:nvSpPr>
      <dsp:spPr>
        <a:xfrm>
          <a:off x="9847" y="2439815"/>
          <a:ext cx="1586831" cy="7934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300" kern="1200" dirty="0" smtClean="0"/>
            <a:t>Chairman </a:t>
          </a:r>
          <a:endParaRPr lang="en-IN" sz="1300" kern="1200" dirty="0"/>
        </a:p>
      </dsp:txBody>
      <dsp:txXfrm>
        <a:off x="33085" y="2463053"/>
        <a:ext cx="1540355" cy="746939"/>
      </dsp:txXfrm>
    </dsp:sp>
    <dsp:sp modelId="{92EF5635-3210-4949-8536-DB8FED3439A4}">
      <dsp:nvSpPr>
        <dsp:cNvPr id="0" name=""/>
        <dsp:cNvSpPr/>
      </dsp:nvSpPr>
      <dsp:spPr>
        <a:xfrm>
          <a:off x="168530" y="3233231"/>
          <a:ext cx="158683" cy="595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5061"/>
              </a:lnTo>
              <a:lnTo>
                <a:pt x="158683" y="59506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4C8A06-6595-43E0-96C5-124D8A679C95}">
      <dsp:nvSpPr>
        <dsp:cNvPr id="0" name=""/>
        <dsp:cNvSpPr/>
      </dsp:nvSpPr>
      <dsp:spPr>
        <a:xfrm>
          <a:off x="327213" y="3431585"/>
          <a:ext cx="1269465" cy="7934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700" kern="1200" dirty="0" smtClean="0"/>
            <a:t>Chief inspector of state</a:t>
          </a:r>
          <a:endParaRPr lang="en-IN" sz="700" kern="1200" dirty="0"/>
        </a:p>
      </dsp:txBody>
      <dsp:txXfrm>
        <a:off x="350451" y="3454823"/>
        <a:ext cx="1222989" cy="746939"/>
      </dsp:txXfrm>
    </dsp:sp>
    <dsp:sp modelId="{6313B9A8-EDBD-4183-8815-BFC3DD6B3957}">
      <dsp:nvSpPr>
        <dsp:cNvPr id="0" name=""/>
        <dsp:cNvSpPr/>
      </dsp:nvSpPr>
      <dsp:spPr>
        <a:xfrm>
          <a:off x="1993386" y="2439815"/>
          <a:ext cx="1586831" cy="7934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300" kern="1200" dirty="0" smtClean="0"/>
            <a:t>Who can not be member</a:t>
          </a:r>
          <a:endParaRPr lang="en-IN" sz="1300" kern="1200" dirty="0"/>
        </a:p>
      </dsp:txBody>
      <dsp:txXfrm>
        <a:off x="2016624" y="2463053"/>
        <a:ext cx="1540355" cy="746939"/>
      </dsp:txXfrm>
    </dsp:sp>
    <dsp:sp modelId="{6E9ED7F9-DF80-45DC-A9CD-9E5481AC034B}">
      <dsp:nvSpPr>
        <dsp:cNvPr id="0" name=""/>
        <dsp:cNvSpPr/>
      </dsp:nvSpPr>
      <dsp:spPr>
        <a:xfrm>
          <a:off x="2152069" y="3233231"/>
          <a:ext cx="158683" cy="595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5061"/>
              </a:lnTo>
              <a:lnTo>
                <a:pt x="158683" y="59506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E25C86-C423-46DA-9825-EA2E45CA8382}">
      <dsp:nvSpPr>
        <dsp:cNvPr id="0" name=""/>
        <dsp:cNvSpPr/>
      </dsp:nvSpPr>
      <dsp:spPr>
        <a:xfrm>
          <a:off x="2310752" y="3431585"/>
          <a:ext cx="1269465" cy="7934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700" kern="1200" dirty="0" smtClean="0"/>
            <a:t>MCA member</a:t>
          </a:r>
          <a:endParaRPr lang="en-IN" sz="700" kern="1200" dirty="0"/>
        </a:p>
      </dsp:txBody>
      <dsp:txXfrm>
        <a:off x="2333990" y="3454823"/>
        <a:ext cx="1222989" cy="746939"/>
      </dsp:txXfrm>
    </dsp:sp>
    <dsp:sp modelId="{87C92929-4646-42B6-9423-3547FB024BAB}">
      <dsp:nvSpPr>
        <dsp:cNvPr id="0" name=""/>
        <dsp:cNvSpPr/>
      </dsp:nvSpPr>
      <dsp:spPr>
        <a:xfrm>
          <a:off x="3976925" y="2439815"/>
          <a:ext cx="1586831" cy="7934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300" kern="1200" dirty="0" smtClean="0"/>
            <a:t>Member</a:t>
          </a:r>
          <a:endParaRPr lang="en-IN" sz="1300" kern="1200" dirty="0"/>
        </a:p>
      </dsp:txBody>
      <dsp:txXfrm>
        <a:off x="4000163" y="2463053"/>
        <a:ext cx="1540355" cy="746939"/>
      </dsp:txXfrm>
    </dsp:sp>
    <dsp:sp modelId="{94FF2C9F-F80D-4A1F-BD52-46B825428E9B}">
      <dsp:nvSpPr>
        <dsp:cNvPr id="0" name=""/>
        <dsp:cNvSpPr/>
      </dsp:nvSpPr>
      <dsp:spPr>
        <a:xfrm>
          <a:off x="4135608" y="3233231"/>
          <a:ext cx="158683" cy="595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5061"/>
              </a:lnTo>
              <a:lnTo>
                <a:pt x="158683" y="59506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1C0185-B1DA-493E-8A5B-FE4E28F75D87}">
      <dsp:nvSpPr>
        <dsp:cNvPr id="0" name=""/>
        <dsp:cNvSpPr/>
      </dsp:nvSpPr>
      <dsp:spPr>
        <a:xfrm>
          <a:off x="4294292" y="3431585"/>
          <a:ext cx="1269465" cy="7934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700" kern="1200" dirty="0" smtClean="0"/>
            <a:t>1- Department of environment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700" kern="1200" dirty="0" smtClean="0"/>
            <a:t>2- Metrological department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700" kern="1200" dirty="0" smtClean="0"/>
            <a:t>3- Town planning department</a:t>
          </a:r>
          <a:endParaRPr lang="en-IN" sz="700" kern="1200" dirty="0"/>
        </a:p>
      </dsp:txBody>
      <dsp:txXfrm>
        <a:off x="4317530" y="3454823"/>
        <a:ext cx="1222989" cy="746939"/>
      </dsp:txXfrm>
    </dsp:sp>
    <dsp:sp modelId="{2F8F2CE5-6D0B-4DF2-A434-CC9711764608}">
      <dsp:nvSpPr>
        <dsp:cNvPr id="0" name=""/>
        <dsp:cNvSpPr/>
      </dsp:nvSpPr>
      <dsp:spPr>
        <a:xfrm>
          <a:off x="5960464" y="2439815"/>
          <a:ext cx="1586831" cy="7934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300" kern="1200" dirty="0" smtClean="0"/>
            <a:t>Responsible for</a:t>
          </a:r>
          <a:endParaRPr lang="en-IN" sz="1300" kern="1200" dirty="0"/>
        </a:p>
      </dsp:txBody>
      <dsp:txXfrm>
        <a:off x="5983702" y="2463053"/>
        <a:ext cx="1540355" cy="746939"/>
      </dsp:txXfrm>
    </dsp:sp>
    <dsp:sp modelId="{725EED84-1D28-49D2-A19B-1D85DDBDD245}">
      <dsp:nvSpPr>
        <dsp:cNvPr id="0" name=""/>
        <dsp:cNvSpPr/>
      </dsp:nvSpPr>
      <dsp:spPr>
        <a:xfrm>
          <a:off x="6119148" y="3233231"/>
          <a:ext cx="158683" cy="595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5061"/>
              </a:lnTo>
              <a:lnTo>
                <a:pt x="158683" y="59506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E5A6C7-3772-4734-AD37-AF9CAA704F78}">
      <dsp:nvSpPr>
        <dsp:cNvPr id="0" name=""/>
        <dsp:cNvSpPr/>
      </dsp:nvSpPr>
      <dsp:spPr>
        <a:xfrm>
          <a:off x="6277831" y="3431585"/>
          <a:ext cx="1269465" cy="7934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700" kern="1200" dirty="0" smtClean="0"/>
            <a:t>Hazardous substance</a:t>
          </a:r>
          <a:endParaRPr lang="en-IN" sz="700" kern="1200" dirty="0"/>
        </a:p>
      </dsp:txBody>
      <dsp:txXfrm>
        <a:off x="6301069" y="3454823"/>
        <a:ext cx="1222989" cy="746939"/>
      </dsp:txXfrm>
    </dsp:sp>
    <dsp:sp modelId="{376CB68E-5872-4251-B1F6-E5D43EB1B375}">
      <dsp:nvSpPr>
        <dsp:cNvPr id="0" name=""/>
        <dsp:cNvSpPr/>
      </dsp:nvSpPr>
      <dsp:spPr>
        <a:xfrm>
          <a:off x="7944004" y="2439815"/>
          <a:ext cx="1586831" cy="7934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300" kern="1200" dirty="0" smtClean="0"/>
            <a:t>Make recommendation to state</a:t>
          </a:r>
          <a:endParaRPr lang="en-IN" sz="1300" kern="1200" dirty="0"/>
        </a:p>
      </dsp:txBody>
      <dsp:txXfrm>
        <a:off x="7967242" y="2463053"/>
        <a:ext cx="1540355" cy="746939"/>
      </dsp:txXfrm>
    </dsp:sp>
    <dsp:sp modelId="{F0C73833-3BC0-412E-8C49-671C180D7683}">
      <dsp:nvSpPr>
        <dsp:cNvPr id="0" name=""/>
        <dsp:cNvSpPr/>
      </dsp:nvSpPr>
      <dsp:spPr>
        <a:xfrm>
          <a:off x="8102687" y="3233231"/>
          <a:ext cx="158683" cy="595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5061"/>
              </a:lnTo>
              <a:lnTo>
                <a:pt x="158683" y="59506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E6F13D-837F-4603-A77E-9207370DAED7}">
      <dsp:nvSpPr>
        <dsp:cNvPr id="0" name=""/>
        <dsp:cNvSpPr/>
      </dsp:nvSpPr>
      <dsp:spPr>
        <a:xfrm>
          <a:off x="8261370" y="3431585"/>
          <a:ext cx="1269465" cy="7934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700" kern="1200" dirty="0" smtClean="0"/>
            <a:t>Within 90 days</a:t>
          </a:r>
          <a:endParaRPr lang="en-IN" sz="700" kern="1200" dirty="0"/>
        </a:p>
      </dsp:txBody>
      <dsp:txXfrm>
        <a:off x="8284608" y="3454823"/>
        <a:ext cx="1222989" cy="746939"/>
      </dsp:txXfrm>
    </dsp:sp>
    <dsp:sp modelId="{22DAFB33-8D95-48E8-A60B-53E5824F2E43}">
      <dsp:nvSpPr>
        <dsp:cNvPr id="0" name=""/>
        <dsp:cNvSpPr/>
      </dsp:nvSpPr>
      <dsp:spPr>
        <a:xfrm>
          <a:off x="9927543" y="2439815"/>
          <a:ext cx="1586831" cy="7934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300" kern="1200" dirty="0" smtClean="0"/>
            <a:t>Occupier needs to intimate for hazardous</a:t>
          </a:r>
          <a:endParaRPr lang="en-IN" sz="1300" kern="1200" dirty="0"/>
        </a:p>
      </dsp:txBody>
      <dsp:txXfrm>
        <a:off x="9950781" y="2463053"/>
        <a:ext cx="1540355" cy="746939"/>
      </dsp:txXfrm>
    </dsp:sp>
    <dsp:sp modelId="{AB7A7960-5455-40BE-91D8-2FC06269F331}">
      <dsp:nvSpPr>
        <dsp:cNvPr id="0" name=""/>
        <dsp:cNvSpPr/>
      </dsp:nvSpPr>
      <dsp:spPr>
        <a:xfrm>
          <a:off x="10086226" y="3233231"/>
          <a:ext cx="158683" cy="595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5061"/>
              </a:lnTo>
              <a:lnTo>
                <a:pt x="158683" y="59506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AA7275-C329-49B4-B93B-C263888FF0CB}">
      <dsp:nvSpPr>
        <dsp:cNvPr id="0" name=""/>
        <dsp:cNvSpPr/>
      </dsp:nvSpPr>
      <dsp:spPr>
        <a:xfrm>
          <a:off x="10244909" y="3431585"/>
          <a:ext cx="1269465" cy="7934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700" kern="1200" dirty="0" smtClean="0"/>
            <a:t>Within 30 days</a:t>
          </a:r>
          <a:endParaRPr lang="en-IN" sz="700" kern="1200" dirty="0"/>
        </a:p>
      </dsp:txBody>
      <dsp:txXfrm>
        <a:off x="10268147" y="3454823"/>
        <a:ext cx="1222989" cy="74693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A854E0-BB95-4509-9BD4-B21B0D9464E9}">
      <dsp:nvSpPr>
        <dsp:cNvPr id="0" name=""/>
        <dsp:cNvSpPr/>
      </dsp:nvSpPr>
      <dsp:spPr>
        <a:xfrm>
          <a:off x="2764666" y="219"/>
          <a:ext cx="1237483" cy="123748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kern="1200" dirty="0" smtClean="0"/>
            <a:t>Factory Building</a:t>
          </a:r>
          <a:endParaRPr lang="en-IN" sz="1400" kern="1200" dirty="0"/>
        </a:p>
      </dsp:txBody>
      <dsp:txXfrm>
        <a:off x="2945891" y="181444"/>
        <a:ext cx="875033" cy="875033"/>
      </dsp:txXfrm>
    </dsp:sp>
    <dsp:sp modelId="{F27D05CF-1A17-4EDE-9756-A84E3061D49C}">
      <dsp:nvSpPr>
        <dsp:cNvPr id="0" name=""/>
        <dsp:cNvSpPr/>
      </dsp:nvSpPr>
      <dsp:spPr>
        <a:xfrm>
          <a:off x="4102634" y="260090"/>
          <a:ext cx="717740" cy="717740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100" kern="1200"/>
        </a:p>
      </dsp:txBody>
      <dsp:txXfrm>
        <a:off x="4197770" y="534554"/>
        <a:ext cx="527468" cy="168812"/>
      </dsp:txXfrm>
    </dsp:sp>
    <dsp:sp modelId="{46C92B2F-AA86-4464-A1F4-071270DC0BAF}">
      <dsp:nvSpPr>
        <dsp:cNvPr id="0" name=""/>
        <dsp:cNvSpPr/>
      </dsp:nvSpPr>
      <dsp:spPr>
        <a:xfrm>
          <a:off x="4920858" y="219"/>
          <a:ext cx="1237483" cy="1237483"/>
        </a:xfrm>
        <a:prstGeom prst="ellipse">
          <a:avLst/>
        </a:prstGeom>
        <a:solidFill>
          <a:schemeClr val="accent4">
            <a:hueOff val="-9556544"/>
            <a:satOff val="16937"/>
            <a:lumOff val="59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kern="1200" dirty="0" smtClean="0"/>
            <a:t>Precincts (A area enclosed by walls)</a:t>
          </a:r>
          <a:endParaRPr lang="en-IN" sz="1400" kern="1200" dirty="0"/>
        </a:p>
      </dsp:txBody>
      <dsp:txXfrm>
        <a:off x="5102083" y="181444"/>
        <a:ext cx="875033" cy="875033"/>
      </dsp:txXfrm>
    </dsp:sp>
    <dsp:sp modelId="{02D135B1-96F1-4C6D-9C61-B40F6B627528}">
      <dsp:nvSpPr>
        <dsp:cNvPr id="0" name=""/>
        <dsp:cNvSpPr/>
      </dsp:nvSpPr>
      <dsp:spPr>
        <a:xfrm>
          <a:off x="6258826" y="260090"/>
          <a:ext cx="717740" cy="717740"/>
        </a:xfrm>
        <a:prstGeom prst="mathEqual">
          <a:avLst/>
        </a:prstGeom>
        <a:solidFill>
          <a:schemeClr val="accent4">
            <a:hueOff val="-19113089"/>
            <a:satOff val="33873"/>
            <a:lumOff val="1196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100" kern="1200"/>
        </a:p>
      </dsp:txBody>
      <dsp:txXfrm>
        <a:off x="6353962" y="407944"/>
        <a:ext cx="527468" cy="422032"/>
      </dsp:txXfrm>
    </dsp:sp>
    <dsp:sp modelId="{A3359895-6CD2-4EF4-AC16-579EA92ADCDA}">
      <dsp:nvSpPr>
        <dsp:cNvPr id="0" name=""/>
        <dsp:cNvSpPr/>
      </dsp:nvSpPr>
      <dsp:spPr>
        <a:xfrm>
          <a:off x="7077050" y="219"/>
          <a:ext cx="1237483" cy="1237483"/>
        </a:xfrm>
        <a:prstGeom prst="ellipse">
          <a:avLst/>
        </a:prstGeom>
        <a:solidFill>
          <a:schemeClr val="accent4">
            <a:hueOff val="-19113089"/>
            <a:satOff val="33873"/>
            <a:lumOff val="119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kern="1200" dirty="0" smtClean="0"/>
            <a:t>Factory</a:t>
          </a:r>
          <a:endParaRPr lang="en-IN" sz="1400" kern="1200" dirty="0"/>
        </a:p>
      </dsp:txBody>
      <dsp:txXfrm>
        <a:off x="7258275" y="181444"/>
        <a:ext cx="875033" cy="8750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3E1A97-0E56-472C-A38E-2E24F6AE89EC}">
      <dsp:nvSpPr>
        <dsp:cNvPr id="0" name=""/>
        <dsp:cNvSpPr/>
      </dsp:nvSpPr>
      <dsp:spPr>
        <a:xfrm rot="21300000">
          <a:off x="26331" y="1685417"/>
          <a:ext cx="8528037" cy="976588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0DCF07-77FE-4E6F-8187-7DFB4E614A8D}">
      <dsp:nvSpPr>
        <dsp:cNvPr id="0" name=""/>
        <dsp:cNvSpPr/>
      </dsp:nvSpPr>
      <dsp:spPr>
        <a:xfrm>
          <a:off x="1029684" y="217371"/>
          <a:ext cx="2574210" cy="1738969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4373B6-2141-4675-AF45-38024C820F8E}">
      <dsp:nvSpPr>
        <dsp:cNvPr id="0" name=""/>
        <dsp:cNvSpPr/>
      </dsp:nvSpPr>
      <dsp:spPr>
        <a:xfrm>
          <a:off x="4547771" y="0"/>
          <a:ext cx="2745824" cy="1825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If use power: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10 or more worker during any day.</a:t>
          </a:r>
          <a:endParaRPr lang="en-IN" sz="2400" kern="1200" dirty="0"/>
        </a:p>
      </dsp:txBody>
      <dsp:txXfrm>
        <a:off x="4547771" y="0"/>
        <a:ext cx="2745824" cy="1825917"/>
      </dsp:txXfrm>
    </dsp:sp>
    <dsp:sp modelId="{C0F6CF0F-E1AB-4271-BDFE-02A02BAAA795}">
      <dsp:nvSpPr>
        <dsp:cNvPr id="0" name=""/>
        <dsp:cNvSpPr/>
      </dsp:nvSpPr>
      <dsp:spPr>
        <a:xfrm>
          <a:off x="4976806" y="2391082"/>
          <a:ext cx="2574210" cy="1738969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0AD4B3-0D51-44A0-A54E-9F531E79AD98}">
      <dsp:nvSpPr>
        <dsp:cNvPr id="0" name=""/>
        <dsp:cNvSpPr/>
      </dsp:nvSpPr>
      <dsp:spPr>
        <a:xfrm>
          <a:off x="1287105" y="2521505"/>
          <a:ext cx="2745824" cy="1825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If not use power: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20 or more worker during any day.</a:t>
          </a:r>
          <a:endParaRPr lang="en-IN" sz="2400" kern="1200" dirty="0"/>
        </a:p>
      </dsp:txBody>
      <dsp:txXfrm>
        <a:off x="1287105" y="2521505"/>
        <a:ext cx="2745824" cy="18259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2DC4AF-5C0E-4E51-81BE-21ACE7FDB126}">
      <dsp:nvSpPr>
        <dsp:cNvPr id="0" name=""/>
        <dsp:cNvSpPr/>
      </dsp:nvSpPr>
      <dsp:spPr>
        <a:xfrm>
          <a:off x="1086160" y="1622747"/>
          <a:ext cx="3780619" cy="31182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/>
            <a:t>Mines</a:t>
          </a:r>
          <a:endParaRPr lang="en-IN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/>
            <a:t>Unit of armed forces</a:t>
          </a:r>
          <a:endParaRPr lang="en-IN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smtClean="0"/>
            <a:t>Railway running shed</a:t>
          </a:r>
          <a:endParaRPr lang="en-IN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/>
            <a:t>Eating places like restaurants.</a:t>
          </a:r>
          <a:endParaRPr lang="en-IN" sz="2800" kern="1200" dirty="0"/>
        </a:p>
      </dsp:txBody>
      <dsp:txXfrm>
        <a:off x="1157919" y="1694506"/>
        <a:ext cx="3637101" cy="2306512"/>
      </dsp:txXfrm>
    </dsp:sp>
    <dsp:sp modelId="{C5859505-22FF-49D3-8170-05A898CAD970}">
      <dsp:nvSpPr>
        <dsp:cNvPr id="0" name=""/>
        <dsp:cNvSpPr/>
      </dsp:nvSpPr>
      <dsp:spPr>
        <a:xfrm>
          <a:off x="3231870" y="2441193"/>
          <a:ext cx="4057367" cy="4057367"/>
        </a:xfrm>
        <a:prstGeom prst="leftCircularArrow">
          <a:avLst>
            <a:gd name="adj1" fmla="val 2880"/>
            <a:gd name="adj2" fmla="val 352190"/>
            <a:gd name="adj3" fmla="val 2127701"/>
            <a:gd name="adj4" fmla="val 9024489"/>
            <a:gd name="adj5" fmla="val 336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BE7A0D-0B27-4504-9E7F-500EA53DB801}">
      <dsp:nvSpPr>
        <dsp:cNvPr id="0" name=""/>
        <dsp:cNvSpPr/>
      </dsp:nvSpPr>
      <dsp:spPr>
        <a:xfrm>
          <a:off x="1926298" y="4072777"/>
          <a:ext cx="3360550" cy="13363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  <a:sp3d extrusionH="28000" prstMaterial="matte"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6500" kern="1200" dirty="0" smtClean="0"/>
            <a:t>Excludes</a:t>
          </a:r>
          <a:endParaRPr lang="en-IN" sz="6500" kern="1200" dirty="0"/>
        </a:p>
      </dsp:txBody>
      <dsp:txXfrm>
        <a:off x="1965439" y="4111918"/>
        <a:ext cx="3282268" cy="1258098"/>
      </dsp:txXfrm>
    </dsp:sp>
    <dsp:sp modelId="{756B3C58-25C1-45E5-9B60-511EC40D125E}">
      <dsp:nvSpPr>
        <dsp:cNvPr id="0" name=""/>
        <dsp:cNvSpPr/>
      </dsp:nvSpPr>
      <dsp:spPr>
        <a:xfrm>
          <a:off x="5843359" y="1622747"/>
          <a:ext cx="3780619" cy="31182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smtClean="0"/>
            <a:t>Length of </a:t>
          </a:r>
          <a:r>
            <a:rPr lang="en-IN" sz="2800" b="1" kern="1200" smtClean="0"/>
            <a:t>railway line</a:t>
          </a:r>
          <a:endParaRPr lang="en-IN" sz="2800" b="1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/>
            <a:t>Conversion of sea water into  salt</a:t>
          </a:r>
          <a:endParaRPr lang="en-IN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800" kern="1200" dirty="0" smtClean="0"/>
            <a:t>Seasonal factory like sugarcane.</a:t>
          </a:r>
          <a:endParaRPr lang="en-IN" sz="2800" kern="1200" dirty="0"/>
        </a:p>
      </dsp:txBody>
      <dsp:txXfrm>
        <a:off x="5915118" y="2362696"/>
        <a:ext cx="3637101" cy="2306512"/>
      </dsp:txXfrm>
    </dsp:sp>
    <dsp:sp modelId="{D4E8D90C-9F3C-49F3-8DDB-DAB0599A332D}">
      <dsp:nvSpPr>
        <dsp:cNvPr id="0" name=""/>
        <dsp:cNvSpPr/>
      </dsp:nvSpPr>
      <dsp:spPr>
        <a:xfrm>
          <a:off x="6683496" y="954557"/>
          <a:ext cx="3360550" cy="13363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  <a:sp3d extrusionH="28000" prstMaterial="matte"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6500" kern="1200" dirty="0" smtClean="0"/>
            <a:t>Includes</a:t>
          </a:r>
          <a:endParaRPr lang="en-IN" sz="6500" kern="1200" dirty="0"/>
        </a:p>
      </dsp:txBody>
      <dsp:txXfrm>
        <a:off x="6722637" y="993698"/>
        <a:ext cx="3282268" cy="12580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ED1CAE-1E46-4B6E-BFD2-B0C0F524D97B}">
      <dsp:nvSpPr>
        <dsp:cNvPr id="0" name=""/>
        <dsp:cNvSpPr/>
      </dsp:nvSpPr>
      <dsp:spPr>
        <a:xfrm>
          <a:off x="2771776" y="2393508"/>
          <a:ext cx="1278803" cy="639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Who is worker ?</a:t>
          </a:r>
          <a:endParaRPr lang="en-IN" sz="1600" kern="1200" dirty="0"/>
        </a:p>
      </dsp:txBody>
      <dsp:txXfrm>
        <a:off x="2790503" y="2412235"/>
        <a:ext cx="1241349" cy="601947"/>
      </dsp:txXfrm>
    </dsp:sp>
    <dsp:sp modelId="{E83B4CAF-0A26-4B09-9EC0-DEF3B6E1956C}">
      <dsp:nvSpPr>
        <dsp:cNvPr id="0" name=""/>
        <dsp:cNvSpPr/>
      </dsp:nvSpPr>
      <dsp:spPr>
        <a:xfrm rot="16924900">
          <a:off x="3084393" y="1509514"/>
          <a:ext cx="2443894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2443894" y="881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200" kern="1200"/>
        </a:p>
      </dsp:txBody>
      <dsp:txXfrm>
        <a:off x="4245243" y="1457230"/>
        <a:ext cx="122194" cy="122194"/>
      </dsp:txXfrm>
    </dsp:sp>
    <dsp:sp modelId="{A80F786F-6CB5-40D0-A83E-379ED358C618}">
      <dsp:nvSpPr>
        <dsp:cNvPr id="0" name=""/>
        <dsp:cNvSpPr/>
      </dsp:nvSpPr>
      <dsp:spPr>
        <a:xfrm>
          <a:off x="4562101" y="3745"/>
          <a:ext cx="1278803" cy="639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Pre condition</a:t>
          </a:r>
          <a:endParaRPr lang="en-IN" sz="1600" kern="1200" dirty="0"/>
        </a:p>
      </dsp:txBody>
      <dsp:txXfrm>
        <a:off x="4580828" y="22472"/>
        <a:ext cx="1241349" cy="601947"/>
      </dsp:txXfrm>
    </dsp:sp>
    <dsp:sp modelId="{1CECDAA0-899C-4FBD-9E9B-16920E0D4335}">
      <dsp:nvSpPr>
        <dsp:cNvPr id="0" name=""/>
        <dsp:cNvSpPr/>
      </dsp:nvSpPr>
      <dsp:spPr>
        <a:xfrm>
          <a:off x="5840904" y="314632"/>
          <a:ext cx="511521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511521" y="8813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000" kern="1200"/>
        </a:p>
      </dsp:txBody>
      <dsp:txXfrm>
        <a:off x="6083876" y="310658"/>
        <a:ext cx="25576" cy="25576"/>
      </dsp:txXfrm>
    </dsp:sp>
    <dsp:sp modelId="{9A8E73C4-371F-4755-9727-EF833D838DB4}">
      <dsp:nvSpPr>
        <dsp:cNvPr id="0" name=""/>
        <dsp:cNvSpPr/>
      </dsp:nvSpPr>
      <dsp:spPr>
        <a:xfrm>
          <a:off x="6352425" y="3745"/>
          <a:ext cx="2691560" cy="639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Employer can control the work as well as manner in which work to be done</a:t>
          </a:r>
          <a:endParaRPr lang="en-IN" sz="1600" kern="1200" dirty="0"/>
        </a:p>
      </dsp:txBody>
      <dsp:txXfrm>
        <a:off x="6371152" y="22472"/>
        <a:ext cx="2654106" cy="601947"/>
      </dsp:txXfrm>
    </dsp:sp>
    <dsp:sp modelId="{56BA9DD4-63D8-43E9-B1E9-745000368CBE}">
      <dsp:nvSpPr>
        <dsp:cNvPr id="0" name=""/>
        <dsp:cNvSpPr/>
      </dsp:nvSpPr>
      <dsp:spPr>
        <a:xfrm rot="17500715">
          <a:off x="3613972" y="2060998"/>
          <a:ext cx="1384737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1384737" y="881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000" kern="1200"/>
        </a:p>
      </dsp:txBody>
      <dsp:txXfrm>
        <a:off x="4271722" y="2035193"/>
        <a:ext cx="69236" cy="69236"/>
      </dsp:txXfrm>
    </dsp:sp>
    <dsp:sp modelId="{86F33E1F-085B-412B-A092-A6C7289B060A}">
      <dsp:nvSpPr>
        <dsp:cNvPr id="0" name=""/>
        <dsp:cNvSpPr/>
      </dsp:nvSpPr>
      <dsp:spPr>
        <a:xfrm>
          <a:off x="4562101" y="1106713"/>
          <a:ext cx="1278803" cy="639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Employee through some agency</a:t>
          </a:r>
          <a:endParaRPr lang="en-IN" sz="1600" kern="1200" dirty="0"/>
        </a:p>
      </dsp:txBody>
      <dsp:txXfrm>
        <a:off x="4580828" y="1125440"/>
        <a:ext cx="1241349" cy="601947"/>
      </dsp:txXfrm>
    </dsp:sp>
    <dsp:sp modelId="{2DF465EA-4B85-446D-AEB1-6EC46EBC5061}">
      <dsp:nvSpPr>
        <dsp:cNvPr id="0" name=""/>
        <dsp:cNvSpPr/>
      </dsp:nvSpPr>
      <dsp:spPr>
        <a:xfrm rot="19457599">
          <a:off x="5781694" y="1233772"/>
          <a:ext cx="629940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629940" y="8813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000" kern="1200"/>
        </a:p>
      </dsp:txBody>
      <dsp:txXfrm>
        <a:off x="6080916" y="1226837"/>
        <a:ext cx="31497" cy="31497"/>
      </dsp:txXfrm>
    </dsp:sp>
    <dsp:sp modelId="{A916AA3A-D32F-41BC-BEDD-9883E4617B37}">
      <dsp:nvSpPr>
        <dsp:cNvPr id="0" name=""/>
        <dsp:cNvSpPr/>
      </dsp:nvSpPr>
      <dsp:spPr>
        <a:xfrm>
          <a:off x="6352425" y="739057"/>
          <a:ext cx="2691560" cy="639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Are employee if there is contract</a:t>
          </a:r>
          <a:endParaRPr lang="en-IN" sz="1600" kern="1200" dirty="0"/>
        </a:p>
      </dsp:txBody>
      <dsp:txXfrm>
        <a:off x="6371152" y="757784"/>
        <a:ext cx="2654106" cy="601947"/>
      </dsp:txXfrm>
    </dsp:sp>
    <dsp:sp modelId="{3C14DB49-E41E-4BCC-BEA7-CDBBB018D16E}">
      <dsp:nvSpPr>
        <dsp:cNvPr id="0" name=""/>
        <dsp:cNvSpPr/>
      </dsp:nvSpPr>
      <dsp:spPr>
        <a:xfrm rot="2142401">
          <a:off x="5781694" y="1601428"/>
          <a:ext cx="629940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629940" y="8813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000" kern="1200"/>
        </a:p>
      </dsp:txBody>
      <dsp:txXfrm>
        <a:off x="6080916" y="1594493"/>
        <a:ext cx="31497" cy="31497"/>
      </dsp:txXfrm>
    </dsp:sp>
    <dsp:sp modelId="{1C290379-0039-4325-8481-C6458672967E}">
      <dsp:nvSpPr>
        <dsp:cNvPr id="0" name=""/>
        <dsp:cNvSpPr/>
      </dsp:nvSpPr>
      <dsp:spPr>
        <a:xfrm>
          <a:off x="6352425" y="1474369"/>
          <a:ext cx="2662979" cy="639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Independent directors or partner are not worker.</a:t>
          </a:r>
          <a:endParaRPr lang="en-IN" sz="1600" kern="1200" dirty="0"/>
        </a:p>
      </dsp:txBody>
      <dsp:txXfrm>
        <a:off x="6371152" y="1493096"/>
        <a:ext cx="2625525" cy="601947"/>
      </dsp:txXfrm>
    </dsp:sp>
    <dsp:sp modelId="{548CAA80-B49D-4501-89EB-0C2B0A37E353}">
      <dsp:nvSpPr>
        <dsp:cNvPr id="0" name=""/>
        <dsp:cNvSpPr/>
      </dsp:nvSpPr>
      <dsp:spPr>
        <a:xfrm rot="1186030">
          <a:off x="4034565" y="2796310"/>
          <a:ext cx="543550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543550" y="881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000" kern="1200"/>
        </a:p>
      </dsp:txBody>
      <dsp:txXfrm>
        <a:off x="4292751" y="2791534"/>
        <a:ext cx="27177" cy="27177"/>
      </dsp:txXfrm>
    </dsp:sp>
    <dsp:sp modelId="{17986785-AF0E-4BAE-9F1D-1BE0FBA426F7}">
      <dsp:nvSpPr>
        <dsp:cNvPr id="0" name=""/>
        <dsp:cNvSpPr/>
      </dsp:nvSpPr>
      <dsp:spPr>
        <a:xfrm>
          <a:off x="4562101" y="2379362"/>
          <a:ext cx="1278803" cy="10353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He should be work for manufacturing but includes</a:t>
          </a:r>
          <a:endParaRPr lang="en-IN" sz="1600" kern="1200" dirty="0"/>
        </a:p>
      </dsp:txBody>
      <dsp:txXfrm>
        <a:off x="4592425" y="2409686"/>
        <a:ext cx="1218155" cy="974702"/>
      </dsp:txXfrm>
    </dsp:sp>
    <dsp:sp modelId="{6B9F35E1-532D-4182-8FBB-E4DC27AADCA6}">
      <dsp:nvSpPr>
        <dsp:cNvPr id="0" name=""/>
        <dsp:cNvSpPr/>
      </dsp:nvSpPr>
      <dsp:spPr>
        <a:xfrm rot="19457599">
          <a:off x="5781694" y="2704396"/>
          <a:ext cx="629940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629940" y="8813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000" kern="1200"/>
        </a:p>
      </dsp:txBody>
      <dsp:txXfrm>
        <a:off x="6080916" y="2697461"/>
        <a:ext cx="31497" cy="31497"/>
      </dsp:txXfrm>
    </dsp:sp>
    <dsp:sp modelId="{3C9E6768-EADF-46C7-9AFA-7CFD25993955}">
      <dsp:nvSpPr>
        <dsp:cNvPr id="0" name=""/>
        <dsp:cNvSpPr/>
      </dsp:nvSpPr>
      <dsp:spPr>
        <a:xfrm>
          <a:off x="6352425" y="2209680"/>
          <a:ext cx="2678977" cy="639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People working in canteen</a:t>
          </a:r>
          <a:endParaRPr lang="en-IN" sz="1600" kern="1200" dirty="0"/>
        </a:p>
      </dsp:txBody>
      <dsp:txXfrm>
        <a:off x="6371152" y="2228407"/>
        <a:ext cx="2641523" cy="601947"/>
      </dsp:txXfrm>
    </dsp:sp>
    <dsp:sp modelId="{7EEA9945-19EB-48A6-98AA-5E7B294E3531}">
      <dsp:nvSpPr>
        <dsp:cNvPr id="0" name=""/>
        <dsp:cNvSpPr/>
      </dsp:nvSpPr>
      <dsp:spPr>
        <a:xfrm rot="2142401">
          <a:off x="5781694" y="3072052"/>
          <a:ext cx="629940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629940" y="8813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000" kern="1200"/>
        </a:p>
      </dsp:txBody>
      <dsp:txXfrm>
        <a:off x="6080916" y="3065117"/>
        <a:ext cx="31497" cy="31497"/>
      </dsp:txXfrm>
    </dsp:sp>
    <dsp:sp modelId="{231D0462-C4BB-4F4D-9866-859F87B57801}">
      <dsp:nvSpPr>
        <dsp:cNvPr id="0" name=""/>
        <dsp:cNvSpPr/>
      </dsp:nvSpPr>
      <dsp:spPr>
        <a:xfrm>
          <a:off x="6352425" y="2944992"/>
          <a:ext cx="2634411" cy="639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err="1" smtClean="0"/>
            <a:t>Munim</a:t>
          </a:r>
          <a:r>
            <a:rPr lang="en-IN" sz="1600" kern="1200" dirty="0" smtClean="0"/>
            <a:t> in a factory</a:t>
          </a:r>
          <a:endParaRPr lang="en-IN" sz="1600" kern="1200" dirty="0"/>
        </a:p>
      </dsp:txBody>
      <dsp:txXfrm>
        <a:off x="6371152" y="2963719"/>
        <a:ext cx="2596957" cy="601947"/>
      </dsp:txXfrm>
    </dsp:sp>
    <dsp:sp modelId="{FDA9B6FD-F340-4122-86FC-4BE0F9B63290}">
      <dsp:nvSpPr>
        <dsp:cNvPr id="0" name=""/>
        <dsp:cNvSpPr/>
      </dsp:nvSpPr>
      <dsp:spPr>
        <a:xfrm rot="4675100">
          <a:off x="3084393" y="3899277"/>
          <a:ext cx="2443894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2443894" y="881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200" kern="1200"/>
        </a:p>
      </dsp:txBody>
      <dsp:txXfrm>
        <a:off x="4245243" y="3846993"/>
        <a:ext cx="122194" cy="122194"/>
      </dsp:txXfrm>
    </dsp:sp>
    <dsp:sp modelId="{FEA0B8CF-5E48-491C-808C-83E547063398}">
      <dsp:nvSpPr>
        <dsp:cNvPr id="0" name=""/>
        <dsp:cNvSpPr/>
      </dsp:nvSpPr>
      <dsp:spPr>
        <a:xfrm>
          <a:off x="4562101" y="4783272"/>
          <a:ext cx="1278803" cy="639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Remuneration not necessary, includes</a:t>
          </a:r>
          <a:endParaRPr lang="en-IN" sz="1600" kern="1200" dirty="0"/>
        </a:p>
      </dsp:txBody>
      <dsp:txXfrm>
        <a:off x="4580828" y="4801999"/>
        <a:ext cx="1241349" cy="601947"/>
      </dsp:txXfrm>
    </dsp:sp>
    <dsp:sp modelId="{DC800EFA-D9EF-4705-B2BB-E809149E7A8D}">
      <dsp:nvSpPr>
        <dsp:cNvPr id="0" name=""/>
        <dsp:cNvSpPr/>
      </dsp:nvSpPr>
      <dsp:spPr>
        <a:xfrm rot="17692822">
          <a:off x="5488760" y="4542675"/>
          <a:ext cx="1215809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1215809" y="8813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000" kern="1200"/>
        </a:p>
      </dsp:txBody>
      <dsp:txXfrm>
        <a:off x="6066269" y="4521093"/>
        <a:ext cx="60790" cy="60790"/>
      </dsp:txXfrm>
    </dsp:sp>
    <dsp:sp modelId="{04C778AF-02BC-4C6C-BB14-BE1FA66A9A43}">
      <dsp:nvSpPr>
        <dsp:cNvPr id="0" name=""/>
        <dsp:cNvSpPr/>
      </dsp:nvSpPr>
      <dsp:spPr>
        <a:xfrm>
          <a:off x="6352425" y="3680304"/>
          <a:ext cx="2621827" cy="639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Apprentice</a:t>
          </a:r>
          <a:endParaRPr lang="en-IN" sz="1600" kern="1200" dirty="0"/>
        </a:p>
      </dsp:txBody>
      <dsp:txXfrm>
        <a:off x="6371152" y="3699031"/>
        <a:ext cx="2584373" cy="601947"/>
      </dsp:txXfrm>
    </dsp:sp>
    <dsp:sp modelId="{8C9D02CE-6FFB-4C09-A73D-9EED0B3CE9AC}">
      <dsp:nvSpPr>
        <dsp:cNvPr id="0" name=""/>
        <dsp:cNvSpPr/>
      </dsp:nvSpPr>
      <dsp:spPr>
        <a:xfrm rot="19457599">
          <a:off x="5781694" y="4910331"/>
          <a:ext cx="629940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629940" y="8813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000" kern="1200"/>
        </a:p>
      </dsp:txBody>
      <dsp:txXfrm>
        <a:off x="6080916" y="4903396"/>
        <a:ext cx="31497" cy="31497"/>
      </dsp:txXfrm>
    </dsp:sp>
    <dsp:sp modelId="{07FC90F2-0646-4AA8-8D05-24250B888947}">
      <dsp:nvSpPr>
        <dsp:cNvPr id="0" name=""/>
        <dsp:cNvSpPr/>
      </dsp:nvSpPr>
      <dsp:spPr>
        <a:xfrm>
          <a:off x="6352425" y="4415616"/>
          <a:ext cx="2646994" cy="639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Honorary worker</a:t>
          </a:r>
          <a:endParaRPr lang="en-IN" sz="1600" kern="1200" dirty="0"/>
        </a:p>
      </dsp:txBody>
      <dsp:txXfrm>
        <a:off x="6371152" y="4434343"/>
        <a:ext cx="2609540" cy="601947"/>
      </dsp:txXfrm>
    </dsp:sp>
    <dsp:sp modelId="{D4403065-C7B2-4E43-BE33-662951BCC5FF}">
      <dsp:nvSpPr>
        <dsp:cNvPr id="0" name=""/>
        <dsp:cNvSpPr/>
      </dsp:nvSpPr>
      <dsp:spPr>
        <a:xfrm rot="2142401">
          <a:off x="5781694" y="5277987"/>
          <a:ext cx="629940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629940" y="8813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000" kern="1200"/>
        </a:p>
      </dsp:txBody>
      <dsp:txXfrm>
        <a:off x="6080916" y="5271052"/>
        <a:ext cx="31497" cy="31497"/>
      </dsp:txXfrm>
    </dsp:sp>
    <dsp:sp modelId="{A21B3B2C-E910-4D1E-9003-4A74F145D929}">
      <dsp:nvSpPr>
        <dsp:cNvPr id="0" name=""/>
        <dsp:cNvSpPr/>
      </dsp:nvSpPr>
      <dsp:spPr>
        <a:xfrm>
          <a:off x="6352425" y="5150928"/>
          <a:ext cx="2678977" cy="639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Piece rate worker.</a:t>
          </a:r>
          <a:endParaRPr lang="en-IN" sz="1600" kern="1200" dirty="0"/>
        </a:p>
      </dsp:txBody>
      <dsp:txXfrm>
        <a:off x="6371152" y="5169655"/>
        <a:ext cx="2641523" cy="601947"/>
      </dsp:txXfrm>
    </dsp:sp>
    <dsp:sp modelId="{F0E9D1FF-9189-472E-AED9-31A647A0F94F}">
      <dsp:nvSpPr>
        <dsp:cNvPr id="0" name=""/>
        <dsp:cNvSpPr/>
      </dsp:nvSpPr>
      <dsp:spPr>
        <a:xfrm rot="3907178">
          <a:off x="5488760" y="5645643"/>
          <a:ext cx="1215809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1215809" y="8813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000" kern="1200"/>
        </a:p>
      </dsp:txBody>
      <dsp:txXfrm>
        <a:off x="6066269" y="5624061"/>
        <a:ext cx="60790" cy="60790"/>
      </dsp:txXfrm>
    </dsp:sp>
    <dsp:sp modelId="{E8FC27A5-30D6-4D1D-9E68-73D3B3361EF3}">
      <dsp:nvSpPr>
        <dsp:cNvPr id="0" name=""/>
        <dsp:cNvSpPr/>
      </dsp:nvSpPr>
      <dsp:spPr>
        <a:xfrm>
          <a:off x="6352425" y="5886239"/>
          <a:ext cx="2748710" cy="6394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Charitable worker.</a:t>
          </a:r>
          <a:endParaRPr lang="en-IN" sz="1600" kern="1200" dirty="0"/>
        </a:p>
      </dsp:txBody>
      <dsp:txXfrm>
        <a:off x="6371152" y="5904966"/>
        <a:ext cx="2711256" cy="60194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D29868-00B7-4C17-A2A1-2DECEE659483}">
      <dsp:nvSpPr>
        <dsp:cNvPr id="0" name=""/>
        <dsp:cNvSpPr/>
      </dsp:nvSpPr>
      <dsp:spPr>
        <a:xfrm>
          <a:off x="1277" y="53519"/>
          <a:ext cx="2819838" cy="574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Year</a:t>
          </a:r>
          <a:endParaRPr lang="en-IN" sz="2400" kern="1200" dirty="0"/>
        </a:p>
      </dsp:txBody>
      <dsp:txXfrm>
        <a:off x="1277" y="53519"/>
        <a:ext cx="2819838" cy="574200"/>
      </dsp:txXfrm>
    </dsp:sp>
    <dsp:sp modelId="{C94DDDBA-1A1E-4C8D-BE06-3B922F7766E7}">
      <dsp:nvSpPr>
        <dsp:cNvPr id="0" name=""/>
        <dsp:cNvSpPr/>
      </dsp:nvSpPr>
      <dsp:spPr>
        <a:xfrm>
          <a:off x="2821115" y="26603"/>
          <a:ext cx="563967" cy="628031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1B0132-7006-4169-B581-A21F50F1320C}">
      <dsp:nvSpPr>
        <dsp:cNvPr id="0" name=""/>
        <dsp:cNvSpPr/>
      </dsp:nvSpPr>
      <dsp:spPr>
        <a:xfrm>
          <a:off x="3610670" y="26603"/>
          <a:ext cx="8066574" cy="62803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/>
            <a:t>365 days</a:t>
          </a:r>
          <a:endParaRPr lang="en-IN" sz="2400" kern="1200" dirty="0"/>
        </a:p>
      </dsp:txBody>
      <dsp:txXfrm>
        <a:off x="3610670" y="26603"/>
        <a:ext cx="8066574" cy="628031"/>
      </dsp:txXfrm>
    </dsp:sp>
    <dsp:sp modelId="{C2BA27DD-4C0C-4C05-9AF1-34BD7F17D050}">
      <dsp:nvSpPr>
        <dsp:cNvPr id="0" name=""/>
        <dsp:cNvSpPr/>
      </dsp:nvSpPr>
      <dsp:spPr>
        <a:xfrm>
          <a:off x="1277" y="785950"/>
          <a:ext cx="2919630" cy="574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240 days</a:t>
          </a:r>
          <a:endParaRPr lang="en-IN" sz="2400" kern="1200" dirty="0"/>
        </a:p>
      </dsp:txBody>
      <dsp:txXfrm>
        <a:off x="1277" y="785950"/>
        <a:ext cx="2919630" cy="574200"/>
      </dsp:txXfrm>
    </dsp:sp>
    <dsp:sp modelId="{86563EB5-7994-4487-AFBA-0BE1576AF1C3}">
      <dsp:nvSpPr>
        <dsp:cNvPr id="0" name=""/>
        <dsp:cNvSpPr/>
      </dsp:nvSpPr>
      <dsp:spPr>
        <a:xfrm>
          <a:off x="2920907" y="759034"/>
          <a:ext cx="583926" cy="628031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C8F67A-4600-4A7F-AB19-3B58417223CC}">
      <dsp:nvSpPr>
        <dsp:cNvPr id="0" name=""/>
        <dsp:cNvSpPr/>
      </dsp:nvSpPr>
      <dsp:spPr>
        <a:xfrm>
          <a:off x="3618935" y="759034"/>
          <a:ext cx="7576090" cy="628031"/>
        </a:xfrm>
        <a:prstGeom prst="rect">
          <a:avLst/>
        </a:prstGeom>
        <a:gradFill rotWithShape="0">
          <a:gsLst>
            <a:gs pos="0">
              <a:schemeClr val="accent3">
                <a:hueOff val="1547126"/>
                <a:satOff val="-7025"/>
                <a:lumOff val="-3529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3">
                <a:hueOff val="1547126"/>
                <a:satOff val="-7025"/>
                <a:lumOff val="-3529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3">
                <a:hueOff val="1547126"/>
                <a:satOff val="-7025"/>
                <a:lumOff val="-3529"/>
                <a:alphaOff val="0"/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/>
            <a:t> 1 leave allow for every 20 days/ 15 days (if child)</a:t>
          </a:r>
          <a:endParaRPr lang="en-IN" sz="2400" kern="1200" dirty="0"/>
        </a:p>
      </dsp:txBody>
      <dsp:txXfrm>
        <a:off x="3618935" y="759034"/>
        <a:ext cx="7576090" cy="628031"/>
      </dsp:txXfrm>
    </dsp:sp>
    <dsp:sp modelId="{7E89EDF0-4A9C-4E4C-846E-3EF8B49569BF}">
      <dsp:nvSpPr>
        <dsp:cNvPr id="0" name=""/>
        <dsp:cNvSpPr/>
      </dsp:nvSpPr>
      <dsp:spPr>
        <a:xfrm>
          <a:off x="1277" y="1518381"/>
          <a:ext cx="2919630" cy="574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10 days</a:t>
          </a:r>
          <a:endParaRPr lang="en-IN" sz="2400" kern="1200" dirty="0"/>
        </a:p>
      </dsp:txBody>
      <dsp:txXfrm>
        <a:off x="1277" y="1518381"/>
        <a:ext cx="2919630" cy="574200"/>
      </dsp:txXfrm>
    </dsp:sp>
    <dsp:sp modelId="{C28989DB-71B1-4859-AD20-8C9F3D462473}">
      <dsp:nvSpPr>
        <dsp:cNvPr id="0" name=""/>
        <dsp:cNvSpPr/>
      </dsp:nvSpPr>
      <dsp:spPr>
        <a:xfrm>
          <a:off x="2920907" y="1491466"/>
          <a:ext cx="583926" cy="628031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71F0AE-D9CD-4C07-96FC-384C89906B90}">
      <dsp:nvSpPr>
        <dsp:cNvPr id="0" name=""/>
        <dsp:cNvSpPr/>
      </dsp:nvSpPr>
      <dsp:spPr>
        <a:xfrm>
          <a:off x="3652742" y="1491466"/>
          <a:ext cx="7061806" cy="628031"/>
        </a:xfrm>
        <a:prstGeom prst="rect">
          <a:avLst/>
        </a:prstGeom>
        <a:gradFill rotWithShape="0">
          <a:gsLst>
            <a:gs pos="0">
              <a:schemeClr val="accent3">
                <a:hueOff val="3094252"/>
                <a:satOff val="-14050"/>
                <a:lumOff val="-7059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3">
                <a:hueOff val="3094252"/>
                <a:satOff val="-14050"/>
                <a:lumOff val="-7059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3">
                <a:hueOff val="3094252"/>
                <a:satOff val="-14050"/>
                <a:lumOff val="-7059"/>
                <a:alphaOff val="0"/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/>
            <a:t>Compulsory 1 day leave</a:t>
          </a:r>
          <a:endParaRPr lang="en-IN" sz="2400" kern="1200" dirty="0"/>
        </a:p>
      </dsp:txBody>
      <dsp:txXfrm>
        <a:off x="3652742" y="1491466"/>
        <a:ext cx="7061806" cy="628031"/>
      </dsp:txXfrm>
    </dsp:sp>
    <dsp:sp modelId="{71096078-799A-4BBA-A895-8A29E9D69304}">
      <dsp:nvSpPr>
        <dsp:cNvPr id="0" name=""/>
        <dsp:cNvSpPr/>
      </dsp:nvSpPr>
      <dsp:spPr>
        <a:xfrm>
          <a:off x="1277" y="2250813"/>
          <a:ext cx="2919630" cy="574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7 days</a:t>
          </a:r>
          <a:endParaRPr lang="en-IN" sz="2400" kern="1200" dirty="0"/>
        </a:p>
      </dsp:txBody>
      <dsp:txXfrm>
        <a:off x="1277" y="2250813"/>
        <a:ext cx="2919630" cy="574200"/>
      </dsp:txXfrm>
    </dsp:sp>
    <dsp:sp modelId="{8B8367F6-B740-418B-850E-1BBF75FD2B39}">
      <dsp:nvSpPr>
        <dsp:cNvPr id="0" name=""/>
        <dsp:cNvSpPr/>
      </dsp:nvSpPr>
      <dsp:spPr>
        <a:xfrm>
          <a:off x="2920907" y="2223897"/>
          <a:ext cx="583926" cy="628031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551214-7B43-4078-8580-480CA87D9E67}">
      <dsp:nvSpPr>
        <dsp:cNvPr id="0" name=""/>
        <dsp:cNvSpPr/>
      </dsp:nvSpPr>
      <dsp:spPr>
        <a:xfrm>
          <a:off x="3738404" y="2223897"/>
          <a:ext cx="6805537" cy="628031"/>
        </a:xfrm>
        <a:prstGeom prst="rect">
          <a:avLst/>
        </a:prstGeom>
        <a:gradFill rotWithShape="0">
          <a:gsLst>
            <a:gs pos="0">
              <a:schemeClr val="accent3">
                <a:hueOff val="4641378"/>
                <a:satOff val="-21075"/>
                <a:lumOff val="-10588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3">
                <a:hueOff val="4641378"/>
                <a:satOff val="-21075"/>
                <a:lumOff val="-10588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3">
                <a:hueOff val="4641378"/>
                <a:satOff val="-21075"/>
                <a:lumOff val="-10588"/>
                <a:alphaOff val="0"/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/>
            <a:t>Minimum 1 day leave</a:t>
          </a:r>
          <a:endParaRPr lang="en-IN" sz="2400" kern="1200" dirty="0"/>
        </a:p>
      </dsp:txBody>
      <dsp:txXfrm>
        <a:off x="3738404" y="2223897"/>
        <a:ext cx="6805537" cy="628031"/>
      </dsp:txXfrm>
    </dsp:sp>
    <dsp:sp modelId="{DFA1EAAA-89D3-4B64-8CD9-F794AB17D06A}">
      <dsp:nvSpPr>
        <dsp:cNvPr id="0" name=""/>
        <dsp:cNvSpPr/>
      </dsp:nvSpPr>
      <dsp:spPr>
        <a:xfrm>
          <a:off x="1277" y="2983244"/>
          <a:ext cx="2919630" cy="574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48 Hrs</a:t>
          </a:r>
          <a:endParaRPr lang="en-IN" sz="2400" kern="1200" dirty="0"/>
        </a:p>
      </dsp:txBody>
      <dsp:txXfrm>
        <a:off x="1277" y="2983244"/>
        <a:ext cx="2919630" cy="574200"/>
      </dsp:txXfrm>
    </dsp:sp>
    <dsp:sp modelId="{7D3EC828-234E-40EF-81C8-6417C1B5052B}">
      <dsp:nvSpPr>
        <dsp:cNvPr id="0" name=""/>
        <dsp:cNvSpPr/>
      </dsp:nvSpPr>
      <dsp:spPr>
        <a:xfrm>
          <a:off x="2920907" y="2956328"/>
          <a:ext cx="583926" cy="628031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13BB0F-7C5D-4794-9133-1119FD6C1440}">
      <dsp:nvSpPr>
        <dsp:cNvPr id="0" name=""/>
        <dsp:cNvSpPr/>
      </dsp:nvSpPr>
      <dsp:spPr>
        <a:xfrm>
          <a:off x="3738404" y="3007500"/>
          <a:ext cx="6728188" cy="525687"/>
        </a:xfrm>
        <a:prstGeom prst="rect">
          <a:avLst/>
        </a:prstGeom>
        <a:gradFill rotWithShape="0">
          <a:gsLst>
            <a:gs pos="0">
              <a:schemeClr val="accent3">
                <a:hueOff val="6188505"/>
                <a:satOff val="-28100"/>
                <a:lumOff val="-14117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3">
                <a:hueOff val="6188505"/>
                <a:satOff val="-28100"/>
                <a:lumOff val="-14117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3">
                <a:hueOff val="6188505"/>
                <a:satOff val="-28100"/>
                <a:lumOff val="-14117"/>
                <a:alphaOff val="0"/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/>
            <a:t>Maximum working hrs in a week</a:t>
          </a:r>
          <a:endParaRPr lang="en-IN" sz="2400" kern="1200" dirty="0"/>
        </a:p>
      </dsp:txBody>
      <dsp:txXfrm>
        <a:off x="3738404" y="3007500"/>
        <a:ext cx="6728188" cy="525687"/>
      </dsp:txXfrm>
    </dsp:sp>
    <dsp:sp modelId="{227E35B8-589B-44BB-A874-3D0990BF9A4E}">
      <dsp:nvSpPr>
        <dsp:cNvPr id="0" name=""/>
        <dsp:cNvSpPr/>
      </dsp:nvSpPr>
      <dsp:spPr>
        <a:xfrm>
          <a:off x="1277" y="3715675"/>
          <a:ext cx="2919630" cy="574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9 Hrs</a:t>
          </a:r>
          <a:endParaRPr lang="en-IN" sz="2400" kern="1200" dirty="0"/>
        </a:p>
      </dsp:txBody>
      <dsp:txXfrm>
        <a:off x="1277" y="3715675"/>
        <a:ext cx="2919630" cy="574200"/>
      </dsp:txXfrm>
    </dsp:sp>
    <dsp:sp modelId="{374C5715-4605-44D5-B1F1-8CB1B1C42449}">
      <dsp:nvSpPr>
        <dsp:cNvPr id="0" name=""/>
        <dsp:cNvSpPr/>
      </dsp:nvSpPr>
      <dsp:spPr>
        <a:xfrm>
          <a:off x="2920907" y="3688760"/>
          <a:ext cx="583926" cy="628031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4652CA-9BBE-4D4D-B702-F1507D669206}">
      <dsp:nvSpPr>
        <dsp:cNvPr id="0" name=""/>
        <dsp:cNvSpPr/>
      </dsp:nvSpPr>
      <dsp:spPr>
        <a:xfrm>
          <a:off x="3738404" y="3688760"/>
          <a:ext cx="6399493" cy="628031"/>
        </a:xfrm>
        <a:prstGeom prst="rect">
          <a:avLst/>
        </a:prstGeom>
        <a:gradFill rotWithShape="0">
          <a:gsLst>
            <a:gs pos="0">
              <a:schemeClr val="accent3">
                <a:hueOff val="7735630"/>
                <a:satOff val="-35125"/>
                <a:lumOff val="-17647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3">
                <a:hueOff val="7735630"/>
                <a:satOff val="-35125"/>
                <a:lumOff val="-17647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3">
                <a:hueOff val="7735630"/>
                <a:satOff val="-35125"/>
                <a:lumOff val="-17647"/>
                <a:alphaOff val="0"/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/>
            <a:t>Maximum W. Hrs for a day, after it O.T.</a:t>
          </a:r>
          <a:endParaRPr lang="en-IN" sz="2400" kern="1200" dirty="0"/>
        </a:p>
      </dsp:txBody>
      <dsp:txXfrm>
        <a:off x="3738404" y="3688760"/>
        <a:ext cx="6399493" cy="628031"/>
      </dsp:txXfrm>
    </dsp:sp>
    <dsp:sp modelId="{F42803D9-D1B6-4E24-9E18-7A9D42B5F63B}">
      <dsp:nvSpPr>
        <dsp:cNvPr id="0" name=""/>
        <dsp:cNvSpPr/>
      </dsp:nvSpPr>
      <dsp:spPr>
        <a:xfrm>
          <a:off x="1277" y="4851841"/>
          <a:ext cx="2916779" cy="574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5 Hrs</a:t>
          </a:r>
          <a:endParaRPr lang="en-IN" sz="2400" kern="1200" dirty="0"/>
        </a:p>
      </dsp:txBody>
      <dsp:txXfrm>
        <a:off x="1277" y="4851841"/>
        <a:ext cx="2916779" cy="574200"/>
      </dsp:txXfrm>
    </dsp:sp>
    <dsp:sp modelId="{134F3F64-ABB0-4720-9847-F2B7BE0D0529}">
      <dsp:nvSpPr>
        <dsp:cNvPr id="0" name=""/>
        <dsp:cNvSpPr/>
      </dsp:nvSpPr>
      <dsp:spPr>
        <a:xfrm>
          <a:off x="2918056" y="4421191"/>
          <a:ext cx="583355" cy="14355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A66195-30A8-4FBA-8174-3D48BE843FAB}">
      <dsp:nvSpPr>
        <dsp:cNvPr id="0" name=""/>
        <dsp:cNvSpPr/>
      </dsp:nvSpPr>
      <dsp:spPr>
        <a:xfrm>
          <a:off x="3734754" y="4421191"/>
          <a:ext cx="5394874" cy="1435500"/>
        </a:xfrm>
        <a:prstGeom prst="rect">
          <a:avLst/>
        </a:prstGeom>
        <a:gradFill rotWithShape="0">
          <a:gsLst>
            <a:gs pos="0">
              <a:schemeClr val="accent3">
                <a:hueOff val="9282757"/>
                <a:satOff val="-42150"/>
                <a:lumOff val="-21176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3">
                <a:hueOff val="9282757"/>
                <a:satOff val="-42150"/>
                <a:lumOff val="-21176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3">
                <a:hueOff val="9282757"/>
                <a:satOff val="-42150"/>
                <a:lumOff val="-21176"/>
                <a:alphaOff val="0"/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dirty="0" smtClean="0"/>
            <a:t>Continuous working hours a time, after that minimum half hr break needed.</a:t>
          </a:r>
          <a:endParaRPr lang="en-IN" sz="2400" kern="1200" dirty="0"/>
        </a:p>
      </dsp:txBody>
      <dsp:txXfrm>
        <a:off x="3734754" y="4421191"/>
        <a:ext cx="5394874" cy="14355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228861-E89F-46E1-B998-E988272ED0DC}">
      <dsp:nvSpPr>
        <dsp:cNvPr id="0" name=""/>
        <dsp:cNvSpPr/>
      </dsp:nvSpPr>
      <dsp:spPr>
        <a:xfrm>
          <a:off x="3263922" y="0"/>
          <a:ext cx="3762375" cy="1504950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F92F5C-5B87-44A6-99C7-2E82CEE054AF}">
      <dsp:nvSpPr>
        <dsp:cNvPr id="0" name=""/>
        <dsp:cNvSpPr/>
      </dsp:nvSpPr>
      <dsp:spPr>
        <a:xfrm>
          <a:off x="3715407" y="263366"/>
          <a:ext cx="1241583" cy="737425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232" rIns="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/>
            <a:t>CG</a:t>
          </a:r>
          <a:endParaRPr lang="en-IN" sz="2200" kern="1200" dirty="0"/>
        </a:p>
      </dsp:txBody>
      <dsp:txXfrm>
        <a:off x="3715407" y="263366"/>
        <a:ext cx="1241583" cy="737425"/>
      </dsp:txXfrm>
    </dsp:sp>
    <dsp:sp modelId="{07DDE3A0-9A61-47B5-A8BA-24911665B839}">
      <dsp:nvSpPr>
        <dsp:cNvPr id="0" name=""/>
        <dsp:cNvSpPr/>
      </dsp:nvSpPr>
      <dsp:spPr>
        <a:xfrm>
          <a:off x="5145109" y="504158"/>
          <a:ext cx="1467326" cy="737425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232" rIns="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/>
            <a:t>State Govt.</a:t>
          </a:r>
          <a:endParaRPr lang="en-IN" sz="2200" kern="1200" dirty="0"/>
        </a:p>
      </dsp:txBody>
      <dsp:txXfrm>
        <a:off x="5145109" y="504158"/>
        <a:ext cx="1467326" cy="73742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39BD3D-94B1-4C87-AB7C-28AF7A746C85}">
      <dsp:nvSpPr>
        <dsp:cNvPr id="0" name=""/>
        <dsp:cNvSpPr/>
      </dsp:nvSpPr>
      <dsp:spPr>
        <a:xfrm>
          <a:off x="2184214" y="0"/>
          <a:ext cx="5086751" cy="508675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A755BE-300F-476A-9C68-5672AF580B2D}">
      <dsp:nvSpPr>
        <dsp:cNvPr id="0" name=""/>
        <dsp:cNvSpPr/>
      </dsp:nvSpPr>
      <dsp:spPr>
        <a:xfrm>
          <a:off x="4727590" y="509171"/>
          <a:ext cx="3306388" cy="72327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100" kern="1200" dirty="0" smtClean="0"/>
            <a:t>If &gt; 1000 worker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100" kern="1200" dirty="0" smtClean="0"/>
            <a:t>Safety Officer</a:t>
          </a:r>
          <a:endParaRPr lang="en-IN" sz="1100" kern="1200" dirty="0"/>
        </a:p>
      </dsp:txBody>
      <dsp:txXfrm>
        <a:off x="4762897" y="544478"/>
        <a:ext cx="3235774" cy="652658"/>
      </dsp:txXfrm>
    </dsp:sp>
    <dsp:sp modelId="{250BCC00-7043-41C1-A1FD-45C46C739B97}">
      <dsp:nvSpPr>
        <dsp:cNvPr id="0" name=""/>
        <dsp:cNvSpPr/>
      </dsp:nvSpPr>
      <dsp:spPr>
        <a:xfrm>
          <a:off x="4727590" y="1322853"/>
          <a:ext cx="3306388" cy="72327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100" kern="1200" dirty="0" smtClean="0"/>
            <a:t>If &gt; 500 worker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100" kern="1200" dirty="0" smtClean="0"/>
            <a:t>Welfare officer &amp; Ambulance</a:t>
          </a:r>
          <a:endParaRPr lang="en-IN" sz="1100" kern="1200" dirty="0"/>
        </a:p>
      </dsp:txBody>
      <dsp:txXfrm>
        <a:off x="4762897" y="1358160"/>
        <a:ext cx="3235774" cy="652658"/>
      </dsp:txXfrm>
    </dsp:sp>
    <dsp:sp modelId="{301DADB6-A957-49D4-AD2D-1C5F6917EA61}">
      <dsp:nvSpPr>
        <dsp:cNvPr id="0" name=""/>
        <dsp:cNvSpPr/>
      </dsp:nvSpPr>
      <dsp:spPr>
        <a:xfrm>
          <a:off x="4727590" y="2136534"/>
          <a:ext cx="3306388" cy="72327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100" kern="1200" dirty="0" smtClean="0"/>
            <a:t>If &gt; 250 worker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100" kern="1200" dirty="0" smtClean="0"/>
            <a:t>Canteen Facility </a:t>
          </a:r>
          <a:endParaRPr lang="en-IN" sz="1100" kern="1200" dirty="0"/>
        </a:p>
      </dsp:txBody>
      <dsp:txXfrm>
        <a:off x="4762897" y="2171841"/>
        <a:ext cx="3235774" cy="652658"/>
      </dsp:txXfrm>
    </dsp:sp>
    <dsp:sp modelId="{DB9B65F0-2ECB-49A9-A782-5564A399504F}">
      <dsp:nvSpPr>
        <dsp:cNvPr id="0" name=""/>
        <dsp:cNvSpPr/>
      </dsp:nvSpPr>
      <dsp:spPr>
        <a:xfrm>
          <a:off x="4727590" y="2950216"/>
          <a:ext cx="3306388" cy="72327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100" kern="1200" dirty="0" smtClean="0"/>
            <a:t>For every 150 worker,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100" kern="1200" dirty="0" smtClean="0"/>
            <a:t>First aid required.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100" kern="1200" dirty="0" smtClean="0"/>
            <a:t>Rest room &amp; lunch room</a:t>
          </a:r>
          <a:endParaRPr lang="en-IN" sz="1100" kern="1200" dirty="0"/>
        </a:p>
      </dsp:txBody>
      <dsp:txXfrm>
        <a:off x="4762897" y="2985523"/>
        <a:ext cx="3235774" cy="652658"/>
      </dsp:txXfrm>
    </dsp:sp>
    <dsp:sp modelId="{BB713887-A535-40C4-A1CC-010CA57E8947}">
      <dsp:nvSpPr>
        <dsp:cNvPr id="0" name=""/>
        <dsp:cNvSpPr/>
      </dsp:nvSpPr>
      <dsp:spPr>
        <a:xfrm>
          <a:off x="4727590" y="3763897"/>
          <a:ext cx="3306388" cy="72327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100" kern="1200" dirty="0" smtClean="0"/>
            <a:t>For every 30 woman worker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100" kern="1200" dirty="0" smtClean="0"/>
            <a:t>Room for child below six month</a:t>
          </a:r>
          <a:endParaRPr lang="en-IN" sz="1100" kern="1200" dirty="0"/>
        </a:p>
      </dsp:txBody>
      <dsp:txXfrm>
        <a:off x="4762897" y="3799204"/>
        <a:ext cx="3235774" cy="65265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F6A211-6970-4879-ABA3-F9A23E5ECEFA}">
      <dsp:nvSpPr>
        <dsp:cNvPr id="0" name=""/>
        <dsp:cNvSpPr/>
      </dsp:nvSpPr>
      <dsp:spPr>
        <a:xfrm>
          <a:off x="10714240" y="3663390"/>
          <a:ext cx="91440" cy="4732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3284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F2BE7F-9F35-4EAE-9788-8B541F2B3AA3}">
      <dsp:nvSpPr>
        <dsp:cNvPr id="0" name=""/>
        <dsp:cNvSpPr/>
      </dsp:nvSpPr>
      <dsp:spPr>
        <a:xfrm>
          <a:off x="5787532" y="2156744"/>
          <a:ext cx="4972427" cy="473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529"/>
              </a:lnTo>
              <a:lnTo>
                <a:pt x="4972427" y="322529"/>
              </a:lnTo>
              <a:lnTo>
                <a:pt x="4972427" y="473284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F0A3BD-B983-48AB-B80B-5A87EB5595E8}">
      <dsp:nvSpPr>
        <dsp:cNvPr id="0" name=""/>
        <dsp:cNvSpPr/>
      </dsp:nvSpPr>
      <dsp:spPr>
        <a:xfrm>
          <a:off x="8725269" y="3663390"/>
          <a:ext cx="91440" cy="4732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3284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F170C6-F603-4675-817C-324AB97E4F4E}">
      <dsp:nvSpPr>
        <dsp:cNvPr id="0" name=""/>
        <dsp:cNvSpPr/>
      </dsp:nvSpPr>
      <dsp:spPr>
        <a:xfrm>
          <a:off x="5787532" y="2156744"/>
          <a:ext cx="2983456" cy="473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529"/>
              </a:lnTo>
              <a:lnTo>
                <a:pt x="2983456" y="322529"/>
              </a:lnTo>
              <a:lnTo>
                <a:pt x="2983456" y="473284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E28390-3332-4246-92EE-C5102A3A6562}">
      <dsp:nvSpPr>
        <dsp:cNvPr id="0" name=""/>
        <dsp:cNvSpPr/>
      </dsp:nvSpPr>
      <dsp:spPr>
        <a:xfrm>
          <a:off x="6736298" y="3663390"/>
          <a:ext cx="91440" cy="4732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3284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E6F820-0A27-46A6-AEB6-33471D5B982D}">
      <dsp:nvSpPr>
        <dsp:cNvPr id="0" name=""/>
        <dsp:cNvSpPr/>
      </dsp:nvSpPr>
      <dsp:spPr>
        <a:xfrm>
          <a:off x="5787532" y="2156744"/>
          <a:ext cx="994485" cy="473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529"/>
              </a:lnTo>
              <a:lnTo>
                <a:pt x="994485" y="322529"/>
              </a:lnTo>
              <a:lnTo>
                <a:pt x="994485" y="473284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A7EFA6-C68A-4AE0-AE3F-47B53D5B5ADE}">
      <dsp:nvSpPr>
        <dsp:cNvPr id="0" name=""/>
        <dsp:cNvSpPr/>
      </dsp:nvSpPr>
      <dsp:spPr>
        <a:xfrm>
          <a:off x="4747327" y="3663390"/>
          <a:ext cx="91440" cy="4732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3284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AA4101-1961-4C05-A55B-28878980B7B2}">
      <dsp:nvSpPr>
        <dsp:cNvPr id="0" name=""/>
        <dsp:cNvSpPr/>
      </dsp:nvSpPr>
      <dsp:spPr>
        <a:xfrm>
          <a:off x="4793047" y="2156744"/>
          <a:ext cx="994485" cy="473284"/>
        </a:xfrm>
        <a:custGeom>
          <a:avLst/>
          <a:gdLst/>
          <a:ahLst/>
          <a:cxnLst/>
          <a:rect l="0" t="0" r="0" b="0"/>
          <a:pathLst>
            <a:path>
              <a:moveTo>
                <a:pt x="994485" y="0"/>
              </a:moveTo>
              <a:lnTo>
                <a:pt x="994485" y="322529"/>
              </a:lnTo>
              <a:lnTo>
                <a:pt x="0" y="322529"/>
              </a:lnTo>
              <a:lnTo>
                <a:pt x="0" y="473284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EDC2B6-C50D-4DC7-99DD-BD75C047D2D0}">
      <dsp:nvSpPr>
        <dsp:cNvPr id="0" name=""/>
        <dsp:cNvSpPr/>
      </dsp:nvSpPr>
      <dsp:spPr>
        <a:xfrm>
          <a:off x="2758356" y="3663390"/>
          <a:ext cx="91440" cy="4732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3284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B0D71C-687C-42E6-B6AE-67AF12D2F907}">
      <dsp:nvSpPr>
        <dsp:cNvPr id="0" name=""/>
        <dsp:cNvSpPr/>
      </dsp:nvSpPr>
      <dsp:spPr>
        <a:xfrm>
          <a:off x="2804076" y="2156744"/>
          <a:ext cx="2983456" cy="473284"/>
        </a:xfrm>
        <a:custGeom>
          <a:avLst/>
          <a:gdLst/>
          <a:ahLst/>
          <a:cxnLst/>
          <a:rect l="0" t="0" r="0" b="0"/>
          <a:pathLst>
            <a:path>
              <a:moveTo>
                <a:pt x="2983456" y="0"/>
              </a:moveTo>
              <a:lnTo>
                <a:pt x="2983456" y="322529"/>
              </a:lnTo>
              <a:lnTo>
                <a:pt x="0" y="322529"/>
              </a:lnTo>
              <a:lnTo>
                <a:pt x="0" y="473284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2CEBB6-7925-4B2B-A2C6-340BCD65BF5E}">
      <dsp:nvSpPr>
        <dsp:cNvPr id="0" name=""/>
        <dsp:cNvSpPr/>
      </dsp:nvSpPr>
      <dsp:spPr>
        <a:xfrm>
          <a:off x="769385" y="3663390"/>
          <a:ext cx="91440" cy="4732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3284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6EB5E6-19B7-48B8-9D09-F5D584F76DA1}">
      <dsp:nvSpPr>
        <dsp:cNvPr id="0" name=""/>
        <dsp:cNvSpPr/>
      </dsp:nvSpPr>
      <dsp:spPr>
        <a:xfrm>
          <a:off x="815105" y="2156744"/>
          <a:ext cx="4972427" cy="473284"/>
        </a:xfrm>
        <a:custGeom>
          <a:avLst/>
          <a:gdLst/>
          <a:ahLst/>
          <a:cxnLst/>
          <a:rect l="0" t="0" r="0" b="0"/>
          <a:pathLst>
            <a:path>
              <a:moveTo>
                <a:pt x="4972427" y="0"/>
              </a:moveTo>
              <a:lnTo>
                <a:pt x="4972427" y="322529"/>
              </a:lnTo>
              <a:lnTo>
                <a:pt x="0" y="322529"/>
              </a:lnTo>
              <a:lnTo>
                <a:pt x="0" y="473284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72E567-005A-48AE-B779-9A52EC68BAB6}">
      <dsp:nvSpPr>
        <dsp:cNvPr id="0" name=""/>
        <dsp:cNvSpPr/>
      </dsp:nvSpPr>
      <dsp:spPr>
        <a:xfrm>
          <a:off x="4973862" y="1123383"/>
          <a:ext cx="1627339" cy="1033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9404D4-4DED-4AF7-B252-CF731B44B2FB}">
      <dsp:nvSpPr>
        <dsp:cNvPr id="0" name=""/>
        <dsp:cNvSpPr/>
      </dsp:nvSpPr>
      <dsp:spPr>
        <a:xfrm>
          <a:off x="5154678" y="1295158"/>
          <a:ext cx="1627339" cy="1033360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Maintenance of factory</a:t>
          </a:r>
          <a:endParaRPr lang="en-IN" sz="1600" kern="1200" dirty="0"/>
        </a:p>
      </dsp:txBody>
      <dsp:txXfrm>
        <a:off x="5184944" y="1325424"/>
        <a:ext cx="1566807" cy="972828"/>
      </dsp:txXfrm>
    </dsp:sp>
    <dsp:sp modelId="{01FBCE46-1F45-4E32-A7A0-19573B6E4EE4}">
      <dsp:nvSpPr>
        <dsp:cNvPr id="0" name=""/>
        <dsp:cNvSpPr/>
      </dsp:nvSpPr>
      <dsp:spPr>
        <a:xfrm>
          <a:off x="1435" y="2630029"/>
          <a:ext cx="1627339" cy="1033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2D7349-4D56-45C5-9D93-BC9A557BE60B}">
      <dsp:nvSpPr>
        <dsp:cNvPr id="0" name=""/>
        <dsp:cNvSpPr/>
      </dsp:nvSpPr>
      <dsp:spPr>
        <a:xfrm>
          <a:off x="182250" y="2801803"/>
          <a:ext cx="1627339" cy="1033360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Washing of floor</a:t>
          </a:r>
          <a:endParaRPr lang="en-IN" sz="1600" kern="1200" dirty="0"/>
        </a:p>
      </dsp:txBody>
      <dsp:txXfrm>
        <a:off x="212516" y="2832069"/>
        <a:ext cx="1566807" cy="972828"/>
      </dsp:txXfrm>
    </dsp:sp>
    <dsp:sp modelId="{786801E0-34C0-42A1-BC4A-3853D40E4253}">
      <dsp:nvSpPr>
        <dsp:cNvPr id="0" name=""/>
        <dsp:cNvSpPr/>
      </dsp:nvSpPr>
      <dsp:spPr>
        <a:xfrm>
          <a:off x="1435" y="4136674"/>
          <a:ext cx="1627339" cy="1033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78A881-9B96-46CD-9CE7-55CA365B029E}">
      <dsp:nvSpPr>
        <dsp:cNvPr id="0" name=""/>
        <dsp:cNvSpPr/>
      </dsp:nvSpPr>
      <dsp:spPr>
        <a:xfrm>
          <a:off x="182250" y="4308449"/>
          <a:ext cx="1627339" cy="1033360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Once in week</a:t>
          </a:r>
          <a:endParaRPr lang="en-IN" sz="1600" kern="1200" dirty="0"/>
        </a:p>
      </dsp:txBody>
      <dsp:txXfrm>
        <a:off x="212516" y="4338715"/>
        <a:ext cx="1566807" cy="972828"/>
      </dsp:txXfrm>
    </dsp:sp>
    <dsp:sp modelId="{347588A1-5AED-4B83-AF49-CB497DA95B42}">
      <dsp:nvSpPr>
        <dsp:cNvPr id="0" name=""/>
        <dsp:cNvSpPr/>
      </dsp:nvSpPr>
      <dsp:spPr>
        <a:xfrm>
          <a:off x="1990406" y="2630029"/>
          <a:ext cx="1627339" cy="1033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C22951-5A72-4FB4-9B58-18D70DA07C81}">
      <dsp:nvSpPr>
        <dsp:cNvPr id="0" name=""/>
        <dsp:cNvSpPr/>
      </dsp:nvSpPr>
      <dsp:spPr>
        <a:xfrm>
          <a:off x="2171221" y="2801803"/>
          <a:ext cx="1627339" cy="1033360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Colour wash</a:t>
          </a:r>
          <a:endParaRPr lang="en-IN" sz="1600" kern="1200" dirty="0"/>
        </a:p>
      </dsp:txBody>
      <dsp:txXfrm>
        <a:off x="2201487" y="2832069"/>
        <a:ext cx="1566807" cy="972828"/>
      </dsp:txXfrm>
    </dsp:sp>
    <dsp:sp modelId="{5129D3BC-E101-4144-ABD0-E16FB2CD3ECB}">
      <dsp:nvSpPr>
        <dsp:cNvPr id="0" name=""/>
        <dsp:cNvSpPr/>
      </dsp:nvSpPr>
      <dsp:spPr>
        <a:xfrm>
          <a:off x="1990406" y="4136674"/>
          <a:ext cx="1627339" cy="1033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20388F-3A2D-4625-AAF3-F6160553EDBC}">
      <dsp:nvSpPr>
        <dsp:cNvPr id="0" name=""/>
        <dsp:cNvSpPr/>
      </dsp:nvSpPr>
      <dsp:spPr>
        <a:xfrm>
          <a:off x="2171221" y="4308449"/>
          <a:ext cx="1627339" cy="1033360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In every 14 months</a:t>
          </a:r>
          <a:endParaRPr lang="en-IN" sz="1600" kern="1200" dirty="0"/>
        </a:p>
      </dsp:txBody>
      <dsp:txXfrm>
        <a:off x="2201487" y="4338715"/>
        <a:ext cx="1566807" cy="972828"/>
      </dsp:txXfrm>
    </dsp:sp>
    <dsp:sp modelId="{310BA585-B703-436B-AEFA-04D77070D1F9}">
      <dsp:nvSpPr>
        <dsp:cNvPr id="0" name=""/>
        <dsp:cNvSpPr/>
      </dsp:nvSpPr>
      <dsp:spPr>
        <a:xfrm>
          <a:off x="3979377" y="2630029"/>
          <a:ext cx="1627339" cy="1033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FB40DC-2C1D-4B8F-8A36-098816EE89EB}">
      <dsp:nvSpPr>
        <dsp:cNvPr id="0" name=""/>
        <dsp:cNvSpPr/>
      </dsp:nvSpPr>
      <dsp:spPr>
        <a:xfrm>
          <a:off x="4160192" y="2801803"/>
          <a:ext cx="1627339" cy="1033360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All wooden shall be paint</a:t>
          </a:r>
          <a:endParaRPr lang="en-IN" sz="1600" kern="1200" dirty="0"/>
        </a:p>
      </dsp:txBody>
      <dsp:txXfrm>
        <a:off x="4190458" y="2832069"/>
        <a:ext cx="1566807" cy="972828"/>
      </dsp:txXfrm>
    </dsp:sp>
    <dsp:sp modelId="{22D41B2C-E4B1-442C-BB1B-379CDC8DE531}">
      <dsp:nvSpPr>
        <dsp:cNvPr id="0" name=""/>
        <dsp:cNvSpPr/>
      </dsp:nvSpPr>
      <dsp:spPr>
        <a:xfrm>
          <a:off x="3979377" y="4136674"/>
          <a:ext cx="1627339" cy="1033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104C1-7F23-4DDB-AE4B-5D8F1F63395B}">
      <dsp:nvSpPr>
        <dsp:cNvPr id="0" name=""/>
        <dsp:cNvSpPr/>
      </dsp:nvSpPr>
      <dsp:spPr>
        <a:xfrm>
          <a:off x="4160192" y="4308449"/>
          <a:ext cx="1627339" cy="1033360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In every 5 Yrs.</a:t>
          </a:r>
          <a:endParaRPr lang="en-IN" sz="1600" kern="1200" dirty="0"/>
        </a:p>
      </dsp:txBody>
      <dsp:txXfrm>
        <a:off x="4190458" y="4338715"/>
        <a:ext cx="1566807" cy="972828"/>
      </dsp:txXfrm>
    </dsp:sp>
    <dsp:sp modelId="{31A76ED6-5F12-4471-9E48-905E669378B5}">
      <dsp:nvSpPr>
        <dsp:cNvPr id="0" name=""/>
        <dsp:cNvSpPr/>
      </dsp:nvSpPr>
      <dsp:spPr>
        <a:xfrm>
          <a:off x="5968348" y="2630029"/>
          <a:ext cx="1627339" cy="1033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94F0F6-27C1-4C05-B4A6-064BFB90390F}">
      <dsp:nvSpPr>
        <dsp:cNvPr id="0" name=""/>
        <dsp:cNvSpPr/>
      </dsp:nvSpPr>
      <dsp:spPr>
        <a:xfrm>
          <a:off x="6149163" y="2801803"/>
          <a:ext cx="1627339" cy="1033360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Drinking water</a:t>
          </a:r>
          <a:endParaRPr lang="en-IN" sz="1600" kern="1200" dirty="0"/>
        </a:p>
      </dsp:txBody>
      <dsp:txXfrm>
        <a:off x="6179429" y="2832069"/>
        <a:ext cx="1566807" cy="972828"/>
      </dsp:txXfrm>
    </dsp:sp>
    <dsp:sp modelId="{4B535AD5-E3AE-429B-B3F0-2ACC7F2EFEAC}">
      <dsp:nvSpPr>
        <dsp:cNvPr id="0" name=""/>
        <dsp:cNvSpPr/>
      </dsp:nvSpPr>
      <dsp:spPr>
        <a:xfrm>
          <a:off x="5968348" y="4136674"/>
          <a:ext cx="1627339" cy="1033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D032AD-AF8C-48B5-BC5F-A5416ED4AE7B}">
      <dsp:nvSpPr>
        <dsp:cNvPr id="0" name=""/>
        <dsp:cNvSpPr/>
      </dsp:nvSpPr>
      <dsp:spPr>
        <a:xfrm>
          <a:off x="6149163" y="4308449"/>
          <a:ext cx="1627339" cy="1033360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Within 6 meter of washing place, urinals</a:t>
          </a:r>
          <a:endParaRPr lang="en-IN" sz="1600" kern="1200" dirty="0"/>
        </a:p>
      </dsp:txBody>
      <dsp:txXfrm>
        <a:off x="6179429" y="4338715"/>
        <a:ext cx="1566807" cy="972828"/>
      </dsp:txXfrm>
    </dsp:sp>
    <dsp:sp modelId="{972E8D60-6358-48A7-BD88-A713053A1084}">
      <dsp:nvSpPr>
        <dsp:cNvPr id="0" name=""/>
        <dsp:cNvSpPr/>
      </dsp:nvSpPr>
      <dsp:spPr>
        <a:xfrm>
          <a:off x="7957319" y="2630029"/>
          <a:ext cx="1627339" cy="1033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AC04F1-253F-43DE-95E7-F0FBF9479998}">
      <dsp:nvSpPr>
        <dsp:cNvPr id="0" name=""/>
        <dsp:cNvSpPr/>
      </dsp:nvSpPr>
      <dsp:spPr>
        <a:xfrm>
          <a:off x="8138134" y="2801803"/>
          <a:ext cx="1627339" cy="1033360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Hoists &amp; Lifts should be examined </a:t>
          </a:r>
          <a:endParaRPr lang="en-IN" sz="1600" kern="1200" dirty="0"/>
        </a:p>
      </dsp:txBody>
      <dsp:txXfrm>
        <a:off x="8168400" y="2832069"/>
        <a:ext cx="1566807" cy="972828"/>
      </dsp:txXfrm>
    </dsp:sp>
    <dsp:sp modelId="{EB33E2EE-E804-463C-8F3E-FE38F53D3638}">
      <dsp:nvSpPr>
        <dsp:cNvPr id="0" name=""/>
        <dsp:cNvSpPr/>
      </dsp:nvSpPr>
      <dsp:spPr>
        <a:xfrm>
          <a:off x="7957319" y="4136674"/>
          <a:ext cx="1627339" cy="1033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9CED88-35DF-46F7-838D-AD1AAFDE9B36}">
      <dsp:nvSpPr>
        <dsp:cNvPr id="0" name=""/>
        <dsp:cNvSpPr/>
      </dsp:nvSpPr>
      <dsp:spPr>
        <a:xfrm>
          <a:off x="8138134" y="4308449"/>
          <a:ext cx="1627339" cy="1033360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Once in 6 month</a:t>
          </a:r>
          <a:endParaRPr lang="en-IN" sz="1600" kern="1200" dirty="0"/>
        </a:p>
      </dsp:txBody>
      <dsp:txXfrm>
        <a:off x="8168400" y="4338715"/>
        <a:ext cx="1566807" cy="972828"/>
      </dsp:txXfrm>
    </dsp:sp>
    <dsp:sp modelId="{4C00BD35-EBF3-4BC1-A24A-44A0906E5261}">
      <dsp:nvSpPr>
        <dsp:cNvPr id="0" name=""/>
        <dsp:cNvSpPr/>
      </dsp:nvSpPr>
      <dsp:spPr>
        <a:xfrm>
          <a:off x="9946290" y="2630029"/>
          <a:ext cx="1627339" cy="1033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36C9B9-6868-43D9-BF0A-A21B871E0383}">
      <dsp:nvSpPr>
        <dsp:cNvPr id="0" name=""/>
        <dsp:cNvSpPr/>
      </dsp:nvSpPr>
      <dsp:spPr>
        <a:xfrm>
          <a:off x="10127105" y="2801803"/>
          <a:ext cx="1627339" cy="1033360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Lifting machines, chains should be examined</a:t>
          </a:r>
          <a:endParaRPr lang="en-IN" sz="1600" kern="1200" dirty="0"/>
        </a:p>
      </dsp:txBody>
      <dsp:txXfrm>
        <a:off x="10157371" y="2832069"/>
        <a:ext cx="1566807" cy="972828"/>
      </dsp:txXfrm>
    </dsp:sp>
    <dsp:sp modelId="{D6790C43-EAF0-473E-BD99-8335D16054B3}">
      <dsp:nvSpPr>
        <dsp:cNvPr id="0" name=""/>
        <dsp:cNvSpPr/>
      </dsp:nvSpPr>
      <dsp:spPr>
        <a:xfrm>
          <a:off x="9946290" y="4136674"/>
          <a:ext cx="1627339" cy="1033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5480C2-413A-4085-A96D-F4FC0F45AA11}">
      <dsp:nvSpPr>
        <dsp:cNvPr id="0" name=""/>
        <dsp:cNvSpPr/>
      </dsp:nvSpPr>
      <dsp:spPr>
        <a:xfrm>
          <a:off x="10127105" y="4308449"/>
          <a:ext cx="1627339" cy="1033360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Once in 12 month</a:t>
          </a:r>
          <a:endParaRPr lang="en-IN" sz="1600" kern="1200" dirty="0"/>
        </a:p>
      </dsp:txBody>
      <dsp:txXfrm>
        <a:off x="10157371" y="4338715"/>
        <a:ext cx="1566807" cy="9728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2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2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9525" y="-3175"/>
            <a:ext cx="12197943" cy="6861176"/>
            <a:chOff x="-9525" y="-3175"/>
            <a:chExt cx="12197943" cy="6861176"/>
          </a:xfrm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-9525" y="-3175"/>
              <a:ext cx="11242675" cy="6861175"/>
            </a:xfrm>
            <a:custGeom>
              <a:avLst/>
              <a:gdLst/>
              <a:ahLst/>
              <a:cxnLst/>
              <a:rect l="0" t="0" r="r" b="b"/>
              <a:pathLst>
                <a:path w="3538" h="2158">
                  <a:moveTo>
                    <a:pt x="1153" y="425"/>
                  </a:moveTo>
                  <a:cubicBezTo>
                    <a:pt x="1156" y="429"/>
                    <a:pt x="1166" y="413"/>
                    <a:pt x="1171" y="406"/>
                  </a:cubicBezTo>
                  <a:cubicBezTo>
                    <a:pt x="1177" y="398"/>
                    <a:pt x="1183" y="390"/>
                    <a:pt x="1188" y="382"/>
                  </a:cubicBezTo>
                  <a:cubicBezTo>
                    <a:pt x="1195" y="370"/>
                    <a:pt x="1201" y="358"/>
                    <a:pt x="1207" y="346"/>
                  </a:cubicBezTo>
                  <a:cubicBezTo>
                    <a:pt x="1212" y="333"/>
                    <a:pt x="1218" y="321"/>
                    <a:pt x="1216" y="306"/>
                  </a:cubicBezTo>
                  <a:cubicBezTo>
                    <a:pt x="1216" y="303"/>
                    <a:pt x="1215" y="300"/>
                    <a:pt x="1214" y="298"/>
                  </a:cubicBezTo>
                  <a:cubicBezTo>
                    <a:pt x="1211" y="295"/>
                    <a:pt x="1208" y="295"/>
                    <a:pt x="1205" y="295"/>
                  </a:cubicBezTo>
                  <a:cubicBezTo>
                    <a:pt x="1198" y="297"/>
                    <a:pt x="1194" y="303"/>
                    <a:pt x="1190" y="310"/>
                  </a:cubicBezTo>
                  <a:cubicBezTo>
                    <a:pt x="1185" y="318"/>
                    <a:pt x="1180" y="325"/>
                    <a:pt x="1177" y="334"/>
                  </a:cubicBezTo>
                  <a:cubicBezTo>
                    <a:pt x="1171" y="349"/>
                    <a:pt x="1167" y="364"/>
                    <a:pt x="1162" y="379"/>
                  </a:cubicBezTo>
                  <a:cubicBezTo>
                    <a:pt x="1158" y="394"/>
                    <a:pt x="1149" y="420"/>
                    <a:pt x="1153" y="425"/>
                  </a:cubicBezTo>
                  <a:close/>
                  <a:moveTo>
                    <a:pt x="2234" y="763"/>
                  </a:moveTo>
                  <a:cubicBezTo>
                    <a:pt x="2245" y="793"/>
                    <a:pt x="2265" y="812"/>
                    <a:pt x="2285" y="829"/>
                  </a:cubicBezTo>
                  <a:cubicBezTo>
                    <a:pt x="2287" y="831"/>
                    <a:pt x="2289" y="832"/>
                    <a:pt x="2291" y="833"/>
                  </a:cubicBezTo>
                  <a:cubicBezTo>
                    <a:pt x="2292" y="833"/>
                    <a:pt x="2293" y="833"/>
                    <a:pt x="2293" y="833"/>
                  </a:cubicBezTo>
                  <a:cubicBezTo>
                    <a:pt x="2295" y="833"/>
                    <a:pt x="2296" y="832"/>
                    <a:pt x="2297" y="831"/>
                  </a:cubicBezTo>
                  <a:cubicBezTo>
                    <a:pt x="2301" y="826"/>
                    <a:pt x="2295" y="813"/>
                    <a:pt x="2294" y="808"/>
                  </a:cubicBezTo>
                  <a:cubicBezTo>
                    <a:pt x="2290" y="800"/>
                    <a:pt x="2286" y="792"/>
                    <a:pt x="2282" y="784"/>
                  </a:cubicBezTo>
                  <a:cubicBezTo>
                    <a:pt x="2276" y="771"/>
                    <a:pt x="2269" y="757"/>
                    <a:pt x="2260" y="746"/>
                  </a:cubicBezTo>
                  <a:cubicBezTo>
                    <a:pt x="2257" y="741"/>
                    <a:pt x="2253" y="736"/>
                    <a:pt x="2248" y="734"/>
                  </a:cubicBezTo>
                  <a:cubicBezTo>
                    <a:pt x="2243" y="733"/>
                    <a:pt x="2237" y="734"/>
                    <a:pt x="2234" y="740"/>
                  </a:cubicBezTo>
                  <a:cubicBezTo>
                    <a:pt x="2232" y="743"/>
                    <a:pt x="2231" y="747"/>
                    <a:pt x="2232" y="751"/>
                  </a:cubicBezTo>
                  <a:cubicBezTo>
                    <a:pt x="2232" y="756"/>
                    <a:pt x="2233" y="759"/>
                    <a:pt x="2234" y="763"/>
                  </a:cubicBezTo>
                  <a:close/>
                  <a:moveTo>
                    <a:pt x="1153" y="1133"/>
                  </a:moveTo>
                  <a:cubicBezTo>
                    <a:pt x="1156" y="1137"/>
                    <a:pt x="1166" y="1122"/>
                    <a:pt x="1171" y="1115"/>
                  </a:cubicBezTo>
                  <a:cubicBezTo>
                    <a:pt x="1177" y="1107"/>
                    <a:pt x="1183" y="1099"/>
                    <a:pt x="1188" y="1090"/>
                  </a:cubicBezTo>
                  <a:cubicBezTo>
                    <a:pt x="1195" y="1079"/>
                    <a:pt x="1201" y="1067"/>
                    <a:pt x="1207" y="1054"/>
                  </a:cubicBezTo>
                  <a:cubicBezTo>
                    <a:pt x="1212" y="1042"/>
                    <a:pt x="1218" y="1029"/>
                    <a:pt x="1216" y="1015"/>
                  </a:cubicBezTo>
                  <a:cubicBezTo>
                    <a:pt x="1216" y="1011"/>
                    <a:pt x="1215" y="1008"/>
                    <a:pt x="1214" y="1006"/>
                  </a:cubicBezTo>
                  <a:cubicBezTo>
                    <a:pt x="1211" y="1003"/>
                    <a:pt x="1208" y="1003"/>
                    <a:pt x="1205" y="1004"/>
                  </a:cubicBezTo>
                  <a:cubicBezTo>
                    <a:pt x="1198" y="1006"/>
                    <a:pt x="1194" y="1012"/>
                    <a:pt x="1190" y="1019"/>
                  </a:cubicBezTo>
                  <a:cubicBezTo>
                    <a:pt x="1185" y="1026"/>
                    <a:pt x="1180" y="1034"/>
                    <a:pt x="1177" y="1043"/>
                  </a:cubicBezTo>
                  <a:cubicBezTo>
                    <a:pt x="1171" y="1058"/>
                    <a:pt x="1167" y="1073"/>
                    <a:pt x="1162" y="1088"/>
                  </a:cubicBezTo>
                  <a:cubicBezTo>
                    <a:pt x="1158" y="1103"/>
                    <a:pt x="1149" y="1129"/>
                    <a:pt x="1153" y="1133"/>
                  </a:cubicBezTo>
                  <a:close/>
                  <a:moveTo>
                    <a:pt x="1156" y="932"/>
                  </a:moveTo>
                  <a:cubicBezTo>
                    <a:pt x="1151" y="929"/>
                    <a:pt x="1144" y="931"/>
                    <a:pt x="1140" y="937"/>
                  </a:cubicBezTo>
                  <a:cubicBezTo>
                    <a:pt x="1136" y="942"/>
                    <a:pt x="1134" y="949"/>
                    <a:pt x="1133" y="956"/>
                  </a:cubicBezTo>
                  <a:cubicBezTo>
                    <a:pt x="1134" y="981"/>
                    <a:pt x="1137" y="1006"/>
                    <a:pt x="1140" y="1031"/>
                  </a:cubicBezTo>
                  <a:cubicBezTo>
                    <a:pt x="1142" y="1041"/>
                    <a:pt x="1143" y="1051"/>
                    <a:pt x="1145" y="1061"/>
                  </a:cubicBezTo>
                  <a:cubicBezTo>
                    <a:pt x="1146" y="1064"/>
                    <a:pt x="1149" y="1082"/>
                    <a:pt x="1153" y="1074"/>
                  </a:cubicBezTo>
                  <a:cubicBezTo>
                    <a:pt x="1155" y="1069"/>
                    <a:pt x="1156" y="1063"/>
                    <a:pt x="1157" y="1058"/>
                  </a:cubicBezTo>
                  <a:cubicBezTo>
                    <a:pt x="1159" y="1048"/>
                    <a:pt x="1160" y="1038"/>
                    <a:pt x="1161" y="1028"/>
                  </a:cubicBezTo>
                  <a:cubicBezTo>
                    <a:pt x="1164" y="1011"/>
                    <a:pt x="1165" y="994"/>
                    <a:pt x="1166" y="977"/>
                  </a:cubicBezTo>
                  <a:cubicBezTo>
                    <a:pt x="1167" y="963"/>
                    <a:pt x="1168" y="940"/>
                    <a:pt x="1156" y="932"/>
                  </a:cubicBezTo>
                  <a:close/>
                  <a:moveTo>
                    <a:pt x="2305" y="16"/>
                  </a:moveTo>
                  <a:cubicBezTo>
                    <a:pt x="2307" y="11"/>
                    <a:pt x="2308" y="5"/>
                    <a:pt x="2309" y="0"/>
                  </a:cubicBezTo>
                  <a:cubicBezTo>
                    <a:pt x="2297" y="0"/>
                    <a:pt x="2297" y="0"/>
                    <a:pt x="2297" y="0"/>
                  </a:cubicBezTo>
                  <a:cubicBezTo>
                    <a:pt x="2297" y="1"/>
                    <a:pt x="2297" y="2"/>
                    <a:pt x="2297" y="2"/>
                  </a:cubicBezTo>
                  <a:cubicBezTo>
                    <a:pt x="2298" y="5"/>
                    <a:pt x="2301" y="24"/>
                    <a:pt x="2305" y="16"/>
                  </a:cubicBezTo>
                  <a:close/>
                  <a:moveTo>
                    <a:pt x="2282" y="57"/>
                  </a:moveTo>
                  <a:cubicBezTo>
                    <a:pt x="2285" y="61"/>
                    <a:pt x="2299" y="86"/>
                    <a:pt x="2299" y="75"/>
                  </a:cubicBezTo>
                  <a:cubicBezTo>
                    <a:pt x="2299" y="64"/>
                    <a:pt x="2296" y="51"/>
                    <a:pt x="2293" y="40"/>
                  </a:cubicBezTo>
                  <a:cubicBezTo>
                    <a:pt x="2290" y="26"/>
                    <a:pt x="2287" y="13"/>
                    <a:pt x="2283" y="0"/>
                  </a:cubicBezTo>
                  <a:cubicBezTo>
                    <a:pt x="2252" y="0"/>
                    <a:pt x="2252" y="0"/>
                    <a:pt x="2252" y="0"/>
                  </a:cubicBezTo>
                  <a:cubicBezTo>
                    <a:pt x="2256" y="11"/>
                    <a:pt x="2261" y="21"/>
                    <a:pt x="2266" y="31"/>
                  </a:cubicBezTo>
                  <a:cubicBezTo>
                    <a:pt x="2271" y="40"/>
                    <a:pt x="2276" y="49"/>
                    <a:pt x="2282" y="57"/>
                  </a:cubicBezTo>
                  <a:close/>
                  <a:moveTo>
                    <a:pt x="2234" y="58"/>
                  </a:moveTo>
                  <a:cubicBezTo>
                    <a:pt x="2245" y="87"/>
                    <a:pt x="2265" y="107"/>
                    <a:pt x="2285" y="124"/>
                  </a:cubicBezTo>
                  <a:cubicBezTo>
                    <a:pt x="2287" y="125"/>
                    <a:pt x="2289" y="127"/>
                    <a:pt x="2291" y="127"/>
                  </a:cubicBezTo>
                  <a:cubicBezTo>
                    <a:pt x="2292" y="128"/>
                    <a:pt x="2293" y="128"/>
                    <a:pt x="2293" y="128"/>
                  </a:cubicBezTo>
                  <a:cubicBezTo>
                    <a:pt x="2295" y="127"/>
                    <a:pt x="2296" y="127"/>
                    <a:pt x="2297" y="125"/>
                  </a:cubicBezTo>
                  <a:cubicBezTo>
                    <a:pt x="2301" y="121"/>
                    <a:pt x="2295" y="107"/>
                    <a:pt x="2294" y="102"/>
                  </a:cubicBezTo>
                  <a:cubicBezTo>
                    <a:pt x="2290" y="94"/>
                    <a:pt x="2286" y="86"/>
                    <a:pt x="2282" y="78"/>
                  </a:cubicBezTo>
                  <a:cubicBezTo>
                    <a:pt x="2276" y="65"/>
                    <a:pt x="2269" y="52"/>
                    <a:pt x="2260" y="40"/>
                  </a:cubicBezTo>
                  <a:cubicBezTo>
                    <a:pt x="2257" y="35"/>
                    <a:pt x="2253" y="31"/>
                    <a:pt x="2248" y="29"/>
                  </a:cubicBezTo>
                  <a:cubicBezTo>
                    <a:pt x="2243" y="27"/>
                    <a:pt x="2237" y="29"/>
                    <a:pt x="2234" y="34"/>
                  </a:cubicBezTo>
                  <a:cubicBezTo>
                    <a:pt x="2232" y="37"/>
                    <a:pt x="2231" y="42"/>
                    <a:pt x="2232" y="46"/>
                  </a:cubicBezTo>
                  <a:cubicBezTo>
                    <a:pt x="2232" y="50"/>
                    <a:pt x="2233" y="54"/>
                    <a:pt x="2234" y="58"/>
                  </a:cubicBezTo>
                  <a:close/>
                  <a:moveTo>
                    <a:pt x="1128" y="1047"/>
                  </a:moveTo>
                  <a:cubicBezTo>
                    <a:pt x="1124" y="1032"/>
                    <a:pt x="1118" y="1009"/>
                    <a:pt x="1104" y="1004"/>
                  </a:cubicBezTo>
                  <a:cubicBezTo>
                    <a:pt x="1100" y="1003"/>
                    <a:pt x="1095" y="1004"/>
                    <a:pt x="1092" y="1008"/>
                  </a:cubicBezTo>
                  <a:cubicBezTo>
                    <a:pt x="1088" y="1014"/>
                    <a:pt x="1088" y="1022"/>
                    <a:pt x="1090" y="1029"/>
                  </a:cubicBezTo>
                  <a:cubicBezTo>
                    <a:pt x="1096" y="1050"/>
                    <a:pt x="1104" y="1070"/>
                    <a:pt x="1114" y="1089"/>
                  </a:cubicBezTo>
                  <a:cubicBezTo>
                    <a:pt x="1119" y="1098"/>
                    <a:pt x="1125" y="1107"/>
                    <a:pt x="1130" y="1116"/>
                  </a:cubicBezTo>
                  <a:cubicBezTo>
                    <a:pt x="1133" y="1120"/>
                    <a:pt x="1147" y="1144"/>
                    <a:pt x="1147" y="1134"/>
                  </a:cubicBezTo>
                  <a:cubicBezTo>
                    <a:pt x="1147" y="1122"/>
                    <a:pt x="1144" y="1109"/>
                    <a:pt x="1141" y="1098"/>
                  </a:cubicBezTo>
                  <a:cubicBezTo>
                    <a:pt x="1138" y="1081"/>
                    <a:pt x="1133" y="1064"/>
                    <a:pt x="1128" y="1047"/>
                  </a:cubicBezTo>
                  <a:close/>
                  <a:moveTo>
                    <a:pt x="2" y="0"/>
                  </a:moveTo>
                  <a:cubicBezTo>
                    <a:pt x="2" y="14"/>
                    <a:pt x="2" y="14"/>
                    <a:pt x="2" y="14"/>
                  </a:cubicBezTo>
                  <a:cubicBezTo>
                    <a:pt x="3" y="10"/>
                    <a:pt x="4" y="5"/>
                    <a:pt x="5" y="0"/>
                  </a:cubicBezTo>
                  <a:lnTo>
                    <a:pt x="2" y="0"/>
                  </a:lnTo>
                  <a:close/>
                  <a:moveTo>
                    <a:pt x="1082" y="1116"/>
                  </a:moveTo>
                  <a:cubicBezTo>
                    <a:pt x="1093" y="1145"/>
                    <a:pt x="1113" y="1165"/>
                    <a:pt x="1133" y="1182"/>
                  </a:cubicBezTo>
                  <a:cubicBezTo>
                    <a:pt x="1135" y="1184"/>
                    <a:pt x="1137" y="1185"/>
                    <a:pt x="1139" y="1186"/>
                  </a:cubicBezTo>
                  <a:cubicBezTo>
                    <a:pt x="1140" y="1186"/>
                    <a:pt x="1141" y="1186"/>
                    <a:pt x="1142" y="1186"/>
                  </a:cubicBezTo>
                  <a:cubicBezTo>
                    <a:pt x="1143" y="1186"/>
                    <a:pt x="1144" y="1185"/>
                    <a:pt x="1145" y="1184"/>
                  </a:cubicBezTo>
                  <a:cubicBezTo>
                    <a:pt x="1149" y="1179"/>
                    <a:pt x="1143" y="1166"/>
                    <a:pt x="1142" y="1161"/>
                  </a:cubicBezTo>
                  <a:cubicBezTo>
                    <a:pt x="1138" y="1152"/>
                    <a:pt x="1134" y="1145"/>
                    <a:pt x="1130" y="1137"/>
                  </a:cubicBezTo>
                  <a:cubicBezTo>
                    <a:pt x="1124" y="1123"/>
                    <a:pt x="1117" y="1110"/>
                    <a:pt x="1108" y="1098"/>
                  </a:cubicBezTo>
                  <a:cubicBezTo>
                    <a:pt x="1105" y="1093"/>
                    <a:pt x="1101" y="1089"/>
                    <a:pt x="1096" y="1087"/>
                  </a:cubicBezTo>
                  <a:cubicBezTo>
                    <a:pt x="1091" y="1085"/>
                    <a:pt x="1085" y="1087"/>
                    <a:pt x="1082" y="1092"/>
                  </a:cubicBezTo>
                  <a:cubicBezTo>
                    <a:pt x="1080" y="1096"/>
                    <a:pt x="1079" y="1100"/>
                    <a:pt x="1080" y="1104"/>
                  </a:cubicBezTo>
                  <a:cubicBezTo>
                    <a:pt x="1080" y="1108"/>
                    <a:pt x="1081" y="1112"/>
                    <a:pt x="1082" y="1116"/>
                  </a:cubicBezTo>
                  <a:close/>
                  <a:moveTo>
                    <a:pt x="19" y="56"/>
                  </a:moveTo>
                  <a:cubicBezTo>
                    <a:pt x="25" y="48"/>
                    <a:pt x="31" y="40"/>
                    <a:pt x="36" y="32"/>
                  </a:cubicBezTo>
                  <a:cubicBezTo>
                    <a:pt x="42" y="22"/>
                    <a:pt x="48" y="11"/>
                    <a:pt x="53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6" y="10"/>
                    <a:pt x="13" y="20"/>
                    <a:pt x="10" y="29"/>
                  </a:cubicBezTo>
                  <a:cubicBezTo>
                    <a:pt x="8" y="38"/>
                    <a:pt x="4" y="50"/>
                    <a:pt x="2" y="59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6" y="76"/>
                    <a:pt x="14" y="63"/>
                    <a:pt x="19" y="56"/>
                  </a:cubicBezTo>
                  <a:close/>
                  <a:moveTo>
                    <a:pt x="9" y="675"/>
                  </a:moveTo>
                  <a:cubicBezTo>
                    <a:pt x="12" y="658"/>
                    <a:pt x="14" y="641"/>
                    <a:pt x="14" y="624"/>
                  </a:cubicBezTo>
                  <a:cubicBezTo>
                    <a:pt x="15" y="610"/>
                    <a:pt x="16" y="587"/>
                    <a:pt x="4" y="580"/>
                  </a:cubicBezTo>
                  <a:cubicBezTo>
                    <a:pt x="3" y="579"/>
                    <a:pt x="2" y="579"/>
                    <a:pt x="2" y="579"/>
                  </a:cubicBezTo>
                  <a:cubicBezTo>
                    <a:pt x="2" y="719"/>
                    <a:pt x="2" y="719"/>
                    <a:pt x="2" y="719"/>
                  </a:cubicBezTo>
                  <a:cubicBezTo>
                    <a:pt x="3" y="715"/>
                    <a:pt x="4" y="710"/>
                    <a:pt x="5" y="705"/>
                  </a:cubicBezTo>
                  <a:cubicBezTo>
                    <a:pt x="7" y="695"/>
                    <a:pt x="8" y="685"/>
                    <a:pt x="9" y="675"/>
                  </a:cubicBezTo>
                  <a:close/>
                  <a:moveTo>
                    <a:pt x="1082" y="408"/>
                  </a:moveTo>
                  <a:cubicBezTo>
                    <a:pt x="1093" y="437"/>
                    <a:pt x="1113" y="457"/>
                    <a:pt x="1133" y="474"/>
                  </a:cubicBezTo>
                  <a:cubicBezTo>
                    <a:pt x="1135" y="475"/>
                    <a:pt x="1137" y="477"/>
                    <a:pt x="1139" y="477"/>
                  </a:cubicBezTo>
                  <a:cubicBezTo>
                    <a:pt x="1140" y="478"/>
                    <a:pt x="1141" y="478"/>
                    <a:pt x="1142" y="477"/>
                  </a:cubicBezTo>
                  <a:cubicBezTo>
                    <a:pt x="1143" y="477"/>
                    <a:pt x="1144" y="477"/>
                    <a:pt x="1145" y="475"/>
                  </a:cubicBezTo>
                  <a:cubicBezTo>
                    <a:pt x="1149" y="470"/>
                    <a:pt x="1143" y="457"/>
                    <a:pt x="1142" y="452"/>
                  </a:cubicBezTo>
                  <a:cubicBezTo>
                    <a:pt x="1138" y="444"/>
                    <a:pt x="1134" y="436"/>
                    <a:pt x="1130" y="428"/>
                  </a:cubicBezTo>
                  <a:cubicBezTo>
                    <a:pt x="1124" y="415"/>
                    <a:pt x="1117" y="402"/>
                    <a:pt x="1108" y="390"/>
                  </a:cubicBezTo>
                  <a:cubicBezTo>
                    <a:pt x="1105" y="385"/>
                    <a:pt x="1101" y="380"/>
                    <a:pt x="1096" y="379"/>
                  </a:cubicBezTo>
                  <a:cubicBezTo>
                    <a:pt x="1091" y="377"/>
                    <a:pt x="1085" y="379"/>
                    <a:pt x="1082" y="384"/>
                  </a:cubicBezTo>
                  <a:cubicBezTo>
                    <a:pt x="1080" y="387"/>
                    <a:pt x="1079" y="392"/>
                    <a:pt x="1080" y="396"/>
                  </a:cubicBezTo>
                  <a:cubicBezTo>
                    <a:pt x="1080" y="400"/>
                    <a:pt x="1081" y="404"/>
                    <a:pt x="1082" y="408"/>
                  </a:cubicBezTo>
                  <a:close/>
                  <a:moveTo>
                    <a:pt x="1145" y="352"/>
                  </a:moveTo>
                  <a:cubicBezTo>
                    <a:pt x="1146" y="355"/>
                    <a:pt x="1149" y="374"/>
                    <a:pt x="1153" y="366"/>
                  </a:cubicBezTo>
                  <a:cubicBezTo>
                    <a:pt x="1155" y="361"/>
                    <a:pt x="1156" y="355"/>
                    <a:pt x="1157" y="350"/>
                  </a:cubicBezTo>
                  <a:cubicBezTo>
                    <a:pt x="1159" y="340"/>
                    <a:pt x="1160" y="329"/>
                    <a:pt x="1161" y="319"/>
                  </a:cubicBezTo>
                  <a:cubicBezTo>
                    <a:pt x="1164" y="302"/>
                    <a:pt x="1165" y="285"/>
                    <a:pt x="1166" y="268"/>
                  </a:cubicBezTo>
                  <a:cubicBezTo>
                    <a:pt x="1167" y="254"/>
                    <a:pt x="1168" y="231"/>
                    <a:pt x="1156" y="224"/>
                  </a:cubicBezTo>
                  <a:cubicBezTo>
                    <a:pt x="1151" y="221"/>
                    <a:pt x="1144" y="223"/>
                    <a:pt x="1140" y="228"/>
                  </a:cubicBezTo>
                  <a:cubicBezTo>
                    <a:pt x="1136" y="233"/>
                    <a:pt x="1134" y="240"/>
                    <a:pt x="1133" y="248"/>
                  </a:cubicBezTo>
                  <a:cubicBezTo>
                    <a:pt x="1134" y="273"/>
                    <a:pt x="1137" y="298"/>
                    <a:pt x="1140" y="323"/>
                  </a:cubicBezTo>
                  <a:cubicBezTo>
                    <a:pt x="1142" y="333"/>
                    <a:pt x="1143" y="342"/>
                    <a:pt x="1145" y="352"/>
                  </a:cubicBezTo>
                  <a:close/>
                  <a:moveTo>
                    <a:pt x="1114" y="380"/>
                  </a:moveTo>
                  <a:cubicBezTo>
                    <a:pt x="1119" y="390"/>
                    <a:pt x="1125" y="399"/>
                    <a:pt x="1130" y="407"/>
                  </a:cubicBezTo>
                  <a:cubicBezTo>
                    <a:pt x="1133" y="411"/>
                    <a:pt x="1147" y="435"/>
                    <a:pt x="1147" y="425"/>
                  </a:cubicBezTo>
                  <a:cubicBezTo>
                    <a:pt x="1147" y="414"/>
                    <a:pt x="1144" y="401"/>
                    <a:pt x="1141" y="390"/>
                  </a:cubicBezTo>
                  <a:cubicBezTo>
                    <a:pt x="1138" y="372"/>
                    <a:pt x="1133" y="355"/>
                    <a:pt x="1128" y="338"/>
                  </a:cubicBezTo>
                  <a:cubicBezTo>
                    <a:pt x="1124" y="324"/>
                    <a:pt x="1118" y="300"/>
                    <a:pt x="1104" y="296"/>
                  </a:cubicBezTo>
                  <a:cubicBezTo>
                    <a:pt x="1100" y="294"/>
                    <a:pt x="1095" y="295"/>
                    <a:pt x="1092" y="300"/>
                  </a:cubicBezTo>
                  <a:cubicBezTo>
                    <a:pt x="1088" y="305"/>
                    <a:pt x="1088" y="314"/>
                    <a:pt x="1090" y="320"/>
                  </a:cubicBezTo>
                  <a:cubicBezTo>
                    <a:pt x="1096" y="342"/>
                    <a:pt x="1104" y="362"/>
                    <a:pt x="1114" y="380"/>
                  </a:cubicBezTo>
                  <a:close/>
                  <a:moveTo>
                    <a:pt x="2308" y="580"/>
                  </a:moveTo>
                  <a:cubicBezTo>
                    <a:pt x="2303" y="577"/>
                    <a:pt x="2296" y="579"/>
                    <a:pt x="2292" y="584"/>
                  </a:cubicBezTo>
                  <a:cubicBezTo>
                    <a:pt x="2288" y="589"/>
                    <a:pt x="2286" y="596"/>
                    <a:pt x="2285" y="603"/>
                  </a:cubicBezTo>
                  <a:cubicBezTo>
                    <a:pt x="2286" y="629"/>
                    <a:pt x="2289" y="653"/>
                    <a:pt x="2292" y="678"/>
                  </a:cubicBezTo>
                  <a:cubicBezTo>
                    <a:pt x="2294" y="688"/>
                    <a:pt x="2295" y="698"/>
                    <a:pt x="2297" y="708"/>
                  </a:cubicBezTo>
                  <a:cubicBezTo>
                    <a:pt x="2298" y="711"/>
                    <a:pt x="2301" y="729"/>
                    <a:pt x="2305" y="721"/>
                  </a:cubicBezTo>
                  <a:cubicBezTo>
                    <a:pt x="2307" y="717"/>
                    <a:pt x="2308" y="710"/>
                    <a:pt x="2309" y="705"/>
                  </a:cubicBezTo>
                  <a:cubicBezTo>
                    <a:pt x="2311" y="695"/>
                    <a:pt x="2312" y="685"/>
                    <a:pt x="2313" y="675"/>
                  </a:cubicBezTo>
                  <a:cubicBezTo>
                    <a:pt x="2316" y="658"/>
                    <a:pt x="2317" y="641"/>
                    <a:pt x="2318" y="624"/>
                  </a:cubicBezTo>
                  <a:cubicBezTo>
                    <a:pt x="2319" y="610"/>
                    <a:pt x="2320" y="587"/>
                    <a:pt x="2308" y="580"/>
                  </a:cubicBezTo>
                  <a:close/>
                  <a:moveTo>
                    <a:pt x="3475" y="1115"/>
                  </a:moveTo>
                  <a:cubicBezTo>
                    <a:pt x="3481" y="1107"/>
                    <a:pt x="3487" y="1099"/>
                    <a:pt x="3492" y="1090"/>
                  </a:cubicBezTo>
                  <a:cubicBezTo>
                    <a:pt x="3499" y="1079"/>
                    <a:pt x="3505" y="1067"/>
                    <a:pt x="3511" y="1054"/>
                  </a:cubicBezTo>
                  <a:cubicBezTo>
                    <a:pt x="3516" y="1042"/>
                    <a:pt x="3522" y="1029"/>
                    <a:pt x="3520" y="1015"/>
                  </a:cubicBezTo>
                  <a:cubicBezTo>
                    <a:pt x="3520" y="1011"/>
                    <a:pt x="3519" y="1008"/>
                    <a:pt x="3517" y="1006"/>
                  </a:cubicBezTo>
                  <a:cubicBezTo>
                    <a:pt x="3515" y="1003"/>
                    <a:pt x="3512" y="1003"/>
                    <a:pt x="3509" y="1004"/>
                  </a:cubicBezTo>
                  <a:cubicBezTo>
                    <a:pt x="3502" y="1006"/>
                    <a:pt x="3498" y="1012"/>
                    <a:pt x="3494" y="1019"/>
                  </a:cubicBezTo>
                  <a:cubicBezTo>
                    <a:pt x="3489" y="1026"/>
                    <a:pt x="3484" y="1034"/>
                    <a:pt x="3481" y="1043"/>
                  </a:cubicBezTo>
                  <a:cubicBezTo>
                    <a:pt x="3475" y="1058"/>
                    <a:pt x="3471" y="1073"/>
                    <a:pt x="3466" y="1088"/>
                  </a:cubicBezTo>
                  <a:cubicBezTo>
                    <a:pt x="3462" y="1103"/>
                    <a:pt x="3453" y="1129"/>
                    <a:pt x="3457" y="1133"/>
                  </a:cubicBezTo>
                  <a:cubicBezTo>
                    <a:pt x="3460" y="1137"/>
                    <a:pt x="3470" y="1122"/>
                    <a:pt x="3475" y="1115"/>
                  </a:cubicBezTo>
                  <a:close/>
                  <a:moveTo>
                    <a:pt x="3457" y="425"/>
                  </a:moveTo>
                  <a:cubicBezTo>
                    <a:pt x="3460" y="429"/>
                    <a:pt x="3470" y="413"/>
                    <a:pt x="3475" y="406"/>
                  </a:cubicBezTo>
                  <a:cubicBezTo>
                    <a:pt x="3481" y="398"/>
                    <a:pt x="3487" y="390"/>
                    <a:pt x="3492" y="382"/>
                  </a:cubicBezTo>
                  <a:cubicBezTo>
                    <a:pt x="3499" y="370"/>
                    <a:pt x="3505" y="358"/>
                    <a:pt x="3511" y="346"/>
                  </a:cubicBezTo>
                  <a:cubicBezTo>
                    <a:pt x="3516" y="333"/>
                    <a:pt x="3522" y="321"/>
                    <a:pt x="3520" y="306"/>
                  </a:cubicBezTo>
                  <a:cubicBezTo>
                    <a:pt x="3520" y="303"/>
                    <a:pt x="3519" y="300"/>
                    <a:pt x="3517" y="298"/>
                  </a:cubicBezTo>
                  <a:cubicBezTo>
                    <a:pt x="3515" y="295"/>
                    <a:pt x="3512" y="295"/>
                    <a:pt x="3509" y="295"/>
                  </a:cubicBezTo>
                  <a:cubicBezTo>
                    <a:pt x="3502" y="297"/>
                    <a:pt x="3498" y="303"/>
                    <a:pt x="3494" y="310"/>
                  </a:cubicBezTo>
                  <a:cubicBezTo>
                    <a:pt x="3489" y="318"/>
                    <a:pt x="3484" y="325"/>
                    <a:pt x="3481" y="334"/>
                  </a:cubicBezTo>
                  <a:cubicBezTo>
                    <a:pt x="3475" y="349"/>
                    <a:pt x="3471" y="364"/>
                    <a:pt x="3466" y="379"/>
                  </a:cubicBezTo>
                  <a:cubicBezTo>
                    <a:pt x="3462" y="394"/>
                    <a:pt x="3453" y="420"/>
                    <a:pt x="3457" y="425"/>
                  </a:cubicBezTo>
                  <a:close/>
                  <a:moveTo>
                    <a:pt x="3449" y="352"/>
                  </a:moveTo>
                  <a:cubicBezTo>
                    <a:pt x="3450" y="355"/>
                    <a:pt x="3453" y="374"/>
                    <a:pt x="3457" y="366"/>
                  </a:cubicBezTo>
                  <a:cubicBezTo>
                    <a:pt x="3459" y="361"/>
                    <a:pt x="3460" y="355"/>
                    <a:pt x="3461" y="350"/>
                  </a:cubicBezTo>
                  <a:cubicBezTo>
                    <a:pt x="3463" y="340"/>
                    <a:pt x="3464" y="329"/>
                    <a:pt x="3465" y="319"/>
                  </a:cubicBezTo>
                  <a:cubicBezTo>
                    <a:pt x="3468" y="302"/>
                    <a:pt x="3469" y="285"/>
                    <a:pt x="3470" y="268"/>
                  </a:cubicBezTo>
                  <a:cubicBezTo>
                    <a:pt x="3471" y="254"/>
                    <a:pt x="3472" y="231"/>
                    <a:pt x="3460" y="224"/>
                  </a:cubicBezTo>
                  <a:cubicBezTo>
                    <a:pt x="3455" y="221"/>
                    <a:pt x="3448" y="223"/>
                    <a:pt x="3444" y="228"/>
                  </a:cubicBezTo>
                  <a:cubicBezTo>
                    <a:pt x="3440" y="233"/>
                    <a:pt x="3438" y="240"/>
                    <a:pt x="3437" y="248"/>
                  </a:cubicBezTo>
                  <a:cubicBezTo>
                    <a:pt x="3438" y="273"/>
                    <a:pt x="3441" y="298"/>
                    <a:pt x="3444" y="323"/>
                  </a:cubicBezTo>
                  <a:cubicBezTo>
                    <a:pt x="3446" y="333"/>
                    <a:pt x="3447" y="342"/>
                    <a:pt x="3449" y="352"/>
                  </a:cubicBezTo>
                  <a:close/>
                  <a:moveTo>
                    <a:pt x="3516" y="381"/>
                  </a:moveTo>
                  <a:cubicBezTo>
                    <a:pt x="3503" y="387"/>
                    <a:pt x="3492" y="401"/>
                    <a:pt x="3483" y="415"/>
                  </a:cubicBezTo>
                  <a:cubicBezTo>
                    <a:pt x="3471" y="432"/>
                    <a:pt x="3456" y="468"/>
                    <a:pt x="3459" y="474"/>
                  </a:cubicBezTo>
                  <a:cubicBezTo>
                    <a:pt x="3462" y="480"/>
                    <a:pt x="3500" y="455"/>
                    <a:pt x="3515" y="435"/>
                  </a:cubicBezTo>
                  <a:cubicBezTo>
                    <a:pt x="3523" y="424"/>
                    <a:pt x="3538" y="402"/>
                    <a:pt x="3529" y="386"/>
                  </a:cubicBezTo>
                  <a:cubicBezTo>
                    <a:pt x="3528" y="385"/>
                    <a:pt x="3527" y="383"/>
                    <a:pt x="3525" y="382"/>
                  </a:cubicBezTo>
                  <a:cubicBezTo>
                    <a:pt x="3525" y="382"/>
                    <a:pt x="3524" y="382"/>
                    <a:pt x="3524" y="381"/>
                  </a:cubicBezTo>
                  <a:cubicBezTo>
                    <a:pt x="3522" y="380"/>
                    <a:pt x="3519" y="380"/>
                    <a:pt x="3516" y="381"/>
                  </a:cubicBezTo>
                  <a:close/>
                  <a:moveTo>
                    <a:pt x="3418" y="380"/>
                  </a:moveTo>
                  <a:cubicBezTo>
                    <a:pt x="3423" y="390"/>
                    <a:pt x="3428" y="399"/>
                    <a:pt x="3434" y="407"/>
                  </a:cubicBezTo>
                  <a:cubicBezTo>
                    <a:pt x="3437" y="411"/>
                    <a:pt x="3451" y="435"/>
                    <a:pt x="3451" y="425"/>
                  </a:cubicBezTo>
                  <a:cubicBezTo>
                    <a:pt x="3451" y="414"/>
                    <a:pt x="3448" y="401"/>
                    <a:pt x="3445" y="390"/>
                  </a:cubicBezTo>
                  <a:cubicBezTo>
                    <a:pt x="3442" y="372"/>
                    <a:pt x="3437" y="355"/>
                    <a:pt x="3432" y="338"/>
                  </a:cubicBezTo>
                  <a:cubicBezTo>
                    <a:pt x="3427" y="324"/>
                    <a:pt x="3422" y="300"/>
                    <a:pt x="3408" y="296"/>
                  </a:cubicBezTo>
                  <a:cubicBezTo>
                    <a:pt x="3404" y="294"/>
                    <a:pt x="3399" y="295"/>
                    <a:pt x="3396" y="300"/>
                  </a:cubicBezTo>
                  <a:cubicBezTo>
                    <a:pt x="3392" y="305"/>
                    <a:pt x="3392" y="314"/>
                    <a:pt x="3394" y="320"/>
                  </a:cubicBezTo>
                  <a:cubicBezTo>
                    <a:pt x="3400" y="342"/>
                    <a:pt x="3408" y="362"/>
                    <a:pt x="3418" y="380"/>
                  </a:cubicBezTo>
                  <a:close/>
                  <a:moveTo>
                    <a:pt x="3457" y="1074"/>
                  </a:moveTo>
                  <a:cubicBezTo>
                    <a:pt x="3459" y="1069"/>
                    <a:pt x="3460" y="1063"/>
                    <a:pt x="3461" y="1058"/>
                  </a:cubicBezTo>
                  <a:cubicBezTo>
                    <a:pt x="3463" y="1048"/>
                    <a:pt x="3464" y="1038"/>
                    <a:pt x="3465" y="1028"/>
                  </a:cubicBezTo>
                  <a:cubicBezTo>
                    <a:pt x="3468" y="1011"/>
                    <a:pt x="3469" y="994"/>
                    <a:pt x="3470" y="977"/>
                  </a:cubicBezTo>
                  <a:cubicBezTo>
                    <a:pt x="3471" y="963"/>
                    <a:pt x="3472" y="940"/>
                    <a:pt x="3460" y="932"/>
                  </a:cubicBezTo>
                  <a:cubicBezTo>
                    <a:pt x="3455" y="929"/>
                    <a:pt x="3448" y="931"/>
                    <a:pt x="3444" y="937"/>
                  </a:cubicBezTo>
                  <a:cubicBezTo>
                    <a:pt x="3440" y="942"/>
                    <a:pt x="3438" y="949"/>
                    <a:pt x="3437" y="956"/>
                  </a:cubicBezTo>
                  <a:cubicBezTo>
                    <a:pt x="3438" y="981"/>
                    <a:pt x="3441" y="1006"/>
                    <a:pt x="3444" y="1031"/>
                  </a:cubicBezTo>
                  <a:cubicBezTo>
                    <a:pt x="3446" y="1041"/>
                    <a:pt x="3447" y="1051"/>
                    <a:pt x="3449" y="1061"/>
                  </a:cubicBezTo>
                  <a:cubicBezTo>
                    <a:pt x="3450" y="1064"/>
                    <a:pt x="3453" y="1082"/>
                    <a:pt x="3457" y="1074"/>
                  </a:cubicBezTo>
                  <a:close/>
                  <a:moveTo>
                    <a:pt x="3432" y="1047"/>
                  </a:moveTo>
                  <a:cubicBezTo>
                    <a:pt x="3427" y="1032"/>
                    <a:pt x="3422" y="1009"/>
                    <a:pt x="3408" y="1004"/>
                  </a:cubicBezTo>
                  <a:cubicBezTo>
                    <a:pt x="3404" y="1003"/>
                    <a:pt x="3399" y="1004"/>
                    <a:pt x="3396" y="1008"/>
                  </a:cubicBezTo>
                  <a:cubicBezTo>
                    <a:pt x="3392" y="1014"/>
                    <a:pt x="3392" y="1022"/>
                    <a:pt x="3394" y="1029"/>
                  </a:cubicBezTo>
                  <a:cubicBezTo>
                    <a:pt x="3400" y="1050"/>
                    <a:pt x="3408" y="1070"/>
                    <a:pt x="3418" y="1089"/>
                  </a:cubicBezTo>
                  <a:cubicBezTo>
                    <a:pt x="3423" y="1098"/>
                    <a:pt x="3428" y="1107"/>
                    <a:pt x="3434" y="1116"/>
                  </a:cubicBezTo>
                  <a:cubicBezTo>
                    <a:pt x="3437" y="1120"/>
                    <a:pt x="3451" y="1144"/>
                    <a:pt x="3451" y="1134"/>
                  </a:cubicBezTo>
                  <a:cubicBezTo>
                    <a:pt x="3451" y="1122"/>
                    <a:pt x="3448" y="1109"/>
                    <a:pt x="3445" y="1098"/>
                  </a:cubicBezTo>
                  <a:cubicBezTo>
                    <a:pt x="3442" y="1081"/>
                    <a:pt x="3437" y="1064"/>
                    <a:pt x="3432" y="1047"/>
                  </a:cubicBezTo>
                  <a:close/>
                  <a:moveTo>
                    <a:pt x="2308" y="1285"/>
                  </a:moveTo>
                  <a:cubicBezTo>
                    <a:pt x="2303" y="1282"/>
                    <a:pt x="2296" y="1284"/>
                    <a:pt x="2292" y="1289"/>
                  </a:cubicBezTo>
                  <a:cubicBezTo>
                    <a:pt x="2288" y="1294"/>
                    <a:pt x="2286" y="1302"/>
                    <a:pt x="2285" y="1309"/>
                  </a:cubicBezTo>
                  <a:cubicBezTo>
                    <a:pt x="2286" y="1334"/>
                    <a:pt x="2289" y="1359"/>
                    <a:pt x="2292" y="1384"/>
                  </a:cubicBezTo>
                  <a:cubicBezTo>
                    <a:pt x="2294" y="1394"/>
                    <a:pt x="2295" y="1404"/>
                    <a:pt x="2297" y="1413"/>
                  </a:cubicBezTo>
                  <a:cubicBezTo>
                    <a:pt x="2298" y="1416"/>
                    <a:pt x="2301" y="1435"/>
                    <a:pt x="2305" y="1427"/>
                  </a:cubicBezTo>
                  <a:cubicBezTo>
                    <a:pt x="2307" y="1422"/>
                    <a:pt x="2308" y="1416"/>
                    <a:pt x="2309" y="1411"/>
                  </a:cubicBezTo>
                  <a:cubicBezTo>
                    <a:pt x="2311" y="1401"/>
                    <a:pt x="2312" y="1391"/>
                    <a:pt x="2313" y="1381"/>
                  </a:cubicBezTo>
                  <a:cubicBezTo>
                    <a:pt x="2316" y="1364"/>
                    <a:pt x="2317" y="1347"/>
                    <a:pt x="2318" y="1330"/>
                  </a:cubicBezTo>
                  <a:cubicBezTo>
                    <a:pt x="2319" y="1315"/>
                    <a:pt x="2320" y="1293"/>
                    <a:pt x="2308" y="1285"/>
                  </a:cubicBezTo>
                  <a:close/>
                  <a:moveTo>
                    <a:pt x="2305" y="1486"/>
                  </a:moveTo>
                  <a:cubicBezTo>
                    <a:pt x="2308" y="1490"/>
                    <a:pt x="2318" y="1475"/>
                    <a:pt x="2323" y="1467"/>
                  </a:cubicBezTo>
                  <a:cubicBezTo>
                    <a:pt x="2329" y="1460"/>
                    <a:pt x="2335" y="1451"/>
                    <a:pt x="2340" y="1443"/>
                  </a:cubicBezTo>
                  <a:cubicBezTo>
                    <a:pt x="2347" y="1432"/>
                    <a:pt x="2353" y="1420"/>
                    <a:pt x="2359" y="1407"/>
                  </a:cubicBezTo>
                  <a:cubicBezTo>
                    <a:pt x="2364" y="1395"/>
                    <a:pt x="2370" y="1382"/>
                    <a:pt x="2368" y="1367"/>
                  </a:cubicBezTo>
                  <a:cubicBezTo>
                    <a:pt x="2368" y="1364"/>
                    <a:pt x="2367" y="1361"/>
                    <a:pt x="2366" y="1359"/>
                  </a:cubicBezTo>
                  <a:cubicBezTo>
                    <a:pt x="2363" y="1356"/>
                    <a:pt x="2360" y="1356"/>
                    <a:pt x="2357" y="1357"/>
                  </a:cubicBezTo>
                  <a:cubicBezTo>
                    <a:pt x="2350" y="1359"/>
                    <a:pt x="2346" y="1365"/>
                    <a:pt x="2342" y="1371"/>
                  </a:cubicBezTo>
                  <a:cubicBezTo>
                    <a:pt x="2337" y="1379"/>
                    <a:pt x="2332" y="1387"/>
                    <a:pt x="2329" y="1396"/>
                  </a:cubicBezTo>
                  <a:cubicBezTo>
                    <a:pt x="2323" y="1410"/>
                    <a:pt x="2319" y="1425"/>
                    <a:pt x="2314" y="1441"/>
                  </a:cubicBezTo>
                  <a:cubicBezTo>
                    <a:pt x="2310" y="1455"/>
                    <a:pt x="2301" y="1482"/>
                    <a:pt x="2305" y="1486"/>
                  </a:cubicBezTo>
                  <a:close/>
                  <a:moveTo>
                    <a:pt x="2280" y="1400"/>
                  </a:moveTo>
                  <a:cubicBezTo>
                    <a:pt x="2275" y="1385"/>
                    <a:pt x="2270" y="1362"/>
                    <a:pt x="2256" y="1357"/>
                  </a:cubicBezTo>
                  <a:cubicBezTo>
                    <a:pt x="2252" y="1355"/>
                    <a:pt x="2247" y="1357"/>
                    <a:pt x="2244" y="1361"/>
                  </a:cubicBezTo>
                  <a:cubicBezTo>
                    <a:pt x="2240" y="1366"/>
                    <a:pt x="2240" y="1375"/>
                    <a:pt x="2242" y="1382"/>
                  </a:cubicBezTo>
                  <a:cubicBezTo>
                    <a:pt x="2248" y="1403"/>
                    <a:pt x="2256" y="1423"/>
                    <a:pt x="2266" y="1442"/>
                  </a:cubicBezTo>
                  <a:cubicBezTo>
                    <a:pt x="2271" y="1451"/>
                    <a:pt x="2276" y="1460"/>
                    <a:pt x="2282" y="1468"/>
                  </a:cubicBezTo>
                  <a:cubicBezTo>
                    <a:pt x="2285" y="1473"/>
                    <a:pt x="2299" y="1497"/>
                    <a:pt x="2299" y="1487"/>
                  </a:cubicBezTo>
                  <a:cubicBezTo>
                    <a:pt x="2299" y="1475"/>
                    <a:pt x="2296" y="1462"/>
                    <a:pt x="2293" y="1451"/>
                  </a:cubicBezTo>
                  <a:cubicBezTo>
                    <a:pt x="2290" y="1434"/>
                    <a:pt x="2285" y="1416"/>
                    <a:pt x="2280" y="1400"/>
                  </a:cubicBezTo>
                  <a:close/>
                  <a:moveTo>
                    <a:pt x="3386" y="408"/>
                  </a:moveTo>
                  <a:cubicBezTo>
                    <a:pt x="3397" y="437"/>
                    <a:pt x="3417" y="457"/>
                    <a:pt x="3437" y="474"/>
                  </a:cubicBezTo>
                  <a:cubicBezTo>
                    <a:pt x="3439" y="475"/>
                    <a:pt x="3441" y="477"/>
                    <a:pt x="3443" y="477"/>
                  </a:cubicBezTo>
                  <a:cubicBezTo>
                    <a:pt x="3444" y="478"/>
                    <a:pt x="3445" y="478"/>
                    <a:pt x="3445" y="477"/>
                  </a:cubicBezTo>
                  <a:cubicBezTo>
                    <a:pt x="3447" y="477"/>
                    <a:pt x="3448" y="477"/>
                    <a:pt x="3449" y="475"/>
                  </a:cubicBezTo>
                  <a:cubicBezTo>
                    <a:pt x="3453" y="470"/>
                    <a:pt x="3447" y="457"/>
                    <a:pt x="3446" y="452"/>
                  </a:cubicBezTo>
                  <a:cubicBezTo>
                    <a:pt x="3442" y="444"/>
                    <a:pt x="3438" y="436"/>
                    <a:pt x="3434" y="428"/>
                  </a:cubicBezTo>
                  <a:cubicBezTo>
                    <a:pt x="3428" y="415"/>
                    <a:pt x="3421" y="402"/>
                    <a:pt x="3412" y="390"/>
                  </a:cubicBezTo>
                  <a:cubicBezTo>
                    <a:pt x="3409" y="385"/>
                    <a:pt x="3405" y="380"/>
                    <a:pt x="3400" y="379"/>
                  </a:cubicBezTo>
                  <a:cubicBezTo>
                    <a:pt x="3395" y="377"/>
                    <a:pt x="3389" y="379"/>
                    <a:pt x="3386" y="384"/>
                  </a:cubicBezTo>
                  <a:cubicBezTo>
                    <a:pt x="3384" y="387"/>
                    <a:pt x="3383" y="392"/>
                    <a:pt x="3384" y="396"/>
                  </a:cubicBezTo>
                  <a:cubicBezTo>
                    <a:pt x="3384" y="400"/>
                    <a:pt x="3385" y="404"/>
                    <a:pt x="3386" y="408"/>
                  </a:cubicBezTo>
                  <a:close/>
                  <a:moveTo>
                    <a:pt x="2280" y="694"/>
                  </a:moveTo>
                  <a:cubicBezTo>
                    <a:pt x="2275" y="680"/>
                    <a:pt x="2270" y="656"/>
                    <a:pt x="2256" y="651"/>
                  </a:cubicBezTo>
                  <a:cubicBezTo>
                    <a:pt x="2252" y="650"/>
                    <a:pt x="2247" y="651"/>
                    <a:pt x="2244" y="655"/>
                  </a:cubicBezTo>
                  <a:cubicBezTo>
                    <a:pt x="2240" y="661"/>
                    <a:pt x="2240" y="669"/>
                    <a:pt x="2242" y="676"/>
                  </a:cubicBezTo>
                  <a:cubicBezTo>
                    <a:pt x="2248" y="697"/>
                    <a:pt x="2256" y="718"/>
                    <a:pt x="2266" y="736"/>
                  </a:cubicBezTo>
                  <a:cubicBezTo>
                    <a:pt x="2271" y="745"/>
                    <a:pt x="2276" y="754"/>
                    <a:pt x="2282" y="763"/>
                  </a:cubicBezTo>
                  <a:cubicBezTo>
                    <a:pt x="2285" y="767"/>
                    <a:pt x="2299" y="791"/>
                    <a:pt x="2299" y="781"/>
                  </a:cubicBezTo>
                  <a:cubicBezTo>
                    <a:pt x="2299" y="769"/>
                    <a:pt x="2296" y="757"/>
                    <a:pt x="2293" y="745"/>
                  </a:cubicBezTo>
                  <a:cubicBezTo>
                    <a:pt x="2290" y="728"/>
                    <a:pt x="2285" y="711"/>
                    <a:pt x="2280" y="694"/>
                  </a:cubicBezTo>
                  <a:close/>
                  <a:moveTo>
                    <a:pt x="3386" y="1116"/>
                  </a:moveTo>
                  <a:cubicBezTo>
                    <a:pt x="3397" y="1145"/>
                    <a:pt x="3417" y="1165"/>
                    <a:pt x="3437" y="1182"/>
                  </a:cubicBezTo>
                  <a:cubicBezTo>
                    <a:pt x="3439" y="1184"/>
                    <a:pt x="3441" y="1185"/>
                    <a:pt x="3443" y="1186"/>
                  </a:cubicBezTo>
                  <a:cubicBezTo>
                    <a:pt x="3444" y="1186"/>
                    <a:pt x="3445" y="1186"/>
                    <a:pt x="3445" y="1186"/>
                  </a:cubicBezTo>
                  <a:cubicBezTo>
                    <a:pt x="3447" y="1186"/>
                    <a:pt x="3448" y="1185"/>
                    <a:pt x="3449" y="1184"/>
                  </a:cubicBezTo>
                  <a:cubicBezTo>
                    <a:pt x="3453" y="1179"/>
                    <a:pt x="3447" y="1166"/>
                    <a:pt x="3446" y="1161"/>
                  </a:cubicBezTo>
                  <a:cubicBezTo>
                    <a:pt x="3442" y="1152"/>
                    <a:pt x="3438" y="1145"/>
                    <a:pt x="3434" y="1137"/>
                  </a:cubicBezTo>
                  <a:cubicBezTo>
                    <a:pt x="3428" y="1123"/>
                    <a:pt x="3421" y="1110"/>
                    <a:pt x="3412" y="1098"/>
                  </a:cubicBezTo>
                  <a:cubicBezTo>
                    <a:pt x="3409" y="1093"/>
                    <a:pt x="3405" y="1089"/>
                    <a:pt x="3400" y="1087"/>
                  </a:cubicBezTo>
                  <a:cubicBezTo>
                    <a:pt x="3395" y="1085"/>
                    <a:pt x="3389" y="1087"/>
                    <a:pt x="3386" y="1092"/>
                  </a:cubicBezTo>
                  <a:cubicBezTo>
                    <a:pt x="3384" y="1096"/>
                    <a:pt x="3383" y="1100"/>
                    <a:pt x="3384" y="1104"/>
                  </a:cubicBezTo>
                  <a:cubicBezTo>
                    <a:pt x="3384" y="1108"/>
                    <a:pt x="3385" y="1112"/>
                    <a:pt x="3386" y="1116"/>
                  </a:cubicBezTo>
                  <a:close/>
                  <a:moveTo>
                    <a:pt x="2323" y="762"/>
                  </a:moveTo>
                  <a:cubicBezTo>
                    <a:pt x="2329" y="754"/>
                    <a:pt x="2335" y="746"/>
                    <a:pt x="2340" y="737"/>
                  </a:cubicBezTo>
                  <a:cubicBezTo>
                    <a:pt x="2347" y="726"/>
                    <a:pt x="2353" y="714"/>
                    <a:pt x="2359" y="701"/>
                  </a:cubicBezTo>
                  <a:cubicBezTo>
                    <a:pt x="2364" y="689"/>
                    <a:pt x="2370" y="677"/>
                    <a:pt x="2368" y="662"/>
                  </a:cubicBezTo>
                  <a:cubicBezTo>
                    <a:pt x="2368" y="659"/>
                    <a:pt x="2367" y="655"/>
                    <a:pt x="2366" y="653"/>
                  </a:cubicBezTo>
                  <a:cubicBezTo>
                    <a:pt x="2363" y="650"/>
                    <a:pt x="2360" y="650"/>
                    <a:pt x="2357" y="651"/>
                  </a:cubicBezTo>
                  <a:cubicBezTo>
                    <a:pt x="2350" y="653"/>
                    <a:pt x="2346" y="659"/>
                    <a:pt x="2342" y="666"/>
                  </a:cubicBezTo>
                  <a:cubicBezTo>
                    <a:pt x="2337" y="673"/>
                    <a:pt x="2332" y="681"/>
                    <a:pt x="2329" y="690"/>
                  </a:cubicBezTo>
                  <a:cubicBezTo>
                    <a:pt x="2323" y="705"/>
                    <a:pt x="2319" y="720"/>
                    <a:pt x="2314" y="735"/>
                  </a:cubicBezTo>
                  <a:cubicBezTo>
                    <a:pt x="2310" y="750"/>
                    <a:pt x="2301" y="776"/>
                    <a:pt x="2305" y="780"/>
                  </a:cubicBezTo>
                  <a:cubicBezTo>
                    <a:pt x="2308" y="784"/>
                    <a:pt x="2318" y="769"/>
                    <a:pt x="2323" y="762"/>
                  </a:cubicBezTo>
                  <a:close/>
                  <a:moveTo>
                    <a:pt x="2305" y="75"/>
                  </a:moveTo>
                  <a:cubicBezTo>
                    <a:pt x="2308" y="79"/>
                    <a:pt x="2318" y="63"/>
                    <a:pt x="2323" y="56"/>
                  </a:cubicBezTo>
                  <a:cubicBezTo>
                    <a:pt x="2329" y="48"/>
                    <a:pt x="2335" y="40"/>
                    <a:pt x="2340" y="32"/>
                  </a:cubicBezTo>
                  <a:cubicBezTo>
                    <a:pt x="2346" y="22"/>
                    <a:pt x="2352" y="11"/>
                    <a:pt x="2357" y="0"/>
                  </a:cubicBezTo>
                  <a:cubicBezTo>
                    <a:pt x="2323" y="0"/>
                    <a:pt x="2323" y="0"/>
                    <a:pt x="2323" y="0"/>
                  </a:cubicBezTo>
                  <a:cubicBezTo>
                    <a:pt x="2320" y="10"/>
                    <a:pt x="2317" y="20"/>
                    <a:pt x="2314" y="29"/>
                  </a:cubicBezTo>
                  <a:cubicBezTo>
                    <a:pt x="2310" y="44"/>
                    <a:pt x="2301" y="71"/>
                    <a:pt x="2305" y="75"/>
                  </a:cubicBezTo>
                  <a:close/>
                  <a:moveTo>
                    <a:pt x="2285" y="1535"/>
                  </a:moveTo>
                  <a:cubicBezTo>
                    <a:pt x="2287" y="1536"/>
                    <a:pt x="2289" y="1538"/>
                    <a:pt x="2291" y="1539"/>
                  </a:cubicBezTo>
                  <a:cubicBezTo>
                    <a:pt x="2292" y="1539"/>
                    <a:pt x="2293" y="1539"/>
                    <a:pt x="2293" y="1539"/>
                  </a:cubicBezTo>
                  <a:cubicBezTo>
                    <a:pt x="2295" y="1539"/>
                    <a:pt x="2296" y="1538"/>
                    <a:pt x="2297" y="1537"/>
                  </a:cubicBezTo>
                  <a:cubicBezTo>
                    <a:pt x="2301" y="1532"/>
                    <a:pt x="2295" y="1518"/>
                    <a:pt x="2294" y="1514"/>
                  </a:cubicBezTo>
                  <a:cubicBezTo>
                    <a:pt x="2290" y="1505"/>
                    <a:pt x="2286" y="1497"/>
                    <a:pt x="2282" y="1490"/>
                  </a:cubicBezTo>
                  <a:cubicBezTo>
                    <a:pt x="2276" y="1476"/>
                    <a:pt x="2269" y="1463"/>
                    <a:pt x="2260" y="1451"/>
                  </a:cubicBezTo>
                  <a:cubicBezTo>
                    <a:pt x="2257" y="1446"/>
                    <a:pt x="2253" y="1442"/>
                    <a:pt x="2248" y="1440"/>
                  </a:cubicBezTo>
                  <a:cubicBezTo>
                    <a:pt x="2243" y="1438"/>
                    <a:pt x="2237" y="1440"/>
                    <a:pt x="2234" y="1445"/>
                  </a:cubicBezTo>
                  <a:cubicBezTo>
                    <a:pt x="2232" y="1448"/>
                    <a:pt x="2231" y="1453"/>
                    <a:pt x="2232" y="1457"/>
                  </a:cubicBezTo>
                  <a:cubicBezTo>
                    <a:pt x="2232" y="1461"/>
                    <a:pt x="2233" y="1465"/>
                    <a:pt x="2234" y="1469"/>
                  </a:cubicBezTo>
                  <a:cubicBezTo>
                    <a:pt x="2245" y="1498"/>
                    <a:pt x="2265" y="1518"/>
                    <a:pt x="2285" y="1535"/>
                  </a:cubicBezTo>
                  <a:close/>
                  <a:moveTo>
                    <a:pt x="19" y="762"/>
                  </a:moveTo>
                  <a:cubicBezTo>
                    <a:pt x="25" y="754"/>
                    <a:pt x="31" y="746"/>
                    <a:pt x="36" y="737"/>
                  </a:cubicBezTo>
                  <a:cubicBezTo>
                    <a:pt x="43" y="726"/>
                    <a:pt x="49" y="714"/>
                    <a:pt x="55" y="701"/>
                  </a:cubicBezTo>
                  <a:cubicBezTo>
                    <a:pt x="60" y="689"/>
                    <a:pt x="66" y="677"/>
                    <a:pt x="64" y="662"/>
                  </a:cubicBezTo>
                  <a:cubicBezTo>
                    <a:pt x="64" y="659"/>
                    <a:pt x="63" y="655"/>
                    <a:pt x="62" y="653"/>
                  </a:cubicBezTo>
                  <a:cubicBezTo>
                    <a:pt x="59" y="650"/>
                    <a:pt x="56" y="650"/>
                    <a:pt x="53" y="651"/>
                  </a:cubicBezTo>
                  <a:cubicBezTo>
                    <a:pt x="46" y="653"/>
                    <a:pt x="42" y="659"/>
                    <a:pt x="38" y="666"/>
                  </a:cubicBezTo>
                  <a:cubicBezTo>
                    <a:pt x="33" y="673"/>
                    <a:pt x="28" y="681"/>
                    <a:pt x="25" y="690"/>
                  </a:cubicBezTo>
                  <a:cubicBezTo>
                    <a:pt x="19" y="705"/>
                    <a:pt x="15" y="720"/>
                    <a:pt x="10" y="735"/>
                  </a:cubicBezTo>
                  <a:cubicBezTo>
                    <a:pt x="8" y="743"/>
                    <a:pt x="4" y="755"/>
                    <a:pt x="2" y="765"/>
                  </a:cubicBezTo>
                  <a:cubicBezTo>
                    <a:pt x="2" y="781"/>
                    <a:pt x="2" y="781"/>
                    <a:pt x="2" y="781"/>
                  </a:cubicBezTo>
                  <a:cubicBezTo>
                    <a:pt x="6" y="782"/>
                    <a:pt x="14" y="768"/>
                    <a:pt x="19" y="762"/>
                  </a:cubicBezTo>
                  <a:close/>
                  <a:moveTo>
                    <a:pt x="2373" y="1443"/>
                  </a:moveTo>
                  <a:cubicBezTo>
                    <a:pt x="2373" y="1443"/>
                    <a:pt x="2372" y="1443"/>
                    <a:pt x="2372" y="1443"/>
                  </a:cubicBezTo>
                  <a:cubicBezTo>
                    <a:pt x="2370" y="1441"/>
                    <a:pt x="2367" y="1442"/>
                    <a:pt x="2364" y="1443"/>
                  </a:cubicBezTo>
                  <a:cubicBezTo>
                    <a:pt x="2351" y="1448"/>
                    <a:pt x="2340" y="1463"/>
                    <a:pt x="2331" y="1476"/>
                  </a:cubicBezTo>
                  <a:cubicBezTo>
                    <a:pt x="2319" y="1493"/>
                    <a:pt x="2304" y="1529"/>
                    <a:pt x="2307" y="1535"/>
                  </a:cubicBezTo>
                  <a:cubicBezTo>
                    <a:pt x="2310" y="1542"/>
                    <a:pt x="2348" y="1517"/>
                    <a:pt x="2363" y="1496"/>
                  </a:cubicBezTo>
                  <a:cubicBezTo>
                    <a:pt x="2371" y="1485"/>
                    <a:pt x="2386" y="1463"/>
                    <a:pt x="2377" y="1448"/>
                  </a:cubicBezTo>
                  <a:cubicBezTo>
                    <a:pt x="2376" y="1446"/>
                    <a:pt x="2375" y="1444"/>
                    <a:pt x="2373" y="1443"/>
                  </a:cubicBezTo>
                  <a:close/>
                  <a:moveTo>
                    <a:pt x="2368" y="2073"/>
                  </a:moveTo>
                  <a:cubicBezTo>
                    <a:pt x="2368" y="2070"/>
                    <a:pt x="2367" y="2067"/>
                    <a:pt x="2366" y="2064"/>
                  </a:cubicBezTo>
                  <a:cubicBezTo>
                    <a:pt x="2363" y="2062"/>
                    <a:pt x="2360" y="2061"/>
                    <a:pt x="2357" y="2062"/>
                  </a:cubicBezTo>
                  <a:cubicBezTo>
                    <a:pt x="2350" y="2064"/>
                    <a:pt x="2346" y="2070"/>
                    <a:pt x="2342" y="2077"/>
                  </a:cubicBezTo>
                  <a:cubicBezTo>
                    <a:pt x="2337" y="2085"/>
                    <a:pt x="2332" y="2092"/>
                    <a:pt x="2329" y="2101"/>
                  </a:cubicBezTo>
                  <a:cubicBezTo>
                    <a:pt x="2323" y="2116"/>
                    <a:pt x="2319" y="2131"/>
                    <a:pt x="2314" y="2146"/>
                  </a:cubicBezTo>
                  <a:cubicBezTo>
                    <a:pt x="2313" y="2150"/>
                    <a:pt x="2312" y="2154"/>
                    <a:pt x="2310" y="2158"/>
                  </a:cubicBezTo>
                  <a:cubicBezTo>
                    <a:pt x="2333" y="2158"/>
                    <a:pt x="2333" y="2158"/>
                    <a:pt x="2333" y="2158"/>
                  </a:cubicBezTo>
                  <a:cubicBezTo>
                    <a:pt x="2336" y="2155"/>
                    <a:pt x="2338" y="2152"/>
                    <a:pt x="2340" y="2149"/>
                  </a:cubicBezTo>
                  <a:cubicBezTo>
                    <a:pt x="2347" y="2137"/>
                    <a:pt x="2353" y="2125"/>
                    <a:pt x="2359" y="2112"/>
                  </a:cubicBezTo>
                  <a:cubicBezTo>
                    <a:pt x="2364" y="2100"/>
                    <a:pt x="2370" y="2088"/>
                    <a:pt x="2368" y="2073"/>
                  </a:cubicBezTo>
                  <a:close/>
                  <a:moveTo>
                    <a:pt x="2373" y="738"/>
                  </a:moveTo>
                  <a:cubicBezTo>
                    <a:pt x="2373" y="738"/>
                    <a:pt x="2372" y="737"/>
                    <a:pt x="2372" y="737"/>
                  </a:cubicBezTo>
                  <a:cubicBezTo>
                    <a:pt x="2370" y="736"/>
                    <a:pt x="2367" y="736"/>
                    <a:pt x="2364" y="737"/>
                  </a:cubicBezTo>
                  <a:cubicBezTo>
                    <a:pt x="2351" y="742"/>
                    <a:pt x="2340" y="757"/>
                    <a:pt x="2331" y="770"/>
                  </a:cubicBezTo>
                  <a:cubicBezTo>
                    <a:pt x="2319" y="787"/>
                    <a:pt x="2304" y="823"/>
                    <a:pt x="2307" y="830"/>
                  </a:cubicBezTo>
                  <a:cubicBezTo>
                    <a:pt x="2310" y="836"/>
                    <a:pt x="2348" y="811"/>
                    <a:pt x="2363" y="791"/>
                  </a:cubicBezTo>
                  <a:cubicBezTo>
                    <a:pt x="2371" y="780"/>
                    <a:pt x="2386" y="758"/>
                    <a:pt x="2377" y="742"/>
                  </a:cubicBezTo>
                  <a:cubicBezTo>
                    <a:pt x="2376" y="740"/>
                    <a:pt x="2375" y="739"/>
                    <a:pt x="2373" y="738"/>
                  </a:cubicBezTo>
                  <a:close/>
                  <a:moveTo>
                    <a:pt x="2318" y="2035"/>
                  </a:moveTo>
                  <a:cubicBezTo>
                    <a:pt x="2319" y="2021"/>
                    <a:pt x="2320" y="1998"/>
                    <a:pt x="2308" y="1991"/>
                  </a:cubicBezTo>
                  <a:cubicBezTo>
                    <a:pt x="2303" y="1988"/>
                    <a:pt x="2296" y="1990"/>
                    <a:pt x="2292" y="1995"/>
                  </a:cubicBezTo>
                  <a:cubicBezTo>
                    <a:pt x="2288" y="2000"/>
                    <a:pt x="2286" y="2007"/>
                    <a:pt x="2285" y="2015"/>
                  </a:cubicBezTo>
                  <a:cubicBezTo>
                    <a:pt x="2286" y="2040"/>
                    <a:pt x="2289" y="2065"/>
                    <a:pt x="2292" y="2089"/>
                  </a:cubicBezTo>
                  <a:cubicBezTo>
                    <a:pt x="2294" y="2099"/>
                    <a:pt x="2295" y="2109"/>
                    <a:pt x="2297" y="2119"/>
                  </a:cubicBezTo>
                  <a:cubicBezTo>
                    <a:pt x="2298" y="2122"/>
                    <a:pt x="2301" y="2140"/>
                    <a:pt x="2305" y="2132"/>
                  </a:cubicBezTo>
                  <a:cubicBezTo>
                    <a:pt x="2307" y="2128"/>
                    <a:pt x="2308" y="2122"/>
                    <a:pt x="2309" y="2117"/>
                  </a:cubicBezTo>
                  <a:cubicBezTo>
                    <a:pt x="2311" y="2106"/>
                    <a:pt x="2312" y="2096"/>
                    <a:pt x="2313" y="2086"/>
                  </a:cubicBezTo>
                  <a:cubicBezTo>
                    <a:pt x="2316" y="2069"/>
                    <a:pt x="2317" y="2052"/>
                    <a:pt x="2318" y="2035"/>
                  </a:cubicBezTo>
                  <a:close/>
                  <a:moveTo>
                    <a:pt x="2248" y="2146"/>
                  </a:moveTo>
                  <a:cubicBezTo>
                    <a:pt x="2243" y="2144"/>
                    <a:pt x="2237" y="2145"/>
                    <a:pt x="2234" y="2151"/>
                  </a:cubicBezTo>
                  <a:cubicBezTo>
                    <a:pt x="2233" y="2153"/>
                    <a:pt x="2232" y="2156"/>
                    <a:pt x="2232" y="2158"/>
                  </a:cubicBezTo>
                  <a:cubicBezTo>
                    <a:pt x="2262" y="2158"/>
                    <a:pt x="2262" y="2158"/>
                    <a:pt x="2262" y="2158"/>
                  </a:cubicBezTo>
                  <a:cubicBezTo>
                    <a:pt x="2261" y="2158"/>
                    <a:pt x="2261" y="2157"/>
                    <a:pt x="2260" y="2157"/>
                  </a:cubicBezTo>
                  <a:cubicBezTo>
                    <a:pt x="2257" y="2152"/>
                    <a:pt x="2253" y="2147"/>
                    <a:pt x="2248" y="2146"/>
                  </a:cubicBezTo>
                  <a:close/>
                  <a:moveTo>
                    <a:pt x="2280" y="2105"/>
                  </a:moveTo>
                  <a:cubicBezTo>
                    <a:pt x="2275" y="2091"/>
                    <a:pt x="2270" y="2067"/>
                    <a:pt x="2256" y="2063"/>
                  </a:cubicBezTo>
                  <a:cubicBezTo>
                    <a:pt x="2252" y="2061"/>
                    <a:pt x="2247" y="2062"/>
                    <a:pt x="2244" y="2067"/>
                  </a:cubicBezTo>
                  <a:cubicBezTo>
                    <a:pt x="2240" y="2072"/>
                    <a:pt x="2240" y="2080"/>
                    <a:pt x="2242" y="2087"/>
                  </a:cubicBezTo>
                  <a:cubicBezTo>
                    <a:pt x="2248" y="2108"/>
                    <a:pt x="2256" y="2129"/>
                    <a:pt x="2266" y="2147"/>
                  </a:cubicBezTo>
                  <a:cubicBezTo>
                    <a:pt x="2268" y="2151"/>
                    <a:pt x="2270" y="2155"/>
                    <a:pt x="2272" y="2158"/>
                  </a:cubicBezTo>
                  <a:cubicBezTo>
                    <a:pt x="2294" y="2158"/>
                    <a:pt x="2294" y="2158"/>
                    <a:pt x="2294" y="2158"/>
                  </a:cubicBezTo>
                  <a:cubicBezTo>
                    <a:pt x="2293" y="2158"/>
                    <a:pt x="2293" y="2157"/>
                    <a:pt x="2293" y="2156"/>
                  </a:cubicBezTo>
                  <a:cubicBezTo>
                    <a:pt x="2290" y="2139"/>
                    <a:pt x="2285" y="2122"/>
                    <a:pt x="2280" y="2105"/>
                  </a:cubicBezTo>
                  <a:close/>
                  <a:moveTo>
                    <a:pt x="2373" y="2149"/>
                  </a:moveTo>
                  <a:cubicBezTo>
                    <a:pt x="2373" y="2149"/>
                    <a:pt x="2372" y="2148"/>
                    <a:pt x="2372" y="2148"/>
                  </a:cubicBezTo>
                  <a:cubicBezTo>
                    <a:pt x="2370" y="2147"/>
                    <a:pt x="2367" y="2147"/>
                    <a:pt x="2364" y="2148"/>
                  </a:cubicBezTo>
                  <a:cubicBezTo>
                    <a:pt x="2359" y="2150"/>
                    <a:pt x="2354" y="2154"/>
                    <a:pt x="2349" y="2158"/>
                  </a:cubicBezTo>
                  <a:cubicBezTo>
                    <a:pt x="2379" y="2158"/>
                    <a:pt x="2379" y="2158"/>
                    <a:pt x="2379" y="2158"/>
                  </a:cubicBezTo>
                  <a:cubicBezTo>
                    <a:pt x="2378" y="2157"/>
                    <a:pt x="2378" y="2155"/>
                    <a:pt x="2377" y="2153"/>
                  </a:cubicBezTo>
                  <a:cubicBezTo>
                    <a:pt x="2376" y="2151"/>
                    <a:pt x="2375" y="2150"/>
                    <a:pt x="2373" y="2149"/>
                  </a:cubicBezTo>
                  <a:close/>
                  <a:moveTo>
                    <a:pt x="2373" y="32"/>
                  </a:moveTo>
                  <a:cubicBezTo>
                    <a:pt x="2373" y="32"/>
                    <a:pt x="2372" y="32"/>
                    <a:pt x="2372" y="32"/>
                  </a:cubicBezTo>
                  <a:cubicBezTo>
                    <a:pt x="2370" y="30"/>
                    <a:pt x="2367" y="31"/>
                    <a:pt x="2364" y="32"/>
                  </a:cubicBezTo>
                  <a:cubicBezTo>
                    <a:pt x="2351" y="37"/>
                    <a:pt x="2340" y="51"/>
                    <a:pt x="2331" y="65"/>
                  </a:cubicBezTo>
                  <a:cubicBezTo>
                    <a:pt x="2319" y="82"/>
                    <a:pt x="2304" y="118"/>
                    <a:pt x="2307" y="124"/>
                  </a:cubicBezTo>
                  <a:cubicBezTo>
                    <a:pt x="2310" y="130"/>
                    <a:pt x="2348" y="105"/>
                    <a:pt x="2363" y="85"/>
                  </a:cubicBezTo>
                  <a:cubicBezTo>
                    <a:pt x="2371" y="74"/>
                    <a:pt x="2386" y="52"/>
                    <a:pt x="2377" y="36"/>
                  </a:cubicBezTo>
                  <a:cubicBezTo>
                    <a:pt x="2376" y="35"/>
                    <a:pt x="2375" y="33"/>
                    <a:pt x="2373" y="32"/>
                  </a:cubicBezTo>
                  <a:close/>
                  <a:moveTo>
                    <a:pt x="3525" y="1794"/>
                  </a:moveTo>
                  <a:cubicBezTo>
                    <a:pt x="3525" y="1794"/>
                    <a:pt x="3524" y="1794"/>
                    <a:pt x="3524" y="1794"/>
                  </a:cubicBezTo>
                  <a:cubicBezTo>
                    <a:pt x="3522" y="1792"/>
                    <a:pt x="3519" y="1793"/>
                    <a:pt x="3516" y="1794"/>
                  </a:cubicBezTo>
                  <a:cubicBezTo>
                    <a:pt x="3503" y="1799"/>
                    <a:pt x="3492" y="1813"/>
                    <a:pt x="3483" y="1827"/>
                  </a:cubicBezTo>
                  <a:cubicBezTo>
                    <a:pt x="3471" y="1844"/>
                    <a:pt x="3456" y="1880"/>
                    <a:pt x="3459" y="1886"/>
                  </a:cubicBezTo>
                  <a:cubicBezTo>
                    <a:pt x="3462" y="1892"/>
                    <a:pt x="3500" y="1868"/>
                    <a:pt x="3515" y="1847"/>
                  </a:cubicBezTo>
                  <a:cubicBezTo>
                    <a:pt x="3523" y="1836"/>
                    <a:pt x="3538" y="1814"/>
                    <a:pt x="3529" y="1799"/>
                  </a:cubicBezTo>
                  <a:cubicBezTo>
                    <a:pt x="3528" y="1797"/>
                    <a:pt x="3527" y="1795"/>
                    <a:pt x="3525" y="1794"/>
                  </a:cubicBezTo>
                  <a:close/>
                  <a:moveTo>
                    <a:pt x="3525" y="1091"/>
                  </a:moveTo>
                  <a:cubicBezTo>
                    <a:pt x="3525" y="1090"/>
                    <a:pt x="3524" y="1090"/>
                    <a:pt x="3524" y="1090"/>
                  </a:cubicBezTo>
                  <a:cubicBezTo>
                    <a:pt x="3522" y="1089"/>
                    <a:pt x="3519" y="1089"/>
                    <a:pt x="3516" y="1090"/>
                  </a:cubicBezTo>
                  <a:cubicBezTo>
                    <a:pt x="3503" y="1095"/>
                    <a:pt x="3492" y="1110"/>
                    <a:pt x="3483" y="1123"/>
                  </a:cubicBezTo>
                  <a:cubicBezTo>
                    <a:pt x="3471" y="1140"/>
                    <a:pt x="3456" y="1176"/>
                    <a:pt x="3459" y="1182"/>
                  </a:cubicBezTo>
                  <a:cubicBezTo>
                    <a:pt x="3462" y="1189"/>
                    <a:pt x="3500" y="1164"/>
                    <a:pt x="3515" y="1143"/>
                  </a:cubicBezTo>
                  <a:cubicBezTo>
                    <a:pt x="3523" y="1132"/>
                    <a:pt x="3538" y="1111"/>
                    <a:pt x="3529" y="1095"/>
                  </a:cubicBezTo>
                  <a:cubicBezTo>
                    <a:pt x="3528" y="1093"/>
                    <a:pt x="3527" y="1092"/>
                    <a:pt x="3525" y="1091"/>
                  </a:cubicBezTo>
                  <a:close/>
                  <a:moveTo>
                    <a:pt x="3475" y="1818"/>
                  </a:moveTo>
                  <a:cubicBezTo>
                    <a:pt x="3481" y="1810"/>
                    <a:pt x="3487" y="1802"/>
                    <a:pt x="3492" y="1794"/>
                  </a:cubicBezTo>
                  <a:cubicBezTo>
                    <a:pt x="3499" y="1782"/>
                    <a:pt x="3505" y="1770"/>
                    <a:pt x="3511" y="1758"/>
                  </a:cubicBezTo>
                  <a:cubicBezTo>
                    <a:pt x="3516" y="1745"/>
                    <a:pt x="3522" y="1733"/>
                    <a:pt x="3520" y="1718"/>
                  </a:cubicBezTo>
                  <a:cubicBezTo>
                    <a:pt x="3520" y="1715"/>
                    <a:pt x="3519" y="1712"/>
                    <a:pt x="3517" y="1710"/>
                  </a:cubicBezTo>
                  <a:cubicBezTo>
                    <a:pt x="3515" y="1707"/>
                    <a:pt x="3512" y="1707"/>
                    <a:pt x="3509" y="1708"/>
                  </a:cubicBezTo>
                  <a:cubicBezTo>
                    <a:pt x="3502" y="1710"/>
                    <a:pt x="3498" y="1716"/>
                    <a:pt x="3494" y="1722"/>
                  </a:cubicBezTo>
                  <a:cubicBezTo>
                    <a:pt x="3489" y="1730"/>
                    <a:pt x="3484" y="1738"/>
                    <a:pt x="3481" y="1746"/>
                  </a:cubicBezTo>
                  <a:cubicBezTo>
                    <a:pt x="3475" y="1761"/>
                    <a:pt x="3471" y="1776"/>
                    <a:pt x="3466" y="1792"/>
                  </a:cubicBezTo>
                  <a:cubicBezTo>
                    <a:pt x="3462" y="1806"/>
                    <a:pt x="3453" y="1833"/>
                    <a:pt x="3457" y="1837"/>
                  </a:cubicBezTo>
                  <a:cubicBezTo>
                    <a:pt x="3460" y="1841"/>
                    <a:pt x="3470" y="1826"/>
                    <a:pt x="3475" y="1818"/>
                  </a:cubicBezTo>
                  <a:close/>
                  <a:moveTo>
                    <a:pt x="3434" y="1840"/>
                  </a:moveTo>
                  <a:cubicBezTo>
                    <a:pt x="3428" y="1827"/>
                    <a:pt x="3421" y="1814"/>
                    <a:pt x="3412" y="1802"/>
                  </a:cubicBezTo>
                  <a:cubicBezTo>
                    <a:pt x="3409" y="1797"/>
                    <a:pt x="3405" y="1793"/>
                    <a:pt x="3400" y="1791"/>
                  </a:cubicBezTo>
                  <a:cubicBezTo>
                    <a:pt x="3395" y="1789"/>
                    <a:pt x="3389" y="1791"/>
                    <a:pt x="3386" y="1796"/>
                  </a:cubicBezTo>
                  <a:cubicBezTo>
                    <a:pt x="3384" y="1799"/>
                    <a:pt x="3383" y="1804"/>
                    <a:pt x="3384" y="1808"/>
                  </a:cubicBezTo>
                  <a:cubicBezTo>
                    <a:pt x="3384" y="1812"/>
                    <a:pt x="3385" y="1816"/>
                    <a:pt x="3386" y="1820"/>
                  </a:cubicBezTo>
                  <a:cubicBezTo>
                    <a:pt x="3397" y="1849"/>
                    <a:pt x="3417" y="1869"/>
                    <a:pt x="3437" y="1886"/>
                  </a:cubicBezTo>
                  <a:cubicBezTo>
                    <a:pt x="3439" y="1887"/>
                    <a:pt x="3441" y="1889"/>
                    <a:pt x="3443" y="1889"/>
                  </a:cubicBezTo>
                  <a:cubicBezTo>
                    <a:pt x="3444" y="1890"/>
                    <a:pt x="3445" y="1890"/>
                    <a:pt x="3445" y="1890"/>
                  </a:cubicBezTo>
                  <a:cubicBezTo>
                    <a:pt x="3447" y="1889"/>
                    <a:pt x="3448" y="1889"/>
                    <a:pt x="3449" y="1888"/>
                  </a:cubicBezTo>
                  <a:cubicBezTo>
                    <a:pt x="3453" y="1883"/>
                    <a:pt x="3447" y="1869"/>
                    <a:pt x="3446" y="1865"/>
                  </a:cubicBezTo>
                  <a:cubicBezTo>
                    <a:pt x="3442" y="1856"/>
                    <a:pt x="3438" y="1848"/>
                    <a:pt x="3434" y="1840"/>
                  </a:cubicBezTo>
                  <a:close/>
                  <a:moveTo>
                    <a:pt x="3457" y="1778"/>
                  </a:moveTo>
                  <a:cubicBezTo>
                    <a:pt x="3459" y="1773"/>
                    <a:pt x="3460" y="1767"/>
                    <a:pt x="3461" y="1762"/>
                  </a:cubicBezTo>
                  <a:cubicBezTo>
                    <a:pt x="3463" y="1752"/>
                    <a:pt x="3464" y="1742"/>
                    <a:pt x="3465" y="1731"/>
                  </a:cubicBezTo>
                  <a:cubicBezTo>
                    <a:pt x="3468" y="1715"/>
                    <a:pt x="3469" y="1698"/>
                    <a:pt x="3470" y="1680"/>
                  </a:cubicBezTo>
                  <a:cubicBezTo>
                    <a:pt x="3471" y="1666"/>
                    <a:pt x="3472" y="1643"/>
                    <a:pt x="3460" y="1636"/>
                  </a:cubicBezTo>
                  <a:cubicBezTo>
                    <a:pt x="3455" y="1633"/>
                    <a:pt x="3448" y="1635"/>
                    <a:pt x="3444" y="1640"/>
                  </a:cubicBezTo>
                  <a:cubicBezTo>
                    <a:pt x="3440" y="1645"/>
                    <a:pt x="3438" y="1653"/>
                    <a:pt x="3437" y="1660"/>
                  </a:cubicBezTo>
                  <a:cubicBezTo>
                    <a:pt x="3438" y="1685"/>
                    <a:pt x="3441" y="1710"/>
                    <a:pt x="3444" y="1735"/>
                  </a:cubicBezTo>
                  <a:cubicBezTo>
                    <a:pt x="3446" y="1745"/>
                    <a:pt x="3447" y="1755"/>
                    <a:pt x="3449" y="1764"/>
                  </a:cubicBezTo>
                  <a:cubicBezTo>
                    <a:pt x="3450" y="1767"/>
                    <a:pt x="3453" y="1786"/>
                    <a:pt x="3457" y="1778"/>
                  </a:cubicBezTo>
                  <a:close/>
                  <a:moveTo>
                    <a:pt x="3432" y="1751"/>
                  </a:moveTo>
                  <a:cubicBezTo>
                    <a:pt x="3427" y="1736"/>
                    <a:pt x="3422" y="1713"/>
                    <a:pt x="3408" y="1708"/>
                  </a:cubicBezTo>
                  <a:cubicBezTo>
                    <a:pt x="3404" y="1706"/>
                    <a:pt x="3399" y="1707"/>
                    <a:pt x="3396" y="1712"/>
                  </a:cubicBezTo>
                  <a:cubicBezTo>
                    <a:pt x="3392" y="1717"/>
                    <a:pt x="3392" y="1726"/>
                    <a:pt x="3394" y="1733"/>
                  </a:cubicBezTo>
                  <a:cubicBezTo>
                    <a:pt x="3400" y="1754"/>
                    <a:pt x="3408" y="1774"/>
                    <a:pt x="3418" y="1793"/>
                  </a:cubicBezTo>
                  <a:cubicBezTo>
                    <a:pt x="3423" y="1802"/>
                    <a:pt x="3428" y="1811"/>
                    <a:pt x="3434" y="1819"/>
                  </a:cubicBezTo>
                  <a:cubicBezTo>
                    <a:pt x="3437" y="1823"/>
                    <a:pt x="3451" y="1848"/>
                    <a:pt x="3451" y="1838"/>
                  </a:cubicBezTo>
                  <a:cubicBezTo>
                    <a:pt x="3451" y="1826"/>
                    <a:pt x="3448" y="1813"/>
                    <a:pt x="3445" y="1802"/>
                  </a:cubicBezTo>
                  <a:cubicBezTo>
                    <a:pt x="3442" y="1784"/>
                    <a:pt x="3437" y="1767"/>
                    <a:pt x="3432" y="1751"/>
                  </a:cubicBezTo>
                  <a:close/>
                  <a:moveTo>
                    <a:pt x="1221" y="382"/>
                  </a:moveTo>
                  <a:cubicBezTo>
                    <a:pt x="1221" y="382"/>
                    <a:pt x="1220" y="382"/>
                    <a:pt x="1220" y="381"/>
                  </a:cubicBezTo>
                  <a:cubicBezTo>
                    <a:pt x="1218" y="380"/>
                    <a:pt x="1215" y="380"/>
                    <a:pt x="1212" y="381"/>
                  </a:cubicBezTo>
                  <a:cubicBezTo>
                    <a:pt x="1199" y="387"/>
                    <a:pt x="1188" y="401"/>
                    <a:pt x="1179" y="415"/>
                  </a:cubicBezTo>
                  <a:cubicBezTo>
                    <a:pt x="1168" y="432"/>
                    <a:pt x="1152" y="468"/>
                    <a:pt x="1155" y="474"/>
                  </a:cubicBezTo>
                  <a:cubicBezTo>
                    <a:pt x="1158" y="480"/>
                    <a:pt x="1196" y="455"/>
                    <a:pt x="1211" y="435"/>
                  </a:cubicBezTo>
                  <a:cubicBezTo>
                    <a:pt x="1219" y="424"/>
                    <a:pt x="1234" y="402"/>
                    <a:pt x="1225" y="386"/>
                  </a:cubicBezTo>
                  <a:cubicBezTo>
                    <a:pt x="1224" y="385"/>
                    <a:pt x="1223" y="383"/>
                    <a:pt x="1221" y="382"/>
                  </a:cubicBezTo>
                  <a:close/>
                  <a:moveTo>
                    <a:pt x="69" y="2149"/>
                  </a:moveTo>
                  <a:cubicBezTo>
                    <a:pt x="69" y="2149"/>
                    <a:pt x="68" y="2148"/>
                    <a:pt x="68" y="2148"/>
                  </a:cubicBezTo>
                  <a:cubicBezTo>
                    <a:pt x="66" y="2147"/>
                    <a:pt x="63" y="2147"/>
                    <a:pt x="60" y="2148"/>
                  </a:cubicBezTo>
                  <a:cubicBezTo>
                    <a:pt x="55" y="2150"/>
                    <a:pt x="50" y="2154"/>
                    <a:pt x="45" y="2158"/>
                  </a:cubicBezTo>
                  <a:cubicBezTo>
                    <a:pt x="75" y="2158"/>
                    <a:pt x="75" y="2158"/>
                    <a:pt x="75" y="2158"/>
                  </a:cubicBezTo>
                  <a:cubicBezTo>
                    <a:pt x="74" y="2157"/>
                    <a:pt x="74" y="2155"/>
                    <a:pt x="73" y="2153"/>
                  </a:cubicBezTo>
                  <a:cubicBezTo>
                    <a:pt x="72" y="2151"/>
                    <a:pt x="71" y="2150"/>
                    <a:pt x="69" y="2149"/>
                  </a:cubicBezTo>
                  <a:close/>
                  <a:moveTo>
                    <a:pt x="69" y="1443"/>
                  </a:moveTo>
                  <a:cubicBezTo>
                    <a:pt x="69" y="1443"/>
                    <a:pt x="68" y="1443"/>
                    <a:pt x="68" y="1443"/>
                  </a:cubicBezTo>
                  <a:cubicBezTo>
                    <a:pt x="66" y="1441"/>
                    <a:pt x="63" y="1442"/>
                    <a:pt x="60" y="1443"/>
                  </a:cubicBezTo>
                  <a:cubicBezTo>
                    <a:pt x="47" y="1448"/>
                    <a:pt x="36" y="1463"/>
                    <a:pt x="27" y="1476"/>
                  </a:cubicBezTo>
                  <a:cubicBezTo>
                    <a:pt x="16" y="1493"/>
                    <a:pt x="0" y="1529"/>
                    <a:pt x="3" y="1535"/>
                  </a:cubicBezTo>
                  <a:cubicBezTo>
                    <a:pt x="6" y="1542"/>
                    <a:pt x="44" y="1517"/>
                    <a:pt x="59" y="1496"/>
                  </a:cubicBezTo>
                  <a:cubicBezTo>
                    <a:pt x="67" y="1485"/>
                    <a:pt x="82" y="1463"/>
                    <a:pt x="73" y="1448"/>
                  </a:cubicBezTo>
                  <a:cubicBezTo>
                    <a:pt x="72" y="1446"/>
                    <a:pt x="71" y="1444"/>
                    <a:pt x="69" y="1443"/>
                  </a:cubicBezTo>
                  <a:close/>
                  <a:moveTo>
                    <a:pt x="64" y="2073"/>
                  </a:moveTo>
                  <a:cubicBezTo>
                    <a:pt x="64" y="2070"/>
                    <a:pt x="63" y="2067"/>
                    <a:pt x="62" y="2064"/>
                  </a:cubicBezTo>
                  <a:cubicBezTo>
                    <a:pt x="59" y="2062"/>
                    <a:pt x="56" y="2061"/>
                    <a:pt x="53" y="2062"/>
                  </a:cubicBezTo>
                  <a:cubicBezTo>
                    <a:pt x="46" y="2064"/>
                    <a:pt x="42" y="2070"/>
                    <a:pt x="38" y="2077"/>
                  </a:cubicBezTo>
                  <a:cubicBezTo>
                    <a:pt x="33" y="2085"/>
                    <a:pt x="28" y="2092"/>
                    <a:pt x="25" y="2101"/>
                  </a:cubicBezTo>
                  <a:cubicBezTo>
                    <a:pt x="19" y="2116"/>
                    <a:pt x="15" y="2131"/>
                    <a:pt x="10" y="2146"/>
                  </a:cubicBezTo>
                  <a:cubicBezTo>
                    <a:pt x="9" y="2150"/>
                    <a:pt x="8" y="2154"/>
                    <a:pt x="6" y="2158"/>
                  </a:cubicBezTo>
                  <a:cubicBezTo>
                    <a:pt x="30" y="2158"/>
                    <a:pt x="30" y="2158"/>
                    <a:pt x="30" y="2158"/>
                  </a:cubicBezTo>
                  <a:cubicBezTo>
                    <a:pt x="32" y="2155"/>
                    <a:pt x="34" y="2152"/>
                    <a:pt x="36" y="2149"/>
                  </a:cubicBezTo>
                  <a:cubicBezTo>
                    <a:pt x="43" y="2137"/>
                    <a:pt x="49" y="2125"/>
                    <a:pt x="55" y="2112"/>
                  </a:cubicBezTo>
                  <a:cubicBezTo>
                    <a:pt x="60" y="2100"/>
                    <a:pt x="66" y="2088"/>
                    <a:pt x="64" y="2073"/>
                  </a:cubicBezTo>
                  <a:close/>
                  <a:moveTo>
                    <a:pt x="19" y="1467"/>
                  </a:moveTo>
                  <a:cubicBezTo>
                    <a:pt x="25" y="1460"/>
                    <a:pt x="31" y="1451"/>
                    <a:pt x="36" y="1443"/>
                  </a:cubicBezTo>
                  <a:cubicBezTo>
                    <a:pt x="43" y="1432"/>
                    <a:pt x="49" y="1420"/>
                    <a:pt x="55" y="1407"/>
                  </a:cubicBezTo>
                  <a:cubicBezTo>
                    <a:pt x="60" y="1395"/>
                    <a:pt x="66" y="1382"/>
                    <a:pt x="64" y="1367"/>
                  </a:cubicBezTo>
                  <a:cubicBezTo>
                    <a:pt x="64" y="1364"/>
                    <a:pt x="63" y="1361"/>
                    <a:pt x="62" y="1359"/>
                  </a:cubicBezTo>
                  <a:cubicBezTo>
                    <a:pt x="59" y="1356"/>
                    <a:pt x="56" y="1356"/>
                    <a:pt x="53" y="1357"/>
                  </a:cubicBezTo>
                  <a:cubicBezTo>
                    <a:pt x="46" y="1359"/>
                    <a:pt x="42" y="1365"/>
                    <a:pt x="38" y="1371"/>
                  </a:cubicBezTo>
                  <a:cubicBezTo>
                    <a:pt x="33" y="1379"/>
                    <a:pt x="28" y="1387"/>
                    <a:pt x="25" y="1396"/>
                  </a:cubicBezTo>
                  <a:cubicBezTo>
                    <a:pt x="19" y="1410"/>
                    <a:pt x="15" y="1425"/>
                    <a:pt x="10" y="1441"/>
                  </a:cubicBezTo>
                  <a:cubicBezTo>
                    <a:pt x="8" y="1449"/>
                    <a:pt x="4" y="1461"/>
                    <a:pt x="2" y="1470"/>
                  </a:cubicBezTo>
                  <a:cubicBezTo>
                    <a:pt x="2" y="1487"/>
                    <a:pt x="2" y="1487"/>
                    <a:pt x="2" y="1487"/>
                  </a:cubicBezTo>
                  <a:cubicBezTo>
                    <a:pt x="6" y="1488"/>
                    <a:pt x="14" y="1474"/>
                    <a:pt x="19" y="1467"/>
                  </a:cubicBezTo>
                  <a:close/>
                  <a:moveTo>
                    <a:pt x="9" y="1381"/>
                  </a:moveTo>
                  <a:cubicBezTo>
                    <a:pt x="12" y="1364"/>
                    <a:pt x="14" y="1347"/>
                    <a:pt x="14" y="1330"/>
                  </a:cubicBezTo>
                  <a:cubicBezTo>
                    <a:pt x="15" y="1315"/>
                    <a:pt x="16" y="1293"/>
                    <a:pt x="4" y="1285"/>
                  </a:cubicBezTo>
                  <a:cubicBezTo>
                    <a:pt x="3" y="1285"/>
                    <a:pt x="2" y="1285"/>
                    <a:pt x="2" y="1284"/>
                  </a:cubicBezTo>
                  <a:cubicBezTo>
                    <a:pt x="2" y="1425"/>
                    <a:pt x="2" y="1425"/>
                    <a:pt x="2" y="1425"/>
                  </a:cubicBezTo>
                  <a:cubicBezTo>
                    <a:pt x="3" y="1421"/>
                    <a:pt x="4" y="1415"/>
                    <a:pt x="5" y="1411"/>
                  </a:cubicBezTo>
                  <a:cubicBezTo>
                    <a:pt x="7" y="1401"/>
                    <a:pt x="8" y="1391"/>
                    <a:pt x="9" y="1381"/>
                  </a:cubicBezTo>
                  <a:close/>
                  <a:moveTo>
                    <a:pt x="69" y="738"/>
                  </a:moveTo>
                  <a:cubicBezTo>
                    <a:pt x="69" y="738"/>
                    <a:pt x="68" y="737"/>
                    <a:pt x="68" y="737"/>
                  </a:cubicBezTo>
                  <a:cubicBezTo>
                    <a:pt x="66" y="736"/>
                    <a:pt x="63" y="736"/>
                    <a:pt x="60" y="737"/>
                  </a:cubicBezTo>
                  <a:cubicBezTo>
                    <a:pt x="47" y="742"/>
                    <a:pt x="36" y="757"/>
                    <a:pt x="27" y="770"/>
                  </a:cubicBezTo>
                  <a:cubicBezTo>
                    <a:pt x="16" y="787"/>
                    <a:pt x="0" y="823"/>
                    <a:pt x="3" y="830"/>
                  </a:cubicBezTo>
                  <a:cubicBezTo>
                    <a:pt x="6" y="836"/>
                    <a:pt x="44" y="811"/>
                    <a:pt x="59" y="791"/>
                  </a:cubicBezTo>
                  <a:cubicBezTo>
                    <a:pt x="67" y="780"/>
                    <a:pt x="82" y="758"/>
                    <a:pt x="73" y="742"/>
                  </a:cubicBezTo>
                  <a:cubicBezTo>
                    <a:pt x="72" y="740"/>
                    <a:pt x="71" y="739"/>
                    <a:pt x="69" y="738"/>
                  </a:cubicBezTo>
                  <a:close/>
                  <a:moveTo>
                    <a:pt x="14" y="2035"/>
                  </a:moveTo>
                  <a:cubicBezTo>
                    <a:pt x="15" y="2021"/>
                    <a:pt x="16" y="1998"/>
                    <a:pt x="4" y="1991"/>
                  </a:cubicBezTo>
                  <a:cubicBezTo>
                    <a:pt x="3" y="1990"/>
                    <a:pt x="2" y="1990"/>
                    <a:pt x="2" y="1990"/>
                  </a:cubicBezTo>
                  <a:cubicBezTo>
                    <a:pt x="2" y="2131"/>
                    <a:pt x="2" y="2131"/>
                    <a:pt x="2" y="2131"/>
                  </a:cubicBezTo>
                  <a:cubicBezTo>
                    <a:pt x="3" y="2126"/>
                    <a:pt x="4" y="2121"/>
                    <a:pt x="5" y="2117"/>
                  </a:cubicBezTo>
                  <a:cubicBezTo>
                    <a:pt x="7" y="2106"/>
                    <a:pt x="8" y="2096"/>
                    <a:pt x="9" y="2086"/>
                  </a:cubicBezTo>
                  <a:cubicBezTo>
                    <a:pt x="12" y="2069"/>
                    <a:pt x="14" y="2052"/>
                    <a:pt x="14" y="2035"/>
                  </a:cubicBezTo>
                  <a:close/>
                  <a:moveTo>
                    <a:pt x="1153" y="1778"/>
                  </a:moveTo>
                  <a:cubicBezTo>
                    <a:pt x="1155" y="1773"/>
                    <a:pt x="1156" y="1767"/>
                    <a:pt x="1157" y="1762"/>
                  </a:cubicBezTo>
                  <a:cubicBezTo>
                    <a:pt x="1159" y="1752"/>
                    <a:pt x="1160" y="1742"/>
                    <a:pt x="1161" y="1731"/>
                  </a:cubicBezTo>
                  <a:cubicBezTo>
                    <a:pt x="1164" y="1715"/>
                    <a:pt x="1165" y="1698"/>
                    <a:pt x="1166" y="1680"/>
                  </a:cubicBezTo>
                  <a:cubicBezTo>
                    <a:pt x="1167" y="1666"/>
                    <a:pt x="1168" y="1643"/>
                    <a:pt x="1156" y="1636"/>
                  </a:cubicBezTo>
                  <a:cubicBezTo>
                    <a:pt x="1151" y="1633"/>
                    <a:pt x="1144" y="1635"/>
                    <a:pt x="1140" y="1640"/>
                  </a:cubicBezTo>
                  <a:cubicBezTo>
                    <a:pt x="1136" y="1645"/>
                    <a:pt x="1134" y="1653"/>
                    <a:pt x="1133" y="1660"/>
                  </a:cubicBezTo>
                  <a:cubicBezTo>
                    <a:pt x="1134" y="1685"/>
                    <a:pt x="1137" y="1710"/>
                    <a:pt x="1140" y="1735"/>
                  </a:cubicBezTo>
                  <a:cubicBezTo>
                    <a:pt x="1142" y="1745"/>
                    <a:pt x="1143" y="1755"/>
                    <a:pt x="1145" y="1764"/>
                  </a:cubicBezTo>
                  <a:cubicBezTo>
                    <a:pt x="1146" y="1767"/>
                    <a:pt x="1149" y="1786"/>
                    <a:pt x="1153" y="1778"/>
                  </a:cubicBezTo>
                  <a:close/>
                  <a:moveTo>
                    <a:pt x="1171" y="1818"/>
                  </a:moveTo>
                  <a:cubicBezTo>
                    <a:pt x="1177" y="1810"/>
                    <a:pt x="1183" y="1802"/>
                    <a:pt x="1188" y="1794"/>
                  </a:cubicBezTo>
                  <a:cubicBezTo>
                    <a:pt x="1195" y="1782"/>
                    <a:pt x="1201" y="1770"/>
                    <a:pt x="1207" y="1758"/>
                  </a:cubicBezTo>
                  <a:cubicBezTo>
                    <a:pt x="1212" y="1745"/>
                    <a:pt x="1218" y="1733"/>
                    <a:pt x="1216" y="1718"/>
                  </a:cubicBezTo>
                  <a:cubicBezTo>
                    <a:pt x="1216" y="1715"/>
                    <a:pt x="1215" y="1712"/>
                    <a:pt x="1214" y="1710"/>
                  </a:cubicBezTo>
                  <a:cubicBezTo>
                    <a:pt x="1211" y="1707"/>
                    <a:pt x="1208" y="1707"/>
                    <a:pt x="1205" y="1708"/>
                  </a:cubicBezTo>
                  <a:cubicBezTo>
                    <a:pt x="1198" y="1710"/>
                    <a:pt x="1194" y="1716"/>
                    <a:pt x="1190" y="1722"/>
                  </a:cubicBezTo>
                  <a:cubicBezTo>
                    <a:pt x="1185" y="1730"/>
                    <a:pt x="1180" y="1738"/>
                    <a:pt x="1177" y="1746"/>
                  </a:cubicBezTo>
                  <a:cubicBezTo>
                    <a:pt x="1171" y="1761"/>
                    <a:pt x="1167" y="1776"/>
                    <a:pt x="1162" y="1792"/>
                  </a:cubicBezTo>
                  <a:cubicBezTo>
                    <a:pt x="1158" y="1806"/>
                    <a:pt x="1149" y="1833"/>
                    <a:pt x="1153" y="1837"/>
                  </a:cubicBezTo>
                  <a:cubicBezTo>
                    <a:pt x="1156" y="1841"/>
                    <a:pt x="1166" y="1826"/>
                    <a:pt x="1171" y="1818"/>
                  </a:cubicBezTo>
                  <a:close/>
                  <a:moveTo>
                    <a:pt x="1221" y="1091"/>
                  </a:moveTo>
                  <a:cubicBezTo>
                    <a:pt x="1221" y="1090"/>
                    <a:pt x="1220" y="1090"/>
                    <a:pt x="1220" y="1090"/>
                  </a:cubicBezTo>
                  <a:cubicBezTo>
                    <a:pt x="1218" y="1089"/>
                    <a:pt x="1215" y="1089"/>
                    <a:pt x="1212" y="1090"/>
                  </a:cubicBezTo>
                  <a:cubicBezTo>
                    <a:pt x="1199" y="1095"/>
                    <a:pt x="1188" y="1110"/>
                    <a:pt x="1179" y="1123"/>
                  </a:cubicBezTo>
                  <a:cubicBezTo>
                    <a:pt x="1168" y="1140"/>
                    <a:pt x="1152" y="1176"/>
                    <a:pt x="1155" y="1182"/>
                  </a:cubicBezTo>
                  <a:cubicBezTo>
                    <a:pt x="1158" y="1189"/>
                    <a:pt x="1196" y="1164"/>
                    <a:pt x="1211" y="1143"/>
                  </a:cubicBezTo>
                  <a:cubicBezTo>
                    <a:pt x="1219" y="1132"/>
                    <a:pt x="1234" y="1111"/>
                    <a:pt x="1225" y="1095"/>
                  </a:cubicBezTo>
                  <a:cubicBezTo>
                    <a:pt x="1224" y="1093"/>
                    <a:pt x="1223" y="1092"/>
                    <a:pt x="1221" y="1091"/>
                  </a:cubicBezTo>
                  <a:close/>
                  <a:moveTo>
                    <a:pt x="69" y="32"/>
                  </a:moveTo>
                  <a:cubicBezTo>
                    <a:pt x="69" y="32"/>
                    <a:pt x="68" y="32"/>
                    <a:pt x="68" y="32"/>
                  </a:cubicBezTo>
                  <a:cubicBezTo>
                    <a:pt x="66" y="30"/>
                    <a:pt x="63" y="31"/>
                    <a:pt x="60" y="32"/>
                  </a:cubicBezTo>
                  <a:cubicBezTo>
                    <a:pt x="47" y="37"/>
                    <a:pt x="36" y="51"/>
                    <a:pt x="27" y="65"/>
                  </a:cubicBezTo>
                  <a:cubicBezTo>
                    <a:pt x="16" y="82"/>
                    <a:pt x="0" y="118"/>
                    <a:pt x="3" y="124"/>
                  </a:cubicBezTo>
                  <a:cubicBezTo>
                    <a:pt x="6" y="130"/>
                    <a:pt x="44" y="105"/>
                    <a:pt x="59" y="85"/>
                  </a:cubicBezTo>
                  <a:cubicBezTo>
                    <a:pt x="67" y="74"/>
                    <a:pt x="82" y="52"/>
                    <a:pt x="73" y="36"/>
                  </a:cubicBezTo>
                  <a:cubicBezTo>
                    <a:pt x="72" y="35"/>
                    <a:pt x="71" y="33"/>
                    <a:pt x="69" y="32"/>
                  </a:cubicBezTo>
                  <a:close/>
                  <a:moveTo>
                    <a:pt x="1221" y="1794"/>
                  </a:moveTo>
                  <a:cubicBezTo>
                    <a:pt x="1221" y="1794"/>
                    <a:pt x="1220" y="1794"/>
                    <a:pt x="1220" y="1794"/>
                  </a:cubicBezTo>
                  <a:cubicBezTo>
                    <a:pt x="1218" y="1792"/>
                    <a:pt x="1215" y="1793"/>
                    <a:pt x="1212" y="1794"/>
                  </a:cubicBezTo>
                  <a:cubicBezTo>
                    <a:pt x="1199" y="1799"/>
                    <a:pt x="1188" y="1813"/>
                    <a:pt x="1179" y="1827"/>
                  </a:cubicBezTo>
                  <a:cubicBezTo>
                    <a:pt x="1168" y="1844"/>
                    <a:pt x="1152" y="1880"/>
                    <a:pt x="1155" y="1886"/>
                  </a:cubicBezTo>
                  <a:cubicBezTo>
                    <a:pt x="1158" y="1892"/>
                    <a:pt x="1196" y="1868"/>
                    <a:pt x="1211" y="1847"/>
                  </a:cubicBezTo>
                  <a:cubicBezTo>
                    <a:pt x="1219" y="1836"/>
                    <a:pt x="1234" y="1814"/>
                    <a:pt x="1225" y="1799"/>
                  </a:cubicBezTo>
                  <a:cubicBezTo>
                    <a:pt x="1224" y="1797"/>
                    <a:pt x="1223" y="1795"/>
                    <a:pt x="1221" y="1794"/>
                  </a:cubicBezTo>
                  <a:close/>
                  <a:moveTo>
                    <a:pt x="1130" y="1840"/>
                  </a:moveTo>
                  <a:cubicBezTo>
                    <a:pt x="1124" y="1827"/>
                    <a:pt x="1117" y="1814"/>
                    <a:pt x="1108" y="1802"/>
                  </a:cubicBezTo>
                  <a:cubicBezTo>
                    <a:pt x="1105" y="1797"/>
                    <a:pt x="1101" y="1793"/>
                    <a:pt x="1096" y="1791"/>
                  </a:cubicBezTo>
                  <a:cubicBezTo>
                    <a:pt x="1091" y="1789"/>
                    <a:pt x="1085" y="1791"/>
                    <a:pt x="1082" y="1796"/>
                  </a:cubicBezTo>
                  <a:cubicBezTo>
                    <a:pt x="1080" y="1799"/>
                    <a:pt x="1079" y="1804"/>
                    <a:pt x="1080" y="1808"/>
                  </a:cubicBezTo>
                  <a:cubicBezTo>
                    <a:pt x="1080" y="1812"/>
                    <a:pt x="1081" y="1816"/>
                    <a:pt x="1082" y="1820"/>
                  </a:cubicBezTo>
                  <a:cubicBezTo>
                    <a:pt x="1093" y="1849"/>
                    <a:pt x="1113" y="1869"/>
                    <a:pt x="1133" y="1886"/>
                  </a:cubicBezTo>
                  <a:cubicBezTo>
                    <a:pt x="1135" y="1887"/>
                    <a:pt x="1137" y="1889"/>
                    <a:pt x="1139" y="1889"/>
                  </a:cubicBezTo>
                  <a:cubicBezTo>
                    <a:pt x="1140" y="1890"/>
                    <a:pt x="1141" y="1890"/>
                    <a:pt x="1142" y="1890"/>
                  </a:cubicBezTo>
                  <a:cubicBezTo>
                    <a:pt x="1143" y="1889"/>
                    <a:pt x="1144" y="1889"/>
                    <a:pt x="1145" y="1888"/>
                  </a:cubicBezTo>
                  <a:cubicBezTo>
                    <a:pt x="1149" y="1883"/>
                    <a:pt x="1143" y="1869"/>
                    <a:pt x="1142" y="1865"/>
                  </a:cubicBezTo>
                  <a:cubicBezTo>
                    <a:pt x="1138" y="1856"/>
                    <a:pt x="1134" y="1848"/>
                    <a:pt x="1130" y="1840"/>
                  </a:cubicBezTo>
                  <a:close/>
                  <a:moveTo>
                    <a:pt x="1128" y="1751"/>
                  </a:moveTo>
                  <a:cubicBezTo>
                    <a:pt x="1124" y="1736"/>
                    <a:pt x="1118" y="1713"/>
                    <a:pt x="1104" y="1708"/>
                  </a:cubicBezTo>
                  <a:cubicBezTo>
                    <a:pt x="1100" y="1706"/>
                    <a:pt x="1095" y="1707"/>
                    <a:pt x="1092" y="1712"/>
                  </a:cubicBezTo>
                  <a:cubicBezTo>
                    <a:pt x="1088" y="1717"/>
                    <a:pt x="1088" y="1726"/>
                    <a:pt x="1090" y="1733"/>
                  </a:cubicBezTo>
                  <a:cubicBezTo>
                    <a:pt x="1096" y="1754"/>
                    <a:pt x="1104" y="1774"/>
                    <a:pt x="1114" y="1793"/>
                  </a:cubicBezTo>
                  <a:cubicBezTo>
                    <a:pt x="1119" y="1802"/>
                    <a:pt x="1125" y="1811"/>
                    <a:pt x="1130" y="1819"/>
                  </a:cubicBezTo>
                  <a:cubicBezTo>
                    <a:pt x="1133" y="1823"/>
                    <a:pt x="1147" y="1848"/>
                    <a:pt x="1147" y="1838"/>
                  </a:cubicBezTo>
                  <a:cubicBezTo>
                    <a:pt x="1147" y="1826"/>
                    <a:pt x="1144" y="1813"/>
                    <a:pt x="1141" y="1802"/>
                  </a:cubicBezTo>
                  <a:cubicBezTo>
                    <a:pt x="1138" y="1784"/>
                    <a:pt x="1133" y="1767"/>
                    <a:pt x="1128" y="1751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</p:sp>
        <p:sp>
          <p:nvSpPr>
            <p:cNvPr id="19" name="Freeform 9"/>
            <p:cNvSpPr>
              <a:spLocks noEditPoints="1"/>
            </p:cNvSpPr>
            <p:nvPr/>
          </p:nvSpPr>
          <p:spPr bwMode="auto">
            <a:xfrm>
              <a:off x="982493" y="3378"/>
              <a:ext cx="11205925" cy="6851347"/>
            </a:xfrm>
            <a:custGeom>
              <a:avLst/>
              <a:gdLst/>
              <a:ahLst/>
              <a:cxnLst/>
              <a:rect l="0" t="0" r="r" b="b"/>
              <a:pathLst>
                <a:path w="3531" h="2158">
                  <a:moveTo>
                    <a:pt x="1203" y="57"/>
                  </a:moveTo>
                  <a:cubicBezTo>
                    <a:pt x="1206" y="61"/>
                    <a:pt x="1220" y="86"/>
                    <a:pt x="1220" y="75"/>
                  </a:cubicBezTo>
                  <a:cubicBezTo>
                    <a:pt x="1220" y="64"/>
                    <a:pt x="1217" y="51"/>
                    <a:pt x="1214" y="40"/>
                  </a:cubicBezTo>
                  <a:cubicBezTo>
                    <a:pt x="1211" y="26"/>
                    <a:pt x="1208" y="13"/>
                    <a:pt x="1205" y="0"/>
                  </a:cubicBezTo>
                  <a:cubicBezTo>
                    <a:pt x="1173" y="0"/>
                    <a:pt x="1173" y="0"/>
                    <a:pt x="1173" y="0"/>
                  </a:cubicBezTo>
                  <a:cubicBezTo>
                    <a:pt x="1177" y="11"/>
                    <a:pt x="1182" y="21"/>
                    <a:pt x="1187" y="31"/>
                  </a:cubicBezTo>
                  <a:cubicBezTo>
                    <a:pt x="1192" y="40"/>
                    <a:pt x="1198" y="49"/>
                    <a:pt x="1203" y="57"/>
                  </a:cubicBezTo>
                  <a:close/>
                  <a:moveTo>
                    <a:pt x="1226" y="16"/>
                  </a:moveTo>
                  <a:cubicBezTo>
                    <a:pt x="1228" y="11"/>
                    <a:pt x="1229" y="5"/>
                    <a:pt x="1230" y="0"/>
                  </a:cubicBezTo>
                  <a:cubicBezTo>
                    <a:pt x="1218" y="0"/>
                    <a:pt x="1218" y="0"/>
                    <a:pt x="1218" y="0"/>
                  </a:cubicBezTo>
                  <a:cubicBezTo>
                    <a:pt x="1218" y="1"/>
                    <a:pt x="1218" y="2"/>
                    <a:pt x="1218" y="2"/>
                  </a:cubicBezTo>
                  <a:cubicBezTo>
                    <a:pt x="1219" y="5"/>
                    <a:pt x="1222" y="24"/>
                    <a:pt x="1226" y="16"/>
                  </a:cubicBezTo>
                  <a:close/>
                  <a:moveTo>
                    <a:pt x="1155" y="58"/>
                  </a:moveTo>
                  <a:cubicBezTo>
                    <a:pt x="1166" y="87"/>
                    <a:pt x="1186" y="107"/>
                    <a:pt x="1206" y="124"/>
                  </a:cubicBezTo>
                  <a:cubicBezTo>
                    <a:pt x="1208" y="125"/>
                    <a:pt x="1210" y="127"/>
                    <a:pt x="1212" y="127"/>
                  </a:cubicBezTo>
                  <a:cubicBezTo>
                    <a:pt x="1213" y="128"/>
                    <a:pt x="1214" y="128"/>
                    <a:pt x="1215" y="128"/>
                  </a:cubicBezTo>
                  <a:cubicBezTo>
                    <a:pt x="1216" y="127"/>
                    <a:pt x="1217" y="127"/>
                    <a:pt x="1218" y="125"/>
                  </a:cubicBezTo>
                  <a:cubicBezTo>
                    <a:pt x="1222" y="121"/>
                    <a:pt x="1216" y="107"/>
                    <a:pt x="1215" y="102"/>
                  </a:cubicBezTo>
                  <a:cubicBezTo>
                    <a:pt x="1211" y="94"/>
                    <a:pt x="1207" y="86"/>
                    <a:pt x="1203" y="78"/>
                  </a:cubicBezTo>
                  <a:cubicBezTo>
                    <a:pt x="1197" y="65"/>
                    <a:pt x="1190" y="52"/>
                    <a:pt x="1181" y="40"/>
                  </a:cubicBezTo>
                  <a:cubicBezTo>
                    <a:pt x="1178" y="35"/>
                    <a:pt x="1174" y="31"/>
                    <a:pt x="1169" y="29"/>
                  </a:cubicBezTo>
                  <a:cubicBezTo>
                    <a:pt x="1164" y="27"/>
                    <a:pt x="1158" y="29"/>
                    <a:pt x="1155" y="34"/>
                  </a:cubicBezTo>
                  <a:cubicBezTo>
                    <a:pt x="1153" y="37"/>
                    <a:pt x="1152" y="42"/>
                    <a:pt x="1153" y="46"/>
                  </a:cubicBezTo>
                  <a:cubicBezTo>
                    <a:pt x="1153" y="50"/>
                    <a:pt x="1154" y="54"/>
                    <a:pt x="1155" y="58"/>
                  </a:cubicBezTo>
                  <a:close/>
                  <a:moveTo>
                    <a:pt x="1229" y="580"/>
                  </a:moveTo>
                  <a:cubicBezTo>
                    <a:pt x="1224" y="577"/>
                    <a:pt x="1217" y="579"/>
                    <a:pt x="1213" y="584"/>
                  </a:cubicBezTo>
                  <a:cubicBezTo>
                    <a:pt x="1209" y="589"/>
                    <a:pt x="1207" y="596"/>
                    <a:pt x="1206" y="603"/>
                  </a:cubicBezTo>
                  <a:cubicBezTo>
                    <a:pt x="1207" y="629"/>
                    <a:pt x="1210" y="653"/>
                    <a:pt x="1213" y="678"/>
                  </a:cubicBezTo>
                  <a:cubicBezTo>
                    <a:pt x="1215" y="688"/>
                    <a:pt x="1216" y="698"/>
                    <a:pt x="1218" y="708"/>
                  </a:cubicBezTo>
                  <a:cubicBezTo>
                    <a:pt x="1219" y="711"/>
                    <a:pt x="1222" y="729"/>
                    <a:pt x="1226" y="721"/>
                  </a:cubicBezTo>
                  <a:cubicBezTo>
                    <a:pt x="1228" y="717"/>
                    <a:pt x="1229" y="710"/>
                    <a:pt x="1230" y="705"/>
                  </a:cubicBezTo>
                  <a:cubicBezTo>
                    <a:pt x="1232" y="695"/>
                    <a:pt x="1233" y="685"/>
                    <a:pt x="1234" y="675"/>
                  </a:cubicBezTo>
                  <a:cubicBezTo>
                    <a:pt x="1237" y="658"/>
                    <a:pt x="1238" y="641"/>
                    <a:pt x="1239" y="624"/>
                  </a:cubicBezTo>
                  <a:cubicBezTo>
                    <a:pt x="1240" y="610"/>
                    <a:pt x="1241" y="587"/>
                    <a:pt x="1229" y="580"/>
                  </a:cubicBezTo>
                  <a:close/>
                  <a:moveTo>
                    <a:pt x="1201" y="694"/>
                  </a:moveTo>
                  <a:cubicBezTo>
                    <a:pt x="1197" y="680"/>
                    <a:pt x="1191" y="656"/>
                    <a:pt x="1177" y="651"/>
                  </a:cubicBezTo>
                  <a:cubicBezTo>
                    <a:pt x="1173" y="650"/>
                    <a:pt x="1168" y="651"/>
                    <a:pt x="1165" y="655"/>
                  </a:cubicBezTo>
                  <a:cubicBezTo>
                    <a:pt x="1161" y="661"/>
                    <a:pt x="1161" y="669"/>
                    <a:pt x="1163" y="676"/>
                  </a:cubicBezTo>
                  <a:cubicBezTo>
                    <a:pt x="1169" y="697"/>
                    <a:pt x="1177" y="718"/>
                    <a:pt x="1187" y="736"/>
                  </a:cubicBezTo>
                  <a:cubicBezTo>
                    <a:pt x="1192" y="745"/>
                    <a:pt x="1198" y="754"/>
                    <a:pt x="1203" y="763"/>
                  </a:cubicBezTo>
                  <a:cubicBezTo>
                    <a:pt x="1206" y="767"/>
                    <a:pt x="1220" y="791"/>
                    <a:pt x="1220" y="781"/>
                  </a:cubicBezTo>
                  <a:cubicBezTo>
                    <a:pt x="1220" y="769"/>
                    <a:pt x="1217" y="757"/>
                    <a:pt x="1214" y="745"/>
                  </a:cubicBezTo>
                  <a:cubicBezTo>
                    <a:pt x="1211" y="728"/>
                    <a:pt x="1206" y="711"/>
                    <a:pt x="1201" y="694"/>
                  </a:cubicBezTo>
                  <a:close/>
                  <a:moveTo>
                    <a:pt x="1244" y="762"/>
                  </a:moveTo>
                  <a:cubicBezTo>
                    <a:pt x="1250" y="754"/>
                    <a:pt x="1256" y="746"/>
                    <a:pt x="1261" y="737"/>
                  </a:cubicBezTo>
                  <a:cubicBezTo>
                    <a:pt x="1268" y="726"/>
                    <a:pt x="1274" y="714"/>
                    <a:pt x="1280" y="701"/>
                  </a:cubicBezTo>
                  <a:cubicBezTo>
                    <a:pt x="1285" y="689"/>
                    <a:pt x="1291" y="677"/>
                    <a:pt x="1289" y="662"/>
                  </a:cubicBezTo>
                  <a:cubicBezTo>
                    <a:pt x="1289" y="659"/>
                    <a:pt x="1288" y="655"/>
                    <a:pt x="1287" y="653"/>
                  </a:cubicBezTo>
                  <a:cubicBezTo>
                    <a:pt x="1284" y="650"/>
                    <a:pt x="1281" y="650"/>
                    <a:pt x="1278" y="651"/>
                  </a:cubicBezTo>
                  <a:cubicBezTo>
                    <a:pt x="1271" y="653"/>
                    <a:pt x="1267" y="659"/>
                    <a:pt x="1263" y="666"/>
                  </a:cubicBezTo>
                  <a:cubicBezTo>
                    <a:pt x="1258" y="673"/>
                    <a:pt x="1253" y="681"/>
                    <a:pt x="1250" y="690"/>
                  </a:cubicBezTo>
                  <a:cubicBezTo>
                    <a:pt x="1244" y="705"/>
                    <a:pt x="1240" y="720"/>
                    <a:pt x="1235" y="735"/>
                  </a:cubicBezTo>
                  <a:cubicBezTo>
                    <a:pt x="1231" y="750"/>
                    <a:pt x="1222" y="776"/>
                    <a:pt x="1226" y="780"/>
                  </a:cubicBezTo>
                  <a:cubicBezTo>
                    <a:pt x="1229" y="784"/>
                    <a:pt x="1239" y="769"/>
                    <a:pt x="1244" y="762"/>
                  </a:cubicBezTo>
                  <a:close/>
                  <a:moveTo>
                    <a:pt x="3" y="408"/>
                  </a:moveTo>
                  <a:cubicBezTo>
                    <a:pt x="14" y="437"/>
                    <a:pt x="34" y="457"/>
                    <a:pt x="54" y="474"/>
                  </a:cubicBezTo>
                  <a:cubicBezTo>
                    <a:pt x="56" y="475"/>
                    <a:pt x="58" y="477"/>
                    <a:pt x="60" y="477"/>
                  </a:cubicBezTo>
                  <a:cubicBezTo>
                    <a:pt x="61" y="478"/>
                    <a:pt x="62" y="478"/>
                    <a:pt x="63" y="477"/>
                  </a:cubicBezTo>
                  <a:cubicBezTo>
                    <a:pt x="64" y="477"/>
                    <a:pt x="65" y="477"/>
                    <a:pt x="66" y="475"/>
                  </a:cubicBezTo>
                  <a:cubicBezTo>
                    <a:pt x="70" y="470"/>
                    <a:pt x="64" y="457"/>
                    <a:pt x="63" y="452"/>
                  </a:cubicBezTo>
                  <a:cubicBezTo>
                    <a:pt x="59" y="444"/>
                    <a:pt x="55" y="436"/>
                    <a:pt x="51" y="428"/>
                  </a:cubicBezTo>
                  <a:cubicBezTo>
                    <a:pt x="45" y="415"/>
                    <a:pt x="38" y="402"/>
                    <a:pt x="29" y="390"/>
                  </a:cubicBezTo>
                  <a:cubicBezTo>
                    <a:pt x="26" y="385"/>
                    <a:pt x="22" y="380"/>
                    <a:pt x="17" y="379"/>
                  </a:cubicBezTo>
                  <a:cubicBezTo>
                    <a:pt x="12" y="377"/>
                    <a:pt x="6" y="379"/>
                    <a:pt x="3" y="384"/>
                  </a:cubicBezTo>
                  <a:cubicBezTo>
                    <a:pt x="1" y="387"/>
                    <a:pt x="0" y="392"/>
                    <a:pt x="1" y="396"/>
                  </a:cubicBezTo>
                  <a:cubicBezTo>
                    <a:pt x="1" y="400"/>
                    <a:pt x="2" y="404"/>
                    <a:pt x="3" y="408"/>
                  </a:cubicBezTo>
                  <a:close/>
                  <a:moveTo>
                    <a:pt x="1155" y="763"/>
                  </a:moveTo>
                  <a:cubicBezTo>
                    <a:pt x="1166" y="793"/>
                    <a:pt x="1186" y="812"/>
                    <a:pt x="1206" y="829"/>
                  </a:cubicBezTo>
                  <a:cubicBezTo>
                    <a:pt x="1208" y="831"/>
                    <a:pt x="1210" y="832"/>
                    <a:pt x="1212" y="833"/>
                  </a:cubicBezTo>
                  <a:cubicBezTo>
                    <a:pt x="1213" y="833"/>
                    <a:pt x="1214" y="833"/>
                    <a:pt x="1215" y="833"/>
                  </a:cubicBezTo>
                  <a:cubicBezTo>
                    <a:pt x="1216" y="833"/>
                    <a:pt x="1217" y="832"/>
                    <a:pt x="1218" y="831"/>
                  </a:cubicBezTo>
                  <a:cubicBezTo>
                    <a:pt x="1222" y="826"/>
                    <a:pt x="1216" y="813"/>
                    <a:pt x="1215" y="808"/>
                  </a:cubicBezTo>
                  <a:cubicBezTo>
                    <a:pt x="1211" y="800"/>
                    <a:pt x="1207" y="792"/>
                    <a:pt x="1203" y="784"/>
                  </a:cubicBezTo>
                  <a:cubicBezTo>
                    <a:pt x="1197" y="771"/>
                    <a:pt x="1190" y="757"/>
                    <a:pt x="1181" y="746"/>
                  </a:cubicBezTo>
                  <a:cubicBezTo>
                    <a:pt x="1178" y="741"/>
                    <a:pt x="1174" y="736"/>
                    <a:pt x="1169" y="734"/>
                  </a:cubicBezTo>
                  <a:cubicBezTo>
                    <a:pt x="1164" y="733"/>
                    <a:pt x="1158" y="734"/>
                    <a:pt x="1155" y="740"/>
                  </a:cubicBezTo>
                  <a:cubicBezTo>
                    <a:pt x="1153" y="743"/>
                    <a:pt x="1152" y="747"/>
                    <a:pt x="1153" y="751"/>
                  </a:cubicBezTo>
                  <a:cubicBezTo>
                    <a:pt x="1153" y="756"/>
                    <a:pt x="1154" y="759"/>
                    <a:pt x="1155" y="763"/>
                  </a:cubicBezTo>
                  <a:close/>
                  <a:moveTo>
                    <a:pt x="49" y="1047"/>
                  </a:moveTo>
                  <a:cubicBezTo>
                    <a:pt x="45" y="1032"/>
                    <a:pt x="39" y="1009"/>
                    <a:pt x="26" y="1004"/>
                  </a:cubicBezTo>
                  <a:cubicBezTo>
                    <a:pt x="21" y="1003"/>
                    <a:pt x="16" y="1004"/>
                    <a:pt x="13" y="1008"/>
                  </a:cubicBezTo>
                  <a:cubicBezTo>
                    <a:pt x="9" y="1014"/>
                    <a:pt x="9" y="1022"/>
                    <a:pt x="11" y="1029"/>
                  </a:cubicBezTo>
                  <a:cubicBezTo>
                    <a:pt x="17" y="1050"/>
                    <a:pt x="25" y="1070"/>
                    <a:pt x="35" y="1089"/>
                  </a:cubicBezTo>
                  <a:cubicBezTo>
                    <a:pt x="40" y="1098"/>
                    <a:pt x="46" y="1107"/>
                    <a:pt x="51" y="1116"/>
                  </a:cubicBezTo>
                  <a:cubicBezTo>
                    <a:pt x="54" y="1120"/>
                    <a:pt x="68" y="1144"/>
                    <a:pt x="68" y="1134"/>
                  </a:cubicBezTo>
                  <a:cubicBezTo>
                    <a:pt x="68" y="1122"/>
                    <a:pt x="65" y="1109"/>
                    <a:pt x="62" y="1098"/>
                  </a:cubicBezTo>
                  <a:cubicBezTo>
                    <a:pt x="59" y="1081"/>
                    <a:pt x="54" y="1064"/>
                    <a:pt x="49" y="1047"/>
                  </a:cubicBezTo>
                  <a:close/>
                  <a:moveTo>
                    <a:pt x="74" y="425"/>
                  </a:moveTo>
                  <a:cubicBezTo>
                    <a:pt x="77" y="429"/>
                    <a:pt x="87" y="413"/>
                    <a:pt x="92" y="406"/>
                  </a:cubicBezTo>
                  <a:cubicBezTo>
                    <a:pt x="98" y="398"/>
                    <a:pt x="104" y="390"/>
                    <a:pt x="109" y="382"/>
                  </a:cubicBezTo>
                  <a:cubicBezTo>
                    <a:pt x="116" y="370"/>
                    <a:pt x="122" y="358"/>
                    <a:pt x="128" y="346"/>
                  </a:cubicBezTo>
                  <a:cubicBezTo>
                    <a:pt x="133" y="333"/>
                    <a:pt x="139" y="321"/>
                    <a:pt x="137" y="306"/>
                  </a:cubicBezTo>
                  <a:cubicBezTo>
                    <a:pt x="137" y="303"/>
                    <a:pt x="136" y="300"/>
                    <a:pt x="135" y="298"/>
                  </a:cubicBezTo>
                  <a:cubicBezTo>
                    <a:pt x="132" y="295"/>
                    <a:pt x="129" y="295"/>
                    <a:pt x="126" y="295"/>
                  </a:cubicBezTo>
                  <a:cubicBezTo>
                    <a:pt x="119" y="297"/>
                    <a:pt x="115" y="303"/>
                    <a:pt x="111" y="310"/>
                  </a:cubicBezTo>
                  <a:cubicBezTo>
                    <a:pt x="106" y="318"/>
                    <a:pt x="101" y="325"/>
                    <a:pt x="98" y="334"/>
                  </a:cubicBezTo>
                  <a:cubicBezTo>
                    <a:pt x="92" y="349"/>
                    <a:pt x="88" y="364"/>
                    <a:pt x="83" y="379"/>
                  </a:cubicBezTo>
                  <a:cubicBezTo>
                    <a:pt x="79" y="394"/>
                    <a:pt x="70" y="420"/>
                    <a:pt x="74" y="425"/>
                  </a:cubicBezTo>
                  <a:close/>
                  <a:moveTo>
                    <a:pt x="35" y="380"/>
                  </a:moveTo>
                  <a:cubicBezTo>
                    <a:pt x="40" y="390"/>
                    <a:pt x="46" y="399"/>
                    <a:pt x="51" y="407"/>
                  </a:cubicBezTo>
                  <a:cubicBezTo>
                    <a:pt x="54" y="411"/>
                    <a:pt x="68" y="435"/>
                    <a:pt x="68" y="425"/>
                  </a:cubicBezTo>
                  <a:cubicBezTo>
                    <a:pt x="68" y="414"/>
                    <a:pt x="65" y="401"/>
                    <a:pt x="62" y="390"/>
                  </a:cubicBezTo>
                  <a:cubicBezTo>
                    <a:pt x="59" y="372"/>
                    <a:pt x="54" y="355"/>
                    <a:pt x="49" y="338"/>
                  </a:cubicBezTo>
                  <a:cubicBezTo>
                    <a:pt x="45" y="324"/>
                    <a:pt x="39" y="300"/>
                    <a:pt x="26" y="296"/>
                  </a:cubicBezTo>
                  <a:cubicBezTo>
                    <a:pt x="21" y="294"/>
                    <a:pt x="16" y="295"/>
                    <a:pt x="13" y="300"/>
                  </a:cubicBezTo>
                  <a:cubicBezTo>
                    <a:pt x="9" y="305"/>
                    <a:pt x="9" y="314"/>
                    <a:pt x="11" y="320"/>
                  </a:cubicBezTo>
                  <a:cubicBezTo>
                    <a:pt x="17" y="342"/>
                    <a:pt x="25" y="362"/>
                    <a:pt x="35" y="380"/>
                  </a:cubicBezTo>
                  <a:close/>
                  <a:moveTo>
                    <a:pt x="66" y="352"/>
                  </a:moveTo>
                  <a:cubicBezTo>
                    <a:pt x="67" y="355"/>
                    <a:pt x="70" y="374"/>
                    <a:pt x="74" y="366"/>
                  </a:cubicBezTo>
                  <a:cubicBezTo>
                    <a:pt x="76" y="361"/>
                    <a:pt x="77" y="355"/>
                    <a:pt x="78" y="350"/>
                  </a:cubicBezTo>
                  <a:cubicBezTo>
                    <a:pt x="80" y="340"/>
                    <a:pt x="81" y="329"/>
                    <a:pt x="82" y="319"/>
                  </a:cubicBezTo>
                  <a:cubicBezTo>
                    <a:pt x="85" y="302"/>
                    <a:pt x="87" y="285"/>
                    <a:pt x="87" y="268"/>
                  </a:cubicBezTo>
                  <a:cubicBezTo>
                    <a:pt x="88" y="254"/>
                    <a:pt x="89" y="231"/>
                    <a:pt x="77" y="224"/>
                  </a:cubicBezTo>
                  <a:cubicBezTo>
                    <a:pt x="72" y="221"/>
                    <a:pt x="65" y="223"/>
                    <a:pt x="61" y="228"/>
                  </a:cubicBezTo>
                  <a:cubicBezTo>
                    <a:pt x="57" y="233"/>
                    <a:pt x="55" y="240"/>
                    <a:pt x="54" y="248"/>
                  </a:cubicBezTo>
                  <a:cubicBezTo>
                    <a:pt x="55" y="273"/>
                    <a:pt x="58" y="298"/>
                    <a:pt x="61" y="323"/>
                  </a:cubicBezTo>
                  <a:cubicBezTo>
                    <a:pt x="63" y="333"/>
                    <a:pt x="64" y="342"/>
                    <a:pt x="66" y="352"/>
                  </a:cubicBezTo>
                  <a:close/>
                  <a:moveTo>
                    <a:pt x="77" y="932"/>
                  </a:moveTo>
                  <a:cubicBezTo>
                    <a:pt x="72" y="929"/>
                    <a:pt x="65" y="931"/>
                    <a:pt x="61" y="937"/>
                  </a:cubicBezTo>
                  <a:cubicBezTo>
                    <a:pt x="57" y="942"/>
                    <a:pt x="55" y="949"/>
                    <a:pt x="54" y="956"/>
                  </a:cubicBezTo>
                  <a:cubicBezTo>
                    <a:pt x="55" y="981"/>
                    <a:pt x="58" y="1006"/>
                    <a:pt x="61" y="1031"/>
                  </a:cubicBezTo>
                  <a:cubicBezTo>
                    <a:pt x="63" y="1041"/>
                    <a:pt x="64" y="1051"/>
                    <a:pt x="66" y="1061"/>
                  </a:cubicBezTo>
                  <a:cubicBezTo>
                    <a:pt x="67" y="1064"/>
                    <a:pt x="70" y="1082"/>
                    <a:pt x="74" y="1074"/>
                  </a:cubicBezTo>
                  <a:cubicBezTo>
                    <a:pt x="76" y="1069"/>
                    <a:pt x="77" y="1063"/>
                    <a:pt x="78" y="1058"/>
                  </a:cubicBezTo>
                  <a:cubicBezTo>
                    <a:pt x="80" y="1048"/>
                    <a:pt x="81" y="1038"/>
                    <a:pt x="82" y="1028"/>
                  </a:cubicBezTo>
                  <a:cubicBezTo>
                    <a:pt x="85" y="1011"/>
                    <a:pt x="87" y="994"/>
                    <a:pt x="87" y="977"/>
                  </a:cubicBezTo>
                  <a:cubicBezTo>
                    <a:pt x="88" y="963"/>
                    <a:pt x="89" y="940"/>
                    <a:pt x="77" y="932"/>
                  </a:cubicBezTo>
                  <a:close/>
                  <a:moveTo>
                    <a:pt x="74" y="1133"/>
                  </a:moveTo>
                  <a:cubicBezTo>
                    <a:pt x="77" y="1137"/>
                    <a:pt x="87" y="1122"/>
                    <a:pt x="92" y="1115"/>
                  </a:cubicBezTo>
                  <a:cubicBezTo>
                    <a:pt x="98" y="1107"/>
                    <a:pt x="104" y="1099"/>
                    <a:pt x="109" y="1090"/>
                  </a:cubicBezTo>
                  <a:cubicBezTo>
                    <a:pt x="116" y="1079"/>
                    <a:pt x="122" y="1067"/>
                    <a:pt x="128" y="1054"/>
                  </a:cubicBezTo>
                  <a:cubicBezTo>
                    <a:pt x="133" y="1042"/>
                    <a:pt x="139" y="1029"/>
                    <a:pt x="137" y="1015"/>
                  </a:cubicBezTo>
                  <a:cubicBezTo>
                    <a:pt x="137" y="1011"/>
                    <a:pt x="136" y="1008"/>
                    <a:pt x="135" y="1006"/>
                  </a:cubicBezTo>
                  <a:cubicBezTo>
                    <a:pt x="132" y="1003"/>
                    <a:pt x="129" y="1003"/>
                    <a:pt x="126" y="1004"/>
                  </a:cubicBezTo>
                  <a:cubicBezTo>
                    <a:pt x="119" y="1006"/>
                    <a:pt x="115" y="1012"/>
                    <a:pt x="111" y="1019"/>
                  </a:cubicBezTo>
                  <a:cubicBezTo>
                    <a:pt x="106" y="1026"/>
                    <a:pt x="101" y="1034"/>
                    <a:pt x="98" y="1043"/>
                  </a:cubicBezTo>
                  <a:cubicBezTo>
                    <a:pt x="92" y="1058"/>
                    <a:pt x="88" y="1073"/>
                    <a:pt x="83" y="1088"/>
                  </a:cubicBezTo>
                  <a:cubicBezTo>
                    <a:pt x="79" y="1103"/>
                    <a:pt x="70" y="1129"/>
                    <a:pt x="74" y="1133"/>
                  </a:cubicBezTo>
                  <a:close/>
                  <a:moveTo>
                    <a:pt x="1201" y="1400"/>
                  </a:moveTo>
                  <a:cubicBezTo>
                    <a:pt x="1197" y="1385"/>
                    <a:pt x="1191" y="1362"/>
                    <a:pt x="1177" y="1357"/>
                  </a:cubicBezTo>
                  <a:cubicBezTo>
                    <a:pt x="1173" y="1355"/>
                    <a:pt x="1168" y="1357"/>
                    <a:pt x="1165" y="1361"/>
                  </a:cubicBezTo>
                  <a:cubicBezTo>
                    <a:pt x="1161" y="1366"/>
                    <a:pt x="1161" y="1375"/>
                    <a:pt x="1163" y="1382"/>
                  </a:cubicBezTo>
                  <a:cubicBezTo>
                    <a:pt x="1169" y="1403"/>
                    <a:pt x="1177" y="1423"/>
                    <a:pt x="1187" y="1442"/>
                  </a:cubicBezTo>
                  <a:cubicBezTo>
                    <a:pt x="1192" y="1451"/>
                    <a:pt x="1198" y="1460"/>
                    <a:pt x="1203" y="1468"/>
                  </a:cubicBezTo>
                  <a:cubicBezTo>
                    <a:pt x="1206" y="1473"/>
                    <a:pt x="1220" y="1497"/>
                    <a:pt x="1220" y="1487"/>
                  </a:cubicBezTo>
                  <a:cubicBezTo>
                    <a:pt x="1220" y="1475"/>
                    <a:pt x="1217" y="1462"/>
                    <a:pt x="1214" y="1451"/>
                  </a:cubicBezTo>
                  <a:cubicBezTo>
                    <a:pt x="1211" y="1434"/>
                    <a:pt x="1206" y="1416"/>
                    <a:pt x="1201" y="1400"/>
                  </a:cubicBezTo>
                  <a:close/>
                  <a:moveTo>
                    <a:pt x="2339" y="380"/>
                  </a:moveTo>
                  <a:cubicBezTo>
                    <a:pt x="2344" y="390"/>
                    <a:pt x="2349" y="399"/>
                    <a:pt x="2355" y="407"/>
                  </a:cubicBezTo>
                  <a:cubicBezTo>
                    <a:pt x="2358" y="411"/>
                    <a:pt x="2372" y="435"/>
                    <a:pt x="2372" y="425"/>
                  </a:cubicBezTo>
                  <a:cubicBezTo>
                    <a:pt x="2372" y="414"/>
                    <a:pt x="2369" y="401"/>
                    <a:pt x="2366" y="390"/>
                  </a:cubicBezTo>
                  <a:cubicBezTo>
                    <a:pt x="2363" y="372"/>
                    <a:pt x="2358" y="355"/>
                    <a:pt x="2353" y="338"/>
                  </a:cubicBezTo>
                  <a:cubicBezTo>
                    <a:pt x="2348" y="324"/>
                    <a:pt x="2343" y="300"/>
                    <a:pt x="2329" y="296"/>
                  </a:cubicBezTo>
                  <a:cubicBezTo>
                    <a:pt x="2325" y="294"/>
                    <a:pt x="2320" y="295"/>
                    <a:pt x="2317" y="300"/>
                  </a:cubicBezTo>
                  <a:cubicBezTo>
                    <a:pt x="2313" y="305"/>
                    <a:pt x="2313" y="314"/>
                    <a:pt x="2315" y="320"/>
                  </a:cubicBezTo>
                  <a:cubicBezTo>
                    <a:pt x="2321" y="342"/>
                    <a:pt x="2329" y="362"/>
                    <a:pt x="2339" y="380"/>
                  </a:cubicBezTo>
                  <a:close/>
                  <a:moveTo>
                    <a:pt x="2378" y="425"/>
                  </a:moveTo>
                  <a:cubicBezTo>
                    <a:pt x="2381" y="429"/>
                    <a:pt x="2391" y="413"/>
                    <a:pt x="2396" y="406"/>
                  </a:cubicBezTo>
                  <a:cubicBezTo>
                    <a:pt x="2402" y="398"/>
                    <a:pt x="2408" y="390"/>
                    <a:pt x="2413" y="382"/>
                  </a:cubicBezTo>
                  <a:cubicBezTo>
                    <a:pt x="2420" y="370"/>
                    <a:pt x="2426" y="358"/>
                    <a:pt x="2432" y="346"/>
                  </a:cubicBezTo>
                  <a:cubicBezTo>
                    <a:pt x="2437" y="333"/>
                    <a:pt x="2443" y="321"/>
                    <a:pt x="2441" y="306"/>
                  </a:cubicBezTo>
                  <a:cubicBezTo>
                    <a:pt x="2441" y="303"/>
                    <a:pt x="2440" y="300"/>
                    <a:pt x="2439" y="298"/>
                  </a:cubicBezTo>
                  <a:cubicBezTo>
                    <a:pt x="2436" y="295"/>
                    <a:pt x="2433" y="295"/>
                    <a:pt x="2430" y="295"/>
                  </a:cubicBezTo>
                  <a:cubicBezTo>
                    <a:pt x="2423" y="297"/>
                    <a:pt x="2419" y="303"/>
                    <a:pt x="2415" y="310"/>
                  </a:cubicBezTo>
                  <a:cubicBezTo>
                    <a:pt x="2410" y="318"/>
                    <a:pt x="2405" y="325"/>
                    <a:pt x="2402" y="334"/>
                  </a:cubicBezTo>
                  <a:cubicBezTo>
                    <a:pt x="2396" y="349"/>
                    <a:pt x="2392" y="364"/>
                    <a:pt x="2387" y="379"/>
                  </a:cubicBezTo>
                  <a:cubicBezTo>
                    <a:pt x="2383" y="394"/>
                    <a:pt x="2374" y="420"/>
                    <a:pt x="2378" y="425"/>
                  </a:cubicBezTo>
                  <a:close/>
                  <a:moveTo>
                    <a:pt x="3481" y="1357"/>
                  </a:moveTo>
                  <a:cubicBezTo>
                    <a:pt x="3477" y="1355"/>
                    <a:pt x="3472" y="1357"/>
                    <a:pt x="3469" y="1361"/>
                  </a:cubicBezTo>
                  <a:cubicBezTo>
                    <a:pt x="3465" y="1366"/>
                    <a:pt x="3465" y="1375"/>
                    <a:pt x="3467" y="1382"/>
                  </a:cubicBezTo>
                  <a:cubicBezTo>
                    <a:pt x="3473" y="1403"/>
                    <a:pt x="3481" y="1423"/>
                    <a:pt x="3491" y="1442"/>
                  </a:cubicBezTo>
                  <a:cubicBezTo>
                    <a:pt x="3496" y="1451"/>
                    <a:pt x="3501" y="1460"/>
                    <a:pt x="3507" y="1468"/>
                  </a:cubicBezTo>
                  <a:cubicBezTo>
                    <a:pt x="3510" y="1473"/>
                    <a:pt x="3524" y="1497"/>
                    <a:pt x="3524" y="1487"/>
                  </a:cubicBezTo>
                  <a:cubicBezTo>
                    <a:pt x="3524" y="1475"/>
                    <a:pt x="3521" y="1462"/>
                    <a:pt x="3518" y="1451"/>
                  </a:cubicBezTo>
                  <a:cubicBezTo>
                    <a:pt x="3515" y="1434"/>
                    <a:pt x="3510" y="1416"/>
                    <a:pt x="3505" y="1400"/>
                  </a:cubicBezTo>
                  <a:cubicBezTo>
                    <a:pt x="3500" y="1385"/>
                    <a:pt x="3495" y="1362"/>
                    <a:pt x="3481" y="1357"/>
                  </a:cubicBezTo>
                  <a:close/>
                  <a:moveTo>
                    <a:pt x="1226" y="1486"/>
                  </a:moveTo>
                  <a:cubicBezTo>
                    <a:pt x="1229" y="1490"/>
                    <a:pt x="1239" y="1475"/>
                    <a:pt x="1244" y="1467"/>
                  </a:cubicBezTo>
                  <a:cubicBezTo>
                    <a:pt x="1250" y="1460"/>
                    <a:pt x="1256" y="1451"/>
                    <a:pt x="1261" y="1443"/>
                  </a:cubicBezTo>
                  <a:cubicBezTo>
                    <a:pt x="1268" y="1432"/>
                    <a:pt x="1274" y="1420"/>
                    <a:pt x="1280" y="1407"/>
                  </a:cubicBezTo>
                  <a:cubicBezTo>
                    <a:pt x="1285" y="1395"/>
                    <a:pt x="1291" y="1382"/>
                    <a:pt x="1289" y="1367"/>
                  </a:cubicBezTo>
                  <a:cubicBezTo>
                    <a:pt x="1289" y="1364"/>
                    <a:pt x="1288" y="1361"/>
                    <a:pt x="1287" y="1359"/>
                  </a:cubicBezTo>
                  <a:cubicBezTo>
                    <a:pt x="1284" y="1356"/>
                    <a:pt x="1281" y="1356"/>
                    <a:pt x="1278" y="1357"/>
                  </a:cubicBezTo>
                  <a:cubicBezTo>
                    <a:pt x="1271" y="1359"/>
                    <a:pt x="1267" y="1365"/>
                    <a:pt x="1263" y="1371"/>
                  </a:cubicBezTo>
                  <a:cubicBezTo>
                    <a:pt x="1258" y="1379"/>
                    <a:pt x="1253" y="1387"/>
                    <a:pt x="1250" y="1396"/>
                  </a:cubicBezTo>
                  <a:cubicBezTo>
                    <a:pt x="1244" y="1410"/>
                    <a:pt x="1240" y="1425"/>
                    <a:pt x="1235" y="1441"/>
                  </a:cubicBezTo>
                  <a:cubicBezTo>
                    <a:pt x="1231" y="1455"/>
                    <a:pt x="1222" y="1482"/>
                    <a:pt x="1226" y="1486"/>
                  </a:cubicBezTo>
                  <a:close/>
                  <a:moveTo>
                    <a:pt x="3459" y="763"/>
                  </a:moveTo>
                  <a:cubicBezTo>
                    <a:pt x="3470" y="793"/>
                    <a:pt x="3490" y="812"/>
                    <a:pt x="3510" y="829"/>
                  </a:cubicBezTo>
                  <a:cubicBezTo>
                    <a:pt x="3512" y="831"/>
                    <a:pt x="3514" y="832"/>
                    <a:pt x="3516" y="833"/>
                  </a:cubicBezTo>
                  <a:cubicBezTo>
                    <a:pt x="3517" y="833"/>
                    <a:pt x="3518" y="833"/>
                    <a:pt x="3518" y="833"/>
                  </a:cubicBezTo>
                  <a:cubicBezTo>
                    <a:pt x="3520" y="833"/>
                    <a:pt x="3521" y="832"/>
                    <a:pt x="3522" y="831"/>
                  </a:cubicBezTo>
                  <a:cubicBezTo>
                    <a:pt x="3526" y="826"/>
                    <a:pt x="3520" y="813"/>
                    <a:pt x="3519" y="808"/>
                  </a:cubicBezTo>
                  <a:cubicBezTo>
                    <a:pt x="3515" y="800"/>
                    <a:pt x="3511" y="792"/>
                    <a:pt x="3507" y="784"/>
                  </a:cubicBezTo>
                  <a:cubicBezTo>
                    <a:pt x="3501" y="771"/>
                    <a:pt x="3494" y="757"/>
                    <a:pt x="3485" y="746"/>
                  </a:cubicBezTo>
                  <a:cubicBezTo>
                    <a:pt x="3482" y="741"/>
                    <a:pt x="3478" y="736"/>
                    <a:pt x="3473" y="734"/>
                  </a:cubicBezTo>
                  <a:cubicBezTo>
                    <a:pt x="3468" y="733"/>
                    <a:pt x="3462" y="734"/>
                    <a:pt x="3459" y="740"/>
                  </a:cubicBezTo>
                  <a:cubicBezTo>
                    <a:pt x="3457" y="743"/>
                    <a:pt x="3456" y="747"/>
                    <a:pt x="3457" y="751"/>
                  </a:cubicBezTo>
                  <a:cubicBezTo>
                    <a:pt x="3457" y="756"/>
                    <a:pt x="3458" y="759"/>
                    <a:pt x="3459" y="763"/>
                  </a:cubicBezTo>
                  <a:close/>
                  <a:moveTo>
                    <a:pt x="3507" y="57"/>
                  </a:moveTo>
                  <a:cubicBezTo>
                    <a:pt x="3510" y="61"/>
                    <a:pt x="3524" y="86"/>
                    <a:pt x="3524" y="75"/>
                  </a:cubicBezTo>
                  <a:cubicBezTo>
                    <a:pt x="3524" y="64"/>
                    <a:pt x="3521" y="51"/>
                    <a:pt x="3518" y="40"/>
                  </a:cubicBezTo>
                  <a:cubicBezTo>
                    <a:pt x="3515" y="26"/>
                    <a:pt x="3512" y="13"/>
                    <a:pt x="3508" y="0"/>
                  </a:cubicBezTo>
                  <a:cubicBezTo>
                    <a:pt x="3477" y="0"/>
                    <a:pt x="3477" y="0"/>
                    <a:pt x="3477" y="0"/>
                  </a:cubicBezTo>
                  <a:cubicBezTo>
                    <a:pt x="3481" y="11"/>
                    <a:pt x="3486" y="21"/>
                    <a:pt x="3491" y="31"/>
                  </a:cubicBezTo>
                  <a:cubicBezTo>
                    <a:pt x="3496" y="40"/>
                    <a:pt x="3501" y="49"/>
                    <a:pt x="3507" y="57"/>
                  </a:cubicBezTo>
                  <a:close/>
                  <a:moveTo>
                    <a:pt x="2378" y="1133"/>
                  </a:moveTo>
                  <a:cubicBezTo>
                    <a:pt x="2381" y="1137"/>
                    <a:pt x="2391" y="1122"/>
                    <a:pt x="2396" y="1115"/>
                  </a:cubicBezTo>
                  <a:cubicBezTo>
                    <a:pt x="2402" y="1107"/>
                    <a:pt x="2408" y="1099"/>
                    <a:pt x="2413" y="1090"/>
                  </a:cubicBezTo>
                  <a:cubicBezTo>
                    <a:pt x="2420" y="1079"/>
                    <a:pt x="2426" y="1067"/>
                    <a:pt x="2432" y="1054"/>
                  </a:cubicBezTo>
                  <a:cubicBezTo>
                    <a:pt x="2437" y="1042"/>
                    <a:pt x="2443" y="1029"/>
                    <a:pt x="2441" y="1015"/>
                  </a:cubicBezTo>
                  <a:cubicBezTo>
                    <a:pt x="2441" y="1011"/>
                    <a:pt x="2440" y="1008"/>
                    <a:pt x="2439" y="1006"/>
                  </a:cubicBezTo>
                  <a:cubicBezTo>
                    <a:pt x="2436" y="1003"/>
                    <a:pt x="2433" y="1003"/>
                    <a:pt x="2430" y="1004"/>
                  </a:cubicBezTo>
                  <a:cubicBezTo>
                    <a:pt x="2423" y="1006"/>
                    <a:pt x="2419" y="1012"/>
                    <a:pt x="2415" y="1019"/>
                  </a:cubicBezTo>
                  <a:cubicBezTo>
                    <a:pt x="2410" y="1026"/>
                    <a:pt x="2405" y="1034"/>
                    <a:pt x="2402" y="1043"/>
                  </a:cubicBezTo>
                  <a:cubicBezTo>
                    <a:pt x="2396" y="1058"/>
                    <a:pt x="2392" y="1073"/>
                    <a:pt x="2387" y="1088"/>
                  </a:cubicBezTo>
                  <a:cubicBezTo>
                    <a:pt x="2383" y="1103"/>
                    <a:pt x="2374" y="1129"/>
                    <a:pt x="2378" y="1133"/>
                  </a:cubicBezTo>
                  <a:close/>
                  <a:moveTo>
                    <a:pt x="3481" y="651"/>
                  </a:moveTo>
                  <a:cubicBezTo>
                    <a:pt x="3477" y="650"/>
                    <a:pt x="3472" y="651"/>
                    <a:pt x="3469" y="655"/>
                  </a:cubicBezTo>
                  <a:cubicBezTo>
                    <a:pt x="3465" y="661"/>
                    <a:pt x="3465" y="669"/>
                    <a:pt x="3467" y="676"/>
                  </a:cubicBezTo>
                  <a:cubicBezTo>
                    <a:pt x="3473" y="697"/>
                    <a:pt x="3481" y="718"/>
                    <a:pt x="3491" y="736"/>
                  </a:cubicBezTo>
                  <a:cubicBezTo>
                    <a:pt x="3496" y="745"/>
                    <a:pt x="3501" y="754"/>
                    <a:pt x="3507" y="763"/>
                  </a:cubicBezTo>
                  <a:cubicBezTo>
                    <a:pt x="3510" y="767"/>
                    <a:pt x="3524" y="791"/>
                    <a:pt x="3524" y="781"/>
                  </a:cubicBezTo>
                  <a:cubicBezTo>
                    <a:pt x="3524" y="769"/>
                    <a:pt x="3521" y="757"/>
                    <a:pt x="3518" y="745"/>
                  </a:cubicBezTo>
                  <a:cubicBezTo>
                    <a:pt x="3515" y="728"/>
                    <a:pt x="3510" y="711"/>
                    <a:pt x="3505" y="694"/>
                  </a:cubicBezTo>
                  <a:cubicBezTo>
                    <a:pt x="3500" y="680"/>
                    <a:pt x="3495" y="656"/>
                    <a:pt x="3481" y="651"/>
                  </a:cubicBezTo>
                  <a:close/>
                  <a:moveTo>
                    <a:pt x="3459" y="58"/>
                  </a:moveTo>
                  <a:cubicBezTo>
                    <a:pt x="3470" y="87"/>
                    <a:pt x="3490" y="107"/>
                    <a:pt x="3510" y="124"/>
                  </a:cubicBezTo>
                  <a:cubicBezTo>
                    <a:pt x="3512" y="125"/>
                    <a:pt x="3514" y="127"/>
                    <a:pt x="3516" y="127"/>
                  </a:cubicBezTo>
                  <a:cubicBezTo>
                    <a:pt x="3517" y="128"/>
                    <a:pt x="3518" y="128"/>
                    <a:pt x="3518" y="128"/>
                  </a:cubicBezTo>
                  <a:cubicBezTo>
                    <a:pt x="3520" y="127"/>
                    <a:pt x="3521" y="127"/>
                    <a:pt x="3522" y="125"/>
                  </a:cubicBezTo>
                  <a:cubicBezTo>
                    <a:pt x="3526" y="121"/>
                    <a:pt x="3520" y="107"/>
                    <a:pt x="3519" y="102"/>
                  </a:cubicBezTo>
                  <a:cubicBezTo>
                    <a:pt x="3515" y="94"/>
                    <a:pt x="3511" y="86"/>
                    <a:pt x="3507" y="78"/>
                  </a:cubicBezTo>
                  <a:cubicBezTo>
                    <a:pt x="3501" y="65"/>
                    <a:pt x="3494" y="52"/>
                    <a:pt x="3485" y="40"/>
                  </a:cubicBezTo>
                  <a:cubicBezTo>
                    <a:pt x="3482" y="35"/>
                    <a:pt x="3478" y="31"/>
                    <a:pt x="3473" y="29"/>
                  </a:cubicBezTo>
                  <a:cubicBezTo>
                    <a:pt x="3468" y="27"/>
                    <a:pt x="3462" y="29"/>
                    <a:pt x="3459" y="34"/>
                  </a:cubicBezTo>
                  <a:cubicBezTo>
                    <a:pt x="3457" y="37"/>
                    <a:pt x="3456" y="42"/>
                    <a:pt x="3457" y="46"/>
                  </a:cubicBezTo>
                  <a:cubicBezTo>
                    <a:pt x="3457" y="50"/>
                    <a:pt x="3458" y="54"/>
                    <a:pt x="3459" y="58"/>
                  </a:cubicBezTo>
                  <a:close/>
                  <a:moveTo>
                    <a:pt x="2381" y="932"/>
                  </a:moveTo>
                  <a:cubicBezTo>
                    <a:pt x="2376" y="929"/>
                    <a:pt x="2369" y="931"/>
                    <a:pt x="2365" y="937"/>
                  </a:cubicBezTo>
                  <a:cubicBezTo>
                    <a:pt x="2361" y="942"/>
                    <a:pt x="2359" y="949"/>
                    <a:pt x="2358" y="956"/>
                  </a:cubicBezTo>
                  <a:cubicBezTo>
                    <a:pt x="2359" y="981"/>
                    <a:pt x="2362" y="1006"/>
                    <a:pt x="2365" y="1031"/>
                  </a:cubicBezTo>
                  <a:cubicBezTo>
                    <a:pt x="2367" y="1041"/>
                    <a:pt x="2368" y="1051"/>
                    <a:pt x="2370" y="1061"/>
                  </a:cubicBezTo>
                  <a:cubicBezTo>
                    <a:pt x="2371" y="1064"/>
                    <a:pt x="2374" y="1082"/>
                    <a:pt x="2378" y="1074"/>
                  </a:cubicBezTo>
                  <a:cubicBezTo>
                    <a:pt x="2380" y="1069"/>
                    <a:pt x="2381" y="1063"/>
                    <a:pt x="2382" y="1058"/>
                  </a:cubicBezTo>
                  <a:cubicBezTo>
                    <a:pt x="2384" y="1048"/>
                    <a:pt x="2385" y="1038"/>
                    <a:pt x="2386" y="1028"/>
                  </a:cubicBezTo>
                  <a:cubicBezTo>
                    <a:pt x="2389" y="1011"/>
                    <a:pt x="2390" y="994"/>
                    <a:pt x="2391" y="977"/>
                  </a:cubicBezTo>
                  <a:cubicBezTo>
                    <a:pt x="2392" y="963"/>
                    <a:pt x="2393" y="940"/>
                    <a:pt x="2381" y="932"/>
                  </a:cubicBezTo>
                  <a:close/>
                  <a:moveTo>
                    <a:pt x="2307" y="1116"/>
                  </a:moveTo>
                  <a:cubicBezTo>
                    <a:pt x="2318" y="1145"/>
                    <a:pt x="2338" y="1165"/>
                    <a:pt x="2358" y="1182"/>
                  </a:cubicBezTo>
                  <a:cubicBezTo>
                    <a:pt x="2360" y="1184"/>
                    <a:pt x="2362" y="1185"/>
                    <a:pt x="2364" y="1186"/>
                  </a:cubicBezTo>
                  <a:cubicBezTo>
                    <a:pt x="2365" y="1186"/>
                    <a:pt x="2366" y="1186"/>
                    <a:pt x="2366" y="1186"/>
                  </a:cubicBezTo>
                  <a:cubicBezTo>
                    <a:pt x="2368" y="1186"/>
                    <a:pt x="2369" y="1185"/>
                    <a:pt x="2370" y="1184"/>
                  </a:cubicBezTo>
                  <a:cubicBezTo>
                    <a:pt x="2374" y="1179"/>
                    <a:pt x="2368" y="1166"/>
                    <a:pt x="2367" y="1161"/>
                  </a:cubicBezTo>
                  <a:cubicBezTo>
                    <a:pt x="2363" y="1152"/>
                    <a:pt x="2359" y="1145"/>
                    <a:pt x="2355" y="1137"/>
                  </a:cubicBezTo>
                  <a:cubicBezTo>
                    <a:pt x="2349" y="1123"/>
                    <a:pt x="2342" y="1110"/>
                    <a:pt x="2333" y="1098"/>
                  </a:cubicBezTo>
                  <a:cubicBezTo>
                    <a:pt x="2330" y="1093"/>
                    <a:pt x="2326" y="1089"/>
                    <a:pt x="2321" y="1087"/>
                  </a:cubicBezTo>
                  <a:cubicBezTo>
                    <a:pt x="2316" y="1085"/>
                    <a:pt x="2310" y="1087"/>
                    <a:pt x="2307" y="1092"/>
                  </a:cubicBezTo>
                  <a:cubicBezTo>
                    <a:pt x="2305" y="1096"/>
                    <a:pt x="2304" y="1100"/>
                    <a:pt x="2305" y="1104"/>
                  </a:cubicBezTo>
                  <a:cubicBezTo>
                    <a:pt x="2305" y="1108"/>
                    <a:pt x="2306" y="1112"/>
                    <a:pt x="2307" y="1116"/>
                  </a:cubicBezTo>
                  <a:close/>
                  <a:moveTo>
                    <a:pt x="1226" y="75"/>
                  </a:moveTo>
                  <a:cubicBezTo>
                    <a:pt x="1229" y="79"/>
                    <a:pt x="1239" y="63"/>
                    <a:pt x="1244" y="56"/>
                  </a:cubicBezTo>
                  <a:cubicBezTo>
                    <a:pt x="1250" y="48"/>
                    <a:pt x="1256" y="40"/>
                    <a:pt x="1261" y="32"/>
                  </a:cubicBezTo>
                  <a:cubicBezTo>
                    <a:pt x="1267" y="22"/>
                    <a:pt x="1273" y="11"/>
                    <a:pt x="1278" y="0"/>
                  </a:cubicBezTo>
                  <a:cubicBezTo>
                    <a:pt x="1244" y="0"/>
                    <a:pt x="1244" y="0"/>
                    <a:pt x="1244" y="0"/>
                  </a:cubicBezTo>
                  <a:cubicBezTo>
                    <a:pt x="1241" y="10"/>
                    <a:pt x="1238" y="20"/>
                    <a:pt x="1235" y="29"/>
                  </a:cubicBezTo>
                  <a:cubicBezTo>
                    <a:pt x="1231" y="44"/>
                    <a:pt x="1222" y="71"/>
                    <a:pt x="1226" y="75"/>
                  </a:cubicBezTo>
                  <a:close/>
                  <a:moveTo>
                    <a:pt x="1229" y="1285"/>
                  </a:moveTo>
                  <a:cubicBezTo>
                    <a:pt x="1224" y="1282"/>
                    <a:pt x="1217" y="1284"/>
                    <a:pt x="1213" y="1289"/>
                  </a:cubicBezTo>
                  <a:cubicBezTo>
                    <a:pt x="1209" y="1294"/>
                    <a:pt x="1207" y="1302"/>
                    <a:pt x="1206" y="1309"/>
                  </a:cubicBezTo>
                  <a:cubicBezTo>
                    <a:pt x="1207" y="1334"/>
                    <a:pt x="1210" y="1359"/>
                    <a:pt x="1213" y="1384"/>
                  </a:cubicBezTo>
                  <a:cubicBezTo>
                    <a:pt x="1215" y="1394"/>
                    <a:pt x="1216" y="1404"/>
                    <a:pt x="1218" y="1413"/>
                  </a:cubicBezTo>
                  <a:cubicBezTo>
                    <a:pt x="1219" y="1416"/>
                    <a:pt x="1222" y="1435"/>
                    <a:pt x="1226" y="1427"/>
                  </a:cubicBezTo>
                  <a:cubicBezTo>
                    <a:pt x="1228" y="1422"/>
                    <a:pt x="1229" y="1416"/>
                    <a:pt x="1230" y="1411"/>
                  </a:cubicBezTo>
                  <a:cubicBezTo>
                    <a:pt x="1232" y="1401"/>
                    <a:pt x="1233" y="1391"/>
                    <a:pt x="1234" y="1381"/>
                  </a:cubicBezTo>
                  <a:cubicBezTo>
                    <a:pt x="1237" y="1364"/>
                    <a:pt x="1238" y="1347"/>
                    <a:pt x="1239" y="1330"/>
                  </a:cubicBezTo>
                  <a:cubicBezTo>
                    <a:pt x="1240" y="1315"/>
                    <a:pt x="1241" y="1293"/>
                    <a:pt x="1229" y="1285"/>
                  </a:cubicBezTo>
                  <a:close/>
                  <a:moveTo>
                    <a:pt x="2307" y="408"/>
                  </a:moveTo>
                  <a:cubicBezTo>
                    <a:pt x="2318" y="437"/>
                    <a:pt x="2338" y="457"/>
                    <a:pt x="2358" y="474"/>
                  </a:cubicBezTo>
                  <a:cubicBezTo>
                    <a:pt x="2360" y="475"/>
                    <a:pt x="2362" y="477"/>
                    <a:pt x="2364" y="477"/>
                  </a:cubicBezTo>
                  <a:cubicBezTo>
                    <a:pt x="2365" y="478"/>
                    <a:pt x="2366" y="478"/>
                    <a:pt x="2366" y="477"/>
                  </a:cubicBezTo>
                  <a:cubicBezTo>
                    <a:pt x="2368" y="477"/>
                    <a:pt x="2369" y="477"/>
                    <a:pt x="2370" y="475"/>
                  </a:cubicBezTo>
                  <a:cubicBezTo>
                    <a:pt x="2374" y="470"/>
                    <a:pt x="2368" y="457"/>
                    <a:pt x="2367" y="452"/>
                  </a:cubicBezTo>
                  <a:cubicBezTo>
                    <a:pt x="2363" y="444"/>
                    <a:pt x="2359" y="436"/>
                    <a:pt x="2355" y="428"/>
                  </a:cubicBezTo>
                  <a:cubicBezTo>
                    <a:pt x="2349" y="415"/>
                    <a:pt x="2342" y="402"/>
                    <a:pt x="2333" y="390"/>
                  </a:cubicBezTo>
                  <a:cubicBezTo>
                    <a:pt x="2330" y="385"/>
                    <a:pt x="2326" y="380"/>
                    <a:pt x="2321" y="379"/>
                  </a:cubicBezTo>
                  <a:cubicBezTo>
                    <a:pt x="2316" y="377"/>
                    <a:pt x="2310" y="379"/>
                    <a:pt x="2307" y="384"/>
                  </a:cubicBezTo>
                  <a:cubicBezTo>
                    <a:pt x="2305" y="387"/>
                    <a:pt x="2304" y="392"/>
                    <a:pt x="2305" y="396"/>
                  </a:cubicBezTo>
                  <a:cubicBezTo>
                    <a:pt x="2305" y="400"/>
                    <a:pt x="2306" y="404"/>
                    <a:pt x="2307" y="408"/>
                  </a:cubicBezTo>
                  <a:close/>
                  <a:moveTo>
                    <a:pt x="2370" y="352"/>
                  </a:moveTo>
                  <a:cubicBezTo>
                    <a:pt x="2371" y="355"/>
                    <a:pt x="2374" y="374"/>
                    <a:pt x="2378" y="366"/>
                  </a:cubicBezTo>
                  <a:cubicBezTo>
                    <a:pt x="2380" y="361"/>
                    <a:pt x="2381" y="355"/>
                    <a:pt x="2382" y="350"/>
                  </a:cubicBezTo>
                  <a:cubicBezTo>
                    <a:pt x="2384" y="340"/>
                    <a:pt x="2385" y="329"/>
                    <a:pt x="2386" y="319"/>
                  </a:cubicBezTo>
                  <a:cubicBezTo>
                    <a:pt x="2389" y="302"/>
                    <a:pt x="2390" y="285"/>
                    <a:pt x="2391" y="268"/>
                  </a:cubicBezTo>
                  <a:cubicBezTo>
                    <a:pt x="2392" y="254"/>
                    <a:pt x="2393" y="231"/>
                    <a:pt x="2381" y="224"/>
                  </a:cubicBezTo>
                  <a:cubicBezTo>
                    <a:pt x="2376" y="221"/>
                    <a:pt x="2369" y="223"/>
                    <a:pt x="2365" y="228"/>
                  </a:cubicBezTo>
                  <a:cubicBezTo>
                    <a:pt x="2361" y="233"/>
                    <a:pt x="2359" y="240"/>
                    <a:pt x="2358" y="248"/>
                  </a:cubicBezTo>
                  <a:cubicBezTo>
                    <a:pt x="2359" y="273"/>
                    <a:pt x="2362" y="298"/>
                    <a:pt x="2365" y="323"/>
                  </a:cubicBezTo>
                  <a:cubicBezTo>
                    <a:pt x="2367" y="333"/>
                    <a:pt x="2368" y="342"/>
                    <a:pt x="2370" y="352"/>
                  </a:cubicBezTo>
                  <a:close/>
                  <a:moveTo>
                    <a:pt x="3" y="1116"/>
                  </a:moveTo>
                  <a:cubicBezTo>
                    <a:pt x="14" y="1145"/>
                    <a:pt x="34" y="1165"/>
                    <a:pt x="54" y="1182"/>
                  </a:cubicBezTo>
                  <a:cubicBezTo>
                    <a:pt x="56" y="1184"/>
                    <a:pt x="58" y="1185"/>
                    <a:pt x="60" y="1186"/>
                  </a:cubicBezTo>
                  <a:cubicBezTo>
                    <a:pt x="61" y="1186"/>
                    <a:pt x="62" y="1186"/>
                    <a:pt x="63" y="1186"/>
                  </a:cubicBezTo>
                  <a:cubicBezTo>
                    <a:pt x="64" y="1186"/>
                    <a:pt x="65" y="1185"/>
                    <a:pt x="66" y="1184"/>
                  </a:cubicBezTo>
                  <a:cubicBezTo>
                    <a:pt x="70" y="1179"/>
                    <a:pt x="64" y="1166"/>
                    <a:pt x="63" y="1161"/>
                  </a:cubicBezTo>
                  <a:cubicBezTo>
                    <a:pt x="59" y="1152"/>
                    <a:pt x="55" y="1145"/>
                    <a:pt x="51" y="1137"/>
                  </a:cubicBezTo>
                  <a:cubicBezTo>
                    <a:pt x="45" y="1123"/>
                    <a:pt x="38" y="1110"/>
                    <a:pt x="29" y="1098"/>
                  </a:cubicBezTo>
                  <a:cubicBezTo>
                    <a:pt x="26" y="1093"/>
                    <a:pt x="22" y="1089"/>
                    <a:pt x="17" y="1087"/>
                  </a:cubicBezTo>
                  <a:cubicBezTo>
                    <a:pt x="12" y="1085"/>
                    <a:pt x="6" y="1087"/>
                    <a:pt x="3" y="1092"/>
                  </a:cubicBezTo>
                  <a:cubicBezTo>
                    <a:pt x="1" y="1096"/>
                    <a:pt x="0" y="1100"/>
                    <a:pt x="1" y="1104"/>
                  </a:cubicBezTo>
                  <a:cubicBezTo>
                    <a:pt x="1" y="1108"/>
                    <a:pt x="2" y="1112"/>
                    <a:pt x="3" y="1116"/>
                  </a:cubicBezTo>
                  <a:close/>
                  <a:moveTo>
                    <a:pt x="2353" y="1047"/>
                  </a:moveTo>
                  <a:cubicBezTo>
                    <a:pt x="2348" y="1032"/>
                    <a:pt x="2343" y="1009"/>
                    <a:pt x="2329" y="1004"/>
                  </a:cubicBezTo>
                  <a:cubicBezTo>
                    <a:pt x="2325" y="1003"/>
                    <a:pt x="2320" y="1004"/>
                    <a:pt x="2317" y="1008"/>
                  </a:cubicBezTo>
                  <a:cubicBezTo>
                    <a:pt x="2313" y="1014"/>
                    <a:pt x="2313" y="1022"/>
                    <a:pt x="2315" y="1029"/>
                  </a:cubicBezTo>
                  <a:cubicBezTo>
                    <a:pt x="2321" y="1050"/>
                    <a:pt x="2329" y="1070"/>
                    <a:pt x="2339" y="1089"/>
                  </a:cubicBezTo>
                  <a:cubicBezTo>
                    <a:pt x="2344" y="1098"/>
                    <a:pt x="2349" y="1107"/>
                    <a:pt x="2355" y="1116"/>
                  </a:cubicBezTo>
                  <a:cubicBezTo>
                    <a:pt x="2358" y="1120"/>
                    <a:pt x="2372" y="1144"/>
                    <a:pt x="2372" y="1134"/>
                  </a:cubicBezTo>
                  <a:cubicBezTo>
                    <a:pt x="2372" y="1122"/>
                    <a:pt x="2369" y="1109"/>
                    <a:pt x="2366" y="1098"/>
                  </a:cubicBezTo>
                  <a:cubicBezTo>
                    <a:pt x="2363" y="1081"/>
                    <a:pt x="2358" y="1064"/>
                    <a:pt x="2353" y="1047"/>
                  </a:cubicBezTo>
                  <a:close/>
                  <a:moveTo>
                    <a:pt x="142" y="1091"/>
                  </a:moveTo>
                  <a:cubicBezTo>
                    <a:pt x="142" y="1090"/>
                    <a:pt x="141" y="1090"/>
                    <a:pt x="141" y="1090"/>
                  </a:cubicBezTo>
                  <a:cubicBezTo>
                    <a:pt x="139" y="1089"/>
                    <a:pt x="136" y="1089"/>
                    <a:pt x="133" y="1090"/>
                  </a:cubicBezTo>
                  <a:cubicBezTo>
                    <a:pt x="120" y="1095"/>
                    <a:pt x="109" y="1110"/>
                    <a:pt x="100" y="1123"/>
                  </a:cubicBezTo>
                  <a:cubicBezTo>
                    <a:pt x="89" y="1140"/>
                    <a:pt x="73" y="1176"/>
                    <a:pt x="76" y="1182"/>
                  </a:cubicBezTo>
                  <a:cubicBezTo>
                    <a:pt x="79" y="1189"/>
                    <a:pt x="117" y="1164"/>
                    <a:pt x="132" y="1143"/>
                  </a:cubicBezTo>
                  <a:cubicBezTo>
                    <a:pt x="140" y="1132"/>
                    <a:pt x="155" y="1111"/>
                    <a:pt x="146" y="1095"/>
                  </a:cubicBezTo>
                  <a:cubicBezTo>
                    <a:pt x="145" y="1093"/>
                    <a:pt x="144" y="1092"/>
                    <a:pt x="142" y="1091"/>
                  </a:cubicBezTo>
                  <a:close/>
                  <a:moveTo>
                    <a:pt x="3510" y="1535"/>
                  </a:moveTo>
                  <a:cubicBezTo>
                    <a:pt x="3512" y="1536"/>
                    <a:pt x="3514" y="1538"/>
                    <a:pt x="3516" y="1539"/>
                  </a:cubicBezTo>
                  <a:cubicBezTo>
                    <a:pt x="3517" y="1539"/>
                    <a:pt x="3518" y="1539"/>
                    <a:pt x="3518" y="1539"/>
                  </a:cubicBezTo>
                  <a:cubicBezTo>
                    <a:pt x="3520" y="1539"/>
                    <a:pt x="3521" y="1538"/>
                    <a:pt x="3522" y="1537"/>
                  </a:cubicBezTo>
                  <a:cubicBezTo>
                    <a:pt x="3526" y="1532"/>
                    <a:pt x="3520" y="1518"/>
                    <a:pt x="3519" y="1514"/>
                  </a:cubicBezTo>
                  <a:cubicBezTo>
                    <a:pt x="3515" y="1505"/>
                    <a:pt x="3511" y="1497"/>
                    <a:pt x="3507" y="1490"/>
                  </a:cubicBezTo>
                  <a:cubicBezTo>
                    <a:pt x="3501" y="1476"/>
                    <a:pt x="3494" y="1463"/>
                    <a:pt x="3485" y="1451"/>
                  </a:cubicBezTo>
                  <a:cubicBezTo>
                    <a:pt x="3482" y="1446"/>
                    <a:pt x="3478" y="1442"/>
                    <a:pt x="3473" y="1440"/>
                  </a:cubicBezTo>
                  <a:cubicBezTo>
                    <a:pt x="3468" y="1438"/>
                    <a:pt x="3462" y="1440"/>
                    <a:pt x="3459" y="1445"/>
                  </a:cubicBezTo>
                  <a:cubicBezTo>
                    <a:pt x="3457" y="1448"/>
                    <a:pt x="3456" y="1453"/>
                    <a:pt x="3457" y="1457"/>
                  </a:cubicBezTo>
                  <a:cubicBezTo>
                    <a:pt x="3457" y="1461"/>
                    <a:pt x="3458" y="1465"/>
                    <a:pt x="3459" y="1469"/>
                  </a:cubicBezTo>
                  <a:cubicBezTo>
                    <a:pt x="3470" y="1498"/>
                    <a:pt x="3490" y="1518"/>
                    <a:pt x="3510" y="1535"/>
                  </a:cubicBezTo>
                  <a:close/>
                  <a:moveTo>
                    <a:pt x="2446" y="382"/>
                  </a:moveTo>
                  <a:cubicBezTo>
                    <a:pt x="2446" y="382"/>
                    <a:pt x="2445" y="382"/>
                    <a:pt x="2445" y="381"/>
                  </a:cubicBezTo>
                  <a:cubicBezTo>
                    <a:pt x="2443" y="380"/>
                    <a:pt x="2440" y="380"/>
                    <a:pt x="2437" y="381"/>
                  </a:cubicBezTo>
                  <a:cubicBezTo>
                    <a:pt x="2424" y="387"/>
                    <a:pt x="2413" y="401"/>
                    <a:pt x="2404" y="415"/>
                  </a:cubicBezTo>
                  <a:cubicBezTo>
                    <a:pt x="2392" y="432"/>
                    <a:pt x="2377" y="468"/>
                    <a:pt x="2380" y="474"/>
                  </a:cubicBezTo>
                  <a:cubicBezTo>
                    <a:pt x="2383" y="480"/>
                    <a:pt x="2421" y="455"/>
                    <a:pt x="2436" y="435"/>
                  </a:cubicBezTo>
                  <a:cubicBezTo>
                    <a:pt x="2444" y="424"/>
                    <a:pt x="2459" y="402"/>
                    <a:pt x="2450" y="386"/>
                  </a:cubicBezTo>
                  <a:cubicBezTo>
                    <a:pt x="2449" y="385"/>
                    <a:pt x="2448" y="383"/>
                    <a:pt x="2446" y="382"/>
                  </a:cubicBezTo>
                  <a:close/>
                  <a:moveTo>
                    <a:pt x="3473" y="2146"/>
                  </a:moveTo>
                  <a:cubicBezTo>
                    <a:pt x="3468" y="2144"/>
                    <a:pt x="3462" y="2145"/>
                    <a:pt x="3459" y="2151"/>
                  </a:cubicBezTo>
                  <a:cubicBezTo>
                    <a:pt x="3458" y="2153"/>
                    <a:pt x="3457" y="2156"/>
                    <a:pt x="3457" y="2158"/>
                  </a:cubicBezTo>
                  <a:cubicBezTo>
                    <a:pt x="3487" y="2158"/>
                    <a:pt x="3487" y="2158"/>
                    <a:pt x="3487" y="2158"/>
                  </a:cubicBezTo>
                  <a:cubicBezTo>
                    <a:pt x="3486" y="2158"/>
                    <a:pt x="3486" y="2157"/>
                    <a:pt x="3485" y="2157"/>
                  </a:cubicBezTo>
                  <a:cubicBezTo>
                    <a:pt x="3482" y="2152"/>
                    <a:pt x="3478" y="2147"/>
                    <a:pt x="3473" y="2146"/>
                  </a:cubicBezTo>
                  <a:close/>
                  <a:moveTo>
                    <a:pt x="2446" y="1091"/>
                  </a:moveTo>
                  <a:cubicBezTo>
                    <a:pt x="2446" y="1090"/>
                    <a:pt x="2445" y="1090"/>
                    <a:pt x="2445" y="1090"/>
                  </a:cubicBezTo>
                  <a:cubicBezTo>
                    <a:pt x="2443" y="1089"/>
                    <a:pt x="2440" y="1089"/>
                    <a:pt x="2437" y="1090"/>
                  </a:cubicBezTo>
                  <a:cubicBezTo>
                    <a:pt x="2424" y="1095"/>
                    <a:pt x="2413" y="1110"/>
                    <a:pt x="2404" y="1123"/>
                  </a:cubicBezTo>
                  <a:cubicBezTo>
                    <a:pt x="2392" y="1140"/>
                    <a:pt x="2377" y="1176"/>
                    <a:pt x="2380" y="1182"/>
                  </a:cubicBezTo>
                  <a:cubicBezTo>
                    <a:pt x="2383" y="1189"/>
                    <a:pt x="2421" y="1164"/>
                    <a:pt x="2436" y="1143"/>
                  </a:cubicBezTo>
                  <a:cubicBezTo>
                    <a:pt x="2444" y="1132"/>
                    <a:pt x="2459" y="1111"/>
                    <a:pt x="2450" y="1095"/>
                  </a:cubicBezTo>
                  <a:cubicBezTo>
                    <a:pt x="2449" y="1093"/>
                    <a:pt x="2448" y="1092"/>
                    <a:pt x="2446" y="1091"/>
                  </a:cubicBezTo>
                  <a:close/>
                  <a:moveTo>
                    <a:pt x="3505" y="2105"/>
                  </a:moveTo>
                  <a:cubicBezTo>
                    <a:pt x="3500" y="2091"/>
                    <a:pt x="3495" y="2067"/>
                    <a:pt x="3481" y="2063"/>
                  </a:cubicBezTo>
                  <a:cubicBezTo>
                    <a:pt x="3477" y="2061"/>
                    <a:pt x="3472" y="2062"/>
                    <a:pt x="3469" y="2067"/>
                  </a:cubicBezTo>
                  <a:cubicBezTo>
                    <a:pt x="3465" y="2072"/>
                    <a:pt x="3465" y="2080"/>
                    <a:pt x="3467" y="2087"/>
                  </a:cubicBezTo>
                  <a:cubicBezTo>
                    <a:pt x="3473" y="2108"/>
                    <a:pt x="3481" y="2129"/>
                    <a:pt x="3491" y="2147"/>
                  </a:cubicBezTo>
                  <a:cubicBezTo>
                    <a:pt x="3493" y="2151"/>
                    <a:pt x="3495" y="2155"/>
                    <a:pt x="3497" y="2158"/>
                  </a:cubicBezTo>
                  <a:cubicBezTo>
                    <a:pt x="3519" y="2158"/>
                    <a:pt x="3519" y="2158"/>
                    <a:pt x="3519" y="2158"/>
                  </a:cubicBezTo>
                  <a:cubicBezTo>
                    <a:pt x="3518" y="2158"/>
                    <a:pt x="3518" y="2157"/>
                    <a:pt x="3518" y="2156"/>
                  </a:cubicBezTo>
                  <a:cubicBezTo>
                    <a:pt x="3515" y="2139"/>
                    <a:pt x="3510" y="2122"/>
                    <a:pt x="3505" y="2105"/>
                  </a:cubicBezTo>
                  <a:close/>
                  <a:moveTo>
                    <a:pt x="2378" y="1778"/>
                  </a:moveTo>
                  <a:cubicBezTo>
                    <a:pt x="2380" y="1773"/>
                    <a:pt x="2381" y="1767"/>
                    <a:pt x="2382" y="1762"/>
                  </a:cubicBezTo>
                  <a:cubicBezTo>
                    <a:pt x="2384" y="1752"/>
                    <a:pt x="2385" y="1742"/>
                    <a:pt x="2386" y="1731"/>
                  </a:cubicBezTo>
                  <a:cubicBezTo>
                    <a:pt x="2389" y="1715"/>
                    <a:pt x="2390" y="1698"/>
                    <a:pt x="2391" y="1680"/>
                  </a:cubicBezTo>
                  <a:cubicBezTo>
                    <a:pt x="2392" y="1666"/>
                    <a:pt x="2393" y="1643"/>
                    <a:pt x="2381" y="1636"/>
                  </a:cubicBezTo>
                  <a:cubicBezTo>
                    <a:pt x="2376" y="1633"/>
                    <a:pt x="2369" y="1635"/>
                    <a:pt x="2365" y="1640"/>
                  </a:cubicBezTo>
                  <a:cubicBezTo>
                    <a:pt x="2361" y="1645"/>
                    <a:pt x="2359" y="1653"/>
                    <a:pt x="2358" y="1660"/>
                  </a:cubicBezTo>
                  <a:cubicBezTo>
                    <a:pt x="2359" y="1685"/>
                    <a:pt x="2362" y="1710"/>
                    <a:pt x="2365" y="1735"/>
                  </a:cubicBezTo>
                  <a:cubicBezTo>
                    <a:pt x="2367" y="1745"/>
                    <a:pt x="2368" y="1755"/>
                    <a:pt x="2370" y="1764"/>
                  </a:cubicBezTo>
                  <a:cubicBezTo>
                    <a:pt x="2371" y="1767"/>
                    <a:pt x="2374" y="1786"/>
                    <a:pt x="2378" y="1778"/>
                  </a:cubicBezTo>
                  <a:close/>
                  <a:moveTo>
                    <a:pt x="2446" y="1794"/>
                  </a:moveTo>
                  <a:cubicBezTo>
                    <a:pt x="2446" y="1794"/>
                    <a:pt x="2445" y="1794"/>
                    <a:pt x="2445" y="1794"/>
                  </a:cubicBezTo>
                  <a:cubicBezTo>
                    <a:pt x="2443" y="1792"/>
                    <a:pt x="2440" y="1793"/>
                    <a:pt x="2437" y="1794"/>
                  </a:cubicBezTo>
                  <a:cubicBezTo>
                    <a:pt x="2424" y="1799"/>
                    <a:pt x="2413" y="1813"/>
                    <a:pt x="2404" y="1827"/>
                  </a:cubicBezTo>
                  <a:cubicBezTo>
                    <a:pt x="2392" y="1844"/>
                    <a:pt x="2377" y="1880"/>
                    <a:pt x="2380" y="1886"/>
                  </a:cubicBezTo>
                  <a:cubicBezTo>
                    <a:pt x="2383" y="1892"/>
                    <a:pt x="2421" y="1868"/>
                    <a:pt x="2436" y="1847"/>
                  </a:cubicBezTo>
                  <a:cubicBezTo>
                    <a:pt x="2444" y="1836"/>
                    <a:pt x="2459" y="1814"/>
                    <a:pt x="2450" y="1799"/>
                  </a:cubicBezTo>
                  <a:cubicBezTo>
                    <a:pt x="2449" y="1797"/>
                    <a:pt x="2448" y="1795"/>
                    <a:pt x="2446" y="1794"/>
                  </a:cubicBezTo>
                  <a:close/>
                  <a:moveTo>
                    <a:pt x="2396" y="1818"/>
                  </a:moveTo>
                  <a:cubicBezTo>
                    <a:pt x="2402" y="1810"/>
                    <a:pt x="2408" y="1802"/>
                    <a:pt x="2413" y="1794"/>
                  </a:cubicBezTo>
                  <a:cubicBezTo>
                    <a:pt x="2420" y="1782"/>
                    <a:pt x="2426" y="1770"/>
                    <a:pt x="2432" y="1758"/>
                  </a:cubicBezTo>
                  <a:cubicBezTo>
                    <a:pt x="2437" y="1745"/>
                    <a:pt x="2443" y="1733"/>
                    <a:pt x="2441" y="1718"/>
                  </a:cubicBezTo>
                  <a:cubicBezTo>
                    <a:pt x="2441" y="1715"/>
                    <a:pt x="2440" y="1712"/>
                    <a:pt x="2439" y="1710"/>
                  </a:cubicBezTo>
                  <a:cubicBezTo>
                    <a:pt x="2436" y="1707"/>
                    <a:pt x="2433" y="1707"/>
                    <a:pt x="2430" y="1708"/>
                  </a:cubicBezTo>
                  <a:cubicBezTo>
                    <a:pt x="2423" y="1710"/>
                    <a:pt x="2419" y="1716"/>
                    <a:pt x="2415" y="1722"/>
                  </a:cubicBezTo>
                  <a:cubicBezTo>
                    <a:pt x="2410" y="1730"/>
                    <a:pt x="2405" y="1738"/>
                    <a:pt x="2402" y="1746"/>
                  </a:cubicBezTo>
                  <a:cubicBezTo>
                    <a:pt x="2396" y="1761"/>
                    <a:pt x="2392" y="1776"/>
                    <a:pt x="2387" y="1792"/>
                  </a:cubicBezTo>
                  <a:cubicBezTo>
                    <a:pt x="2383" y="1806"/>
                    <a:pt x="2374" y="1833"/>
                    <a:pt x="2378" y="1837"/>
                  </a:cubicBezTo>
                  <a:cubicBezTo>
                    <a:pt x="2381" y="1841"/>
                    <a:pt x="2391" y="1826"/>
                    <a:pt x="2396" y="1818"/>
                  </a:cubicBezTo>
                  <a:close/>
                  <a:moveTo>
                    <a:pt x="3517" y="584"/>
                  </a:moveTo>
                  <a:cubicBezTo>
                    <a:pt x="3513" y="589"/>
                    <a:pt x="3511" y="596"/>
                    <a:pt x="3510" y="603"/>
                  </a:cubicBezTo>
                  <a:cubicBezTo>
                    <a:pt x="3511" y="629"/>
                    <a:pt x="3514" y="653"/>
                    <a:pt x="3517" y="678"/>
                  </a:cubicBezTo>
                  <a:cubicBezTo>
                    <a:pt x="3519" y="688"/>
                    <a:pt x="3520" y="698"/>
                    <a:pt x="3522" y="708"/>
                  </a:cubicBezTo>
                  <a:cubicBezTo>
                    <a:pt x="3523" y="711"/>
                    <a:pt x="3526" y="729"/>
                    <a:pt x="3530" y="721"/>
                  </a:cubicBezTo>
                  <a:cubicBezTo>
                    <a:pt x="3530" y="721"/>
                    <a:pt x="3530" y="720"/>
                    <a:pt x="3531" y="719"/>
                  </a:cubicBezTo>
                  <a:cubicBezTo>
                    <a:pt x="3531" y="579"/>
                    <a:pt x="3531" y="579"/>
                    <a:pt x="3531" y="579"/>
                  </a:cubicBezTo>
                  <a:cubicBezTo>
                    <a:pt x="3526" y="577"/>
                    <a:pt x="3521" y="579"/>
                    <a:pt x="3517" y="584"/>
                  </a:cubicBezTo>
                  <a:close/>
                  <a:moveTo>
                    <a:pt x="3517" y="1995"/>
                  </a:moveTo>
                  <a:cubicBezTo>
                    <a:pt x="3513" y="2000"/>
                    <a:pt x="3511" y="2007"/>
                    <a:pt x="3510" y="2015"/>
                  </a:cubicBezTo>
                  <a:cubicBezTo>
                    <a:pt x="3511" y="2040"/>
                    <a:pt x="3514" y="2065"/>
                    <a:pt x="3517" y="2089"/>
                  </a:cubicBezTo>
                  <a:cubicBezTo>
                    <a:pt x="3519" y="2099"/>
                    <a:pt x="3520" y="2109"/>
                    <a:pt x="3522" y="2119"/>
                  </a:cubicBezTo>
                  <a:cubicBezTo>
                    <a:pt x="3523" y="2122"/>
                    <a:pt x="3526" y="2140"/>
                    <a:pt x="3530" y="2132"/>
                  </a:cubicBezTo>
                  <a:cubicBezTo>
                    <a:pt x="3530" y="2132"/>
                    <a:pt x="3530" y="2131"/>
                    <a:pt x="3531" y="2131"/>
                  </a:cubicBezTo>
                  <a:cubicBezTo>
                    <a:pt x="3531" y="1990"/>
                    <a:pt x="3531" y="1990"/>
                    <a:pt x="3531" y="1990"/>
                  </a:cubicBezTo>
                  <a:cubicBezTo>
                    <a:pt x="3526" y="1988"/>
                    <a:pt x="3521" y="1991"/>
                    <a:pt x="3517" y="1995"/>
                  </a:cubicBezTo>
                  <a:close/>
                  <a:moveTo>
                    <a:pt x="3522" y="0"/>
                  </a:moveTo>
                  <a:cubicBezTo>
                    <a:pt x="3522" y="1"/>
                    <a:pt x="3522" y="2"/>
                    <a:pt x="3522" y="2"/>
                  </a:cubicBezTo>
                  <a:cubicBezTo>
                    <a:pt x="3523" y="5"/>
                    <a:pt x="3526" y="24"/>
                    <a:pt x="3530" y="16"/>
                  </a:cubicBezTo>
                  <a:cubicBezTo>
                    <a:pt x="3530" y="15"/>
                    <a:pt x="3530" y="14"/>
                    <a:pt x="3531" y="14"/>
                  </a:cubicBezTo>
                  <a:cubicBezTo>
                    <a:pt x="3531" y="0"/>
                    <a:pt x="3531" y="0"/>
                    <a:pt x="3531" y="0"/>
                  </a:cubicBezTo>
                  <a:lnTo>
                    <a:pt x="3522" y="0"/>
                  </a:lnTo>
                  <a:close/>
                  <a:moveTo>
                    <a:pt x="51" y="1840"/>
                  </a:moveTo>
                  <a:cubicBezTo>
                    <a:pt x="45" y="1827"/>
                    <a:pt x="38" y="1814"/>
                    <a:pt x="29" y="1802"/>
                  </a:cubicBezTo>
                  <a:cubicBezTo>
                    <a:pt x="26" y="1797"/>
                    <a:pt x="22" y="1793"/>
                    <a:pt x="17" y="1791"/>
                  </a:cubicBezTo>
                  <a:cubicBezTo>
                    <a:pt x="12" y="1789"/>
                    <a:pt x="6" y="1791"/>
                    <a:pt x="3" y="1796"/>
                  </a:cubicBezTo>
                  <a:cubicBezTo>
                    <a:pt x="1" y="1799"/>
                    <a:pt x="0" y="1804"/>
                    <a:pt x="1" y="1808"/>
                  </a:cubicBezTo>
                  <a:cubicBezTo>
                    <a:pt x="1" y="1812"/>
                    <a:pt x="2" y="1816"/>
                    <a:pt x="3" y="1820"/>
                  </a:cubicBezTo>
                  <a:cubicBezTo>
                    <a:pt x="14" y="1849"/>
                    <a:pt x="34" y="1869"/>
                    <a:pt x="54" y="1886"/>
                  </a:cubicBezTo>
                  <a:cubicBezTo>
                    <a:pt x="56" y="1887"/>
                    <a:pt x="58" y="1889"/>
                    <a:pt x="60" y="1889"/>
                  </a:cubicBezTo>
                  <a:cubicBezTo>
                    <a:pt x="61" y="1890"/>
                    <a:pt x="62" y="1890"/>
                    <a:pt x="63" y="1890"/>
                  </a:cubicBezTo>
                  <a:cubicBezTo>
                    <a:pt x="64" y="1889"/>
                    <a:pt x="65" y="1889"/>
                    <a:pt x="66" y="1888"/>
                  </a:cubicBezTo>
                  <a:cubicBezTo>
                    <a:pt x="70" y="1883"/>
                    <a:pt x="64" y="1869"/>
                    <a:pt x="63" y="1865"/>
                  </a:cubicBezTo>
                  <a:cubicBezTo>
                    <a:pt x="59" y="1856"/>
                    <a:pt x="55" y="1848"/>
                    <a:pt x="51" y="1840"/>
                  </a:cubicBezTo>
                  <a:close/>
                  <a:moveTo>
                    <a:pt x="3530" y="75"/>
                  </a:moveTo>
                  <a:cubicBezTo>
                    <a:pt x="3530" y="75"/>
                    <a:pt x="3530" y="75"/>
                    <a:pt x="3531" y="75"/>
                  </a:cubicBezTo>
                  <a:cubicBezTo>
                    <a:pt x="3531" y="59"/>
                    <a:pt x="3531" y="59"/>
                    <a:pt x="3531" y="59"/>
                  </a:cubicBezTo>
                  <a:cubicBezTo>
                    <a:pt x="3529" y="67"/>
                    <a:pt x="3528" y="73"/>
                    <a:pt x="3530" y="75"/>
                  </a:cubicBezTo>
                  <a:close/>
                  <a:moveTo>
                    <a:pt x="3530" y="1486"/>
                  </a:moveTo>
                  <a:cubicBezTo>
                    <a:pt x="3530" y="1486"/>
                    <a:pt x="3530" y="1486"/>
                    <a:pt x="3531" y="1487"/>
                  </a:cubicBezTo>
                  <a:cubicBezTo>
                    <a:pt x="3531" y="1470"/>
                    <a:pt x="3531" y="1470"/>
                    <a:pt x="3531" y="1470"/>
                  </a:cubicBezTo>
                  <a:cubicBezTo>
                    <a:pt x="3529" y="1478"/>
                    <a:pt x="3528" y="1484"/>
                    <a:pt x="3530" y="1486"/>
                  </a:cubicBezTo>
                  <a:close/>
                  <a:moveTo>
                    <a:pt x="3517" y="1289"/>
                  </a:moveTo>
                  <a:cubicBezTo>
                    <a:pt x="3513" y="1294"/>
                    <a:pt x="3511" y="1302"/>
                    <a:pt x="3510" y="1309"/>
                  </a:cubicBezTo>
                  <a:cubicBezTo>
                    <a:pt x="3511" y="1334"/>
                    <a:pt x="3514" y="1359"/>
                    <a:pt x="3517" y="1384"/>
                  </a:cubicBezTo>
                  <a:cubicBezTo>
                    <a:pt x="3519" y="1394"/>
                    <a:pt x="3520" y="1404"/>
                    <a:pt x="3522" y="1413"/>
                  </a:cubicBezTo>
                  <a:cubicBezTo>
                    <a:pt x="3523" y="1416"/>
                    <a:pt x="3526" y="1435"/>
                    <a:pt x="3530" y="1427"/>
                  </a:cubicBezTo>
                  <a:cubicBezTo>
                    <a:pt x="3530" y="1426"/>
                    <a:pt x="3530" y="1426"/>
                    <a:pt x="3531" y="1425"/>
                  </a:cubicBezTo>
                  <a:cubicBezTo>
                    <a:pt x="3531" y="1284"/>
                    <a:pt x="3531" y="1284"/>
                    <a:pt x="3531" y="1284"/>
                  </a:cubicBezTo>
                  <a:cubicBezTo>
                    <a:pt x="3526" y="1283"/>
                    <a:pt x="3521" y="1285"/>
                    <a:pt x="3517" y="1289"/>
                  </a:cubicBezTo>
                  <a:close/>
                  <a:moveTo>
                    <a:pt x="3530" y="780"/>
                  </a:moveTo>
                  <a:cubicBezTo>
                    <a:pt x="3530" y="781"/>
                    <a:pt x="3530" y="781"/>
                    <a:pt x="3531" y="781"/>
                  </a:cubicBezTo>
                  <a:cubicBezTo>
                    <a:pt x="3531" y="765"/>
                    <a:pt x="3531" y="765"/>
                    <a:pt x="3531" y="765"/>
                  </a:cubicBezTo>
                  <a:cubicBezTo>
                    <a:pt x="3529" y="772"/>
                    <a:pt x="3528" y="778"/>
                    <a:pt x="3530" y="780"/>
                  </a:cubicBezTo>
                  <a:close/>
                  <a:moveTo>
                    <a:pt x="2353" y="1751"/>
                  </a:moveTo>
                  <a:cubicBezTo>
                    <a:pt x="2348" y="1736"/>
                    <a:pt x="2343" y="1713"/>
                    <a:pt x="2329" y="1708"/>
                  </a:cubicBezTo>
                  <a:cubicBezTo>
                    <a:pt x="2325" y="1706"/>
                    <a:pt x="2320" y="1707"/>
                    <a:pt x="2317" y="1712"/>
                  </a:cubicBezTo>
                  <a:cubicBezTo>
                    <a:pt x="2313" y="1717"/>
                    <a:pt x="2313" y="1726"/>
                    <a:pt x="2315" y="1733"/>
                  </a:cubicBezTo>
                  <a:cubicBezTo>
                    <a:pt x="2321" y="1754"/>
                    <a:pt x="2329" y="1774"/>
                    <a:pt x="2339" y="1793"/>
                  </a:cubicBezTo>
                  <a:cubicBezTo>
                    <a:pt x="2344" y="1802"/>
                    <a:pt x="2349" y="1811"/>
                    <a:pt x="2355" y="1819"/>
                  </a:cubicBezTo>
                  <a:cubicBezTo>
                    <a:pt x="2358" y="1823"/>
                    <a:pt x="2372" y="1848"/>
                    <a:pt x="2372" y="1838"/>
                  </a:cubicBezTo>
                  <a:cubicBezTo>
                    <a:pt x="2372" y="1826"/>
                    <a:pt x="2369" y="1813"/>
                    <a:pt x="2366" y="1802"/>
                  </a:cubicBezTo>
                  <a:cubicBezTo>
                    <a:pt x="2363" y="1784"/>
                    <a:pt x="2358" y="1767"/>
                    <a:pt x="2353" y="1751"/>
                  </a:cubicBezTo>
                  <a:close/>
                  <a:moveTo>
                    <a:pt x="142" y="382"/>
                  </a:moveTo>
                  <a:cubicBezTo>
                    <a:pt x="142" y="382"/>
                    <a:pt x="141" y="382"/>
                    <a:pt x="141" y="381"/>
                  </a:cubicBezTo>
                  <a:cubicBezTo>
                    <a:pt x="139" y="380"/>
                    <a:pt x="136" y="380"/>
                    <a:pt x="133" y="381"/>
                  </a:cubicBezTo>
                  <a:cubicBezTo>
                    <a:pt x="120" y="387"/>
                    <a:pt x="109" y="401"/>
                    <a:pt x="100" y="415"/>
                  </a:cubicBezTo>
                  <a:cubicBezTo>
                    <a:pt x="89" y="432"/>
                    <a:pt x="73" y="468"/>
                    <a:pt x="76" y="474"/>
                  </a:cubicBezTo>
                  <a:cubicBezTo>
                    <a:pt x="79" y="480"/>
                    <a:pt x="117" y="455"/>
                    <a:pt x="132" y="435"/>
                  </a:cubicBezTo>
                  <a:cubicBezTo>
                    <a:pt x="140" y="424"/>
                    <a:pt x="155" y="402"/>
                    <a:pt x="146" y="386"/>
                  </a:cubicBezTo>
                  <a:cubicBezTo>
                    <a:pt x="145" y="385"/>
                    <a:pt x="144" y="383"/>
                    <a:pt x="142" y="382"/>
                  </a:cubicBezTo>
                  <a:close/>
                  <a:moveTo>
                    <a:pt x="1169" y="2146"/>
                  </a:moveTo>
                  <a:cubicBezTo>
                    <a:pt x="1164" y="2144"/>
                    <a:pt x="1158" y="2145"/>
                    <a:pt x="1155" y="2151"/>
                  </a:cubicBezTo>
                  <a:cubicBezTo>
                    <a:pt x="1154" y="2153"/>
                    <a:pt x="1153" y="2156"/>
                    <a:pt x="1153" y="2158"/>
                  </a:cubicBezTo>
                  <a:cubicBezTo>
                    <a:pt x="1183" y="2158"/>
                    <a:pt x="1183" y="2158"/>
                    <a:pt x="1183" y="2158"/>
                  </a:cubicBezTo>
                  <a:cubicBezTo>
                    <a:pt x="1182" y="2158"/>
                    <a:pt x="1182" y="2157"/>
                    <a:pt x="1181" y="2157"/>
                  </a:cubicBezTo>
                  <a:cubicBezTo>
                    <a:pt x="1178" y="2152"/>
                    <a:pt x="1174" y="2147"/>
                    <a:pt x="1169" y="2146"/>
                  </a:cubicBezTo>
                  <a:close/>
                  <a:moveTo>
                    <a:pt x="1206" y="1535"/>
                  </a:moveTo>
                  <a:cubicBezTo>
                    <a:pt x="1208" y="1536"/>
                    <a:pt x="1210" y="1538"/>
                    <a:pt x="1212" y="1539"/>
                  </a:cubicBezTo>
                  <a:cubicBezTo>
                    <a:pt x="1213" y="1539"/>
                    <a:pt x="1214" y="1539"/>
                    <a:pt x="1215" y="1539"/>
                  </a:cubicBezTo>
                  <a:cubicBezTo>
                    <a:pt x="1216" y="1539"/>
                    <a:pt x="1217" y="1538"/>
                    <a:pt x="1218" y="1537"/>
                  </a:cubicBezTo>
                  <a:cubicBezTo>
                    <a:pt x="1222" y="1532"/>
                    <a:pt x="1216" y="1518"/>
                    <a:pt x="1215" y="1514"/>
                  </a:cubicBezTo>
                  <a:cubicBezTo>
                    <a:pt x="1211" y="1505"/>
                    <a:pt x="1207" y="1497"/>
                    <a:pt x="1203" y="1490"/>
                  </a:cubicBezTo>
                  <a:cubicBezTo>
                    <a:pt x="1197" y="1476"/>
                    <a:pt x="1190" y="1463"/>
                    <a:pt x="1181" y="1451"/>
                  </a:cubicBezTo>
                  <a:cubicBezTo>
                    <a:pt x="1178" y="1446"/>
                    <a:pt x="1174" y="1442"/>
                    <a:pt x="1169" y="1440"/>
                  </a:cubicBezTo>
                  <a:cubicBezTo>
                    <a:pt x="1164" y="1438"/>
                    <a:pt x="1158" y="1440"/>
                    <a:pt x="1155" y="1445"/>
                  </a:cubicBezTo>
                  <a:cubicBezTo>
                    <a:pt x="1153" y="1448"/>
                    <a:pt x="1152" y="1453"/>
                    <a:pt x="1153" y="1457"/>
                  </a:cubicBezTo>
                  <a:cubicBezTo>
                    <a:pt x="1153" y="1461"/>
                    <a:pt x="1154" y="1465"/>
                    <a:pt x="1155" y="1469"/>
                  </a:cubicBezTo>
                  <a:cubicBezTo>
                    <a:pt x="1166" y="1498"/>
                    <a:pt x="1186" y="1518"/>
                    <a:pt x="1206" y="1535"/>
                  </a:cubicBezTo>
                  <a:close/>
                  <a:moveTo>
                    <a:pt x="2355" y="1840"/>
                  </a:moveTo>
                  <a:cubicBezTo>
                    <a:pt x="2349" y="1827"/>
                    <a:pt x="2342" y="1814"/>
                    <a:pt x="2333" y="1802"/>
                  </a:cubicBezTo>
                  <a:cubicBezTo>
                    <a:pt x="2330" y="1797"/>
                    <a:pt x="2326" y="1793"/>
                    <a:pt x="2321" y="1791"/>
                  </a:cubicBezTo>
                  <a:cubicBezTo>
                    <a:pt x="2316" y="1789"/>
                    <a:pt x="2310" y="1791"/>
                    <a:pt x="2307" y="1796"/>
                  </a:cubicBezTo>
                  <a:cubicBezTo>
                    <a:pt x="2305" y="1799"/>
                    <a:pt x="2304" y="1804"/>
                    <a:pt x="2305" y="1808"/>
                  </a:cubicBezTo>
                  <a:cubicBezTo>
                    <a:pt x="2305" y="1812"/>
                    <a:pt x="2306" y="1816"/>
                    <a:pt x="2307" y="1820"/>
                  </a:cubicBezTo>
                  <a:cubicBezTo>
                    <a:pt x="2318" y="1849"/>
                    <a:pt x="2338" y="1869"/>
                    <a:pt x="2358" y="1886"/>
                  </a:cubicBezTo>
                  <a:cubicBezTo>
                    <a:pt x="2360" y="1887"/>
                    <a:pt x="2362" y="1889"/>
                    <a:pt x="2364" y="1889"/>
                  </a:cubicBezTo>
                  <a:cubicBezTo>
                    <a:pt x="2365" y="1890"/>
                    <a:pt x="2366" y="1890"/>
                    <a:pt x="2366" y="1890"/>
                  </a:cubicBezTo>
                  <a:cubicBezTo>
                    <a:pt x="2368" y="1889"/>
                    <a:pt x="2369" y="1889"/>
                    <a:pt x="2370" y="1888"/>
                  </a:cubicBezTo>
                  <a:cubicBezTo>
                    <a:pt x="2374" y="1883"/>
                    <a:pt x="2368" y="1869"/>
                    <a:pt x="2367" y="1865"/>
                  </a:cubicBezTo>
                  <a:cubicBezTo>
                    <a:pt x="2363" y="1856"/>
                    <a:pt x="2359" y="1848"/>
                    <a:pt x="2355" y="1840"/>
                  </a:cubicBezTo>
                  <a:close/>
                  <a:moveTo>
                    <a:pt x="92" y="1818"/>
                  </a:moveTo>
                  <a:cubicBezTo>
                    <a:pt x="98" y="1810"/>
                    <a:pt x="104" y="1802"/>
                    <a:pt x="109" y="1794"/>
                  </a:cubicBezTo>
                  <a:cubicBezTo>
                    <a:pt x="116" y="1782"/>
                    <a:pt x="122" y="1770"/>
                    <a:pt x="128" y="1758"/>
                  </a:cubicBezTo>
                  <a:cubicBezTo>
                    <a:pt x="133" y="1745"/>
                    <a:pt x="139" y="1733"/>
                    <a:pt x="137" y="1718"/>
                  </a:cubicBezTo>
                  <a:cubicBezTo>
                    <a:pt x="137" y="1715"/>
                    <a:pt x="136" y="1712"/>
                    <a:pt x="135" y="1710"/>
                  </a:cubicBezTo>
                  <a:cubicBezTo>
                    <a:pt x="132" y="1707"/>
                    <a:pt x="129" y="1707"/>
                    <a:pt x="126" y="1708"/>
                  </a:cubicBezTo>
                  <a:cubicBezTo>
                    <a:pt x="119" y="1710"/>
                    <a:pt x="115" y="1716"/>
                    <a:pt x="111" y="1722"/>
                  </a:cubicBezTo>
                  <a:cubicBezTo>
                    <a:pt x="106" y="1730"/>
                    <a:pt x="101" y="1738"/>
                    <a:pt x="98" y="1746"/>
                  </a:cubicBezTo>
                  <a:cubicBezTo>
                    <a:pt x="92" y="1761"/>
                    <a:pt x="88" y="1776"/>
                    <a:pt x="83" y="1792"/>
                  </a:cubicBezTo>
                  <a:cubicBezTo>
                    <a:pt x="79" y="1806"/>
                    <a:pt x="70" y="1833"/>
                    <a:pt x="74" y="1837"/>
                  </a:cubicBezTo>
                  <a:cubicBezTo>
                    <a:pt x="77" y="1841"/>
                    <a:pt x="87" y="1826"/>
                    <a:pt x="92" y="1818"/>
                  </a:cubicBezTo>
                  <a:close/>
                  <a:moveTo>
                    <a:pt x="49" y="1751"/>
                  </a:moveTo>
                  <a:cubicBezTo>
                    <a:pt x="45" y="1736"/>
                    <a:pt x="39" y="1713"/>
                    <a:pt x="26" y="1708"/>
                  </a:cubicBezTo>
                  <a:cubicBezTo>
                    <a:pt x="21" y="1706"/>
                    <a:pt x="16" y="1707"/>
                    <a:pt x="13" y="1712"/>
                  </a:cubicBezTo>
                  <a:cubicBezTo>
                    <a:pt x="9" y="1717"/>
                    <a:pt x="9" y="1726"/>
                    <a:pt x="11" y="1733"/>
                  </a:cubicBezTo>
                  <a:cubicBezTo>
                    <a:pt x="17" y="1754"/>
                    <a:pt x="25" y="1774"/>
                    <a:pt x="35" y="1793"/>
                  </a:cubicBezTo>
                  <a:cubicBezTo>
                    <a:pt x="40" y="1802"/>
                    <a:pt x="46" y="1811"/>
                    <a:pt x="51" y="1819"/>
                  </a:cubicBezTo>
                  <a:cubicBezTo>
                    <a:pt x="54" y="1823"/>
                    <a:pt x="68" y="1848"/>
                    <a:pt x="68" y="1838"/>
                  </a:cubicBezTo>
                  <a:cubicBezTo>
                    <a:pt x="68" y="1826"/>
                    <a:pt x="65" y="1813"/>
                    <a:pt x="62" y="1802"/>
                  </a:cubicBezTo>
                  <a:cubicBezTo>
                    <a:pt x="59" y="1784"/>
                    <a:pt x="54" y="1767"/>
                    <a:pt x="49" y="1751"/>
                  </a:cubicBezTo>
                  <a:close/>
                  <a:moveTo>
                    <a:pt x="74" y="1778"/>
                  </a:moveTo>
                  <a:cubicBezTo>
                    <a:pt x="76" y="1773"/>
                    <a:pt x="77" y="1767"/>
                    <a:pt x="78" y="1762"/>
                  </a:cubicBezTo>
                  <a:cubicBezTo>
                    <a:pt x="80" y="1752"/>
                    <a:pt x="81" y="1742"/>
                    <a:pt x="82" y="1731"/>
                  </a:cubicBezTo>
                  <a:cubicBezTo>
                    <a:pt x="85" y="1715"/>
                    <a:pt x="87" y="1698"/>
                    <a:pt x="87" y="1680"/>
                  </a:cubicBezTo>
                  <a:cubicBezTo>
                    <a:pt x="88" y="1666"/>
                    <a:pt x="89" y="1643"/>
                    <a:pt x="77" y="1636"/>
                  </a:cubicBezTo>
                  <a:cubicBezTo>
                    <a:pt x="72" y="1633"/>
                    <a:pt x="65" y="1635"/>
                    <a:pt x="61" y="1640"/>
                  </a:cubicBezTo>
                  <a:cubicBezTo>
                    <a:pt x="57" y="1645"/>
                    <a:pt x="55" y="1653"/>
                    <a:pt x="54" y="1660"/>
                  </a:cubicBezTo>
                  <a:cubicBezTo>
                    <a:pt x="55" y="1685"/>
                    <a:pt x="58" y="1710"/>
                    <a:pt x="61" y="1735"/>
                  </a:cubicBezTo>
                  <a:cubicBezTo>
                    <a:pt x="63" y="1745"/>
                    <a:pt x="64" y="1755"/>
                    <a:pt x="66" y="1764"/>
                  </a:cubicBezTo>
                  <a:cubicBezTo>
                    <a:pt x="67" y="1767"/>
                    <a:pt x="70" y="1786"/>
                    <a:pt x="74" y="1778"/>
                  </a:cubicBezTo>
                  <a:close/>
                  <a:moveTo>
                    <a:pt x="142" y="1794"/>
                  </a:moveTo>
                  <a:cubicBezTo>
                    <a:pt x="142" y="1794"/>
                    <a:pt x="141" y="1794"/>
                    <a:pt x="141" y="1794"/>
                  </a:cubicBezTo>
                  <a:cubicBezTo>
                    <a:pt x="139" y="1792"/>
                    <a:pt x="136" y="1793"/>
                    <a:pt x="133" y="1794"/>
                  </a:cubicBezTo>
                  <a:cubicBezTo>
                    <a:pt x="120" y="1799"/>
                    <a:pt x="109" y="1813"/>
                    <a:pt x="100" y="1827"/>
                  </a:cubicBezTo>
                  <a:cubicBezTo>
                    <a:pt x="89" y="1844"/>
                    <a:pt x="73" y="1880"/>
                    <a:pt x="76" y="1886"/>
                  </a:cubicBezTo>
                  <a:cubicBezTo>
                    <a:pt x="79" y="1892"/>
                    <a:pt x="117" y="1868"/>
                    <a:pt x="132" y="1847"/>
                  </a:cubicBezTo>
                  <a:cubicBezTo>
                    <a:pt x="140" y="1836"/>
                    <a:pt x="155" y="1814"/>
                    <a:pt x="146" y="1799"/>
                  </a:cubicBezTo>
                  <a:cubicBezTo>
                    <a:pt x="145" y="1797"/>
                    <a:pt x="144" y="1795"/>
                    <a:pt x="142" y="1794"/>
                  </a:cubicBezTo>
                  <a:close/>
                  <a:moveTo>
                    <a:pt x="1294" y="738"/>
                  </a:moveTo>
                  <a:cubicBezTo>
                    <a:pt x="1294" y="738"/>
                    <a:pt x="1293" y="737"/>
                    <a:pt x="1293" y="737"/>
                  </a:cubicBezTo>
                  <a:cubicBezTo>
                    <a:pt x="1291" y="736"/>
                    <a:pt x="1288" y="736"/>
                    <a:pt x="1285" y="737"/>
                  </a:cubicBezTo>
                  <a:cubicBezTo>
                    <a:pt x="1272" y="742"/>
                    <a:pt x="1261" y="757"/>
                    <a:pt x="1252" y="770"/>
                  </a:cubicBezTo>
                  <a:cubicBezTo>
                    <a:pt x="1241" y="787"/>
                    <a:pt x="1225" y="823"/>
                    <a:pt x="1228" y="830"/>
                  </a:cubicBezTo>
                  <a:cubicBezTo>
                    <a:pt x="1231" y="836"/>
                    <a:pt x="1269" y="811"/>
                    <a:pt x="1284" y="791"/>
                  </a:cubicBezTo>
                  <a:cubicBezTo>
                    <a:pt x="1292" y="780"/>
                    <a:pt x="1307" y="758"/>
                    <a:pt x="1298" y="742"/>
                  </a:cubicBezTo>
                  <a:cubicBezTo>
                    <a:pt x="1297" y="740"/>
                    <a:pt x="1296" y="739"/>
                    <a:pt x="1294" y="738"/>
                  </a:cubicBezTo>
                  <a:close/>
                  <a:moveTo>
                    <a:pt x="1294" y="32"/>
                  </a:moveTo>
                  <a:cubicBezTo>
                    <a:pt x="1294" y="32"/>
                    <a:pt x="1293" y="32"/>
                    <a:pt x="1293" y="32"/>
                  </a:cubicBezTo>
                  <a:cubicBezTo>
                    <a:pt x="1291" y="30"/>
                    <a:pt x="1288" y="31"/>
                    <a:pt x="1285" y="32"/>
                  </a:cubicBezTo>
                  <a:cubicBezTo>
                    <a:pt x="1272" y="37"/>
                    <a:pt x="1261" y="51"/>
                    <a:pt x="1252" y="65"/>
                  </a:cubicBezTo>
                  <a:cubicBezTo>
                    <a:pt x="1241" y="82"/>
                    <a:pt x="1225" y="118"/>
                    <a:pt x="1228" y="124"/>
                  </a:cubicBezTo>
                  <a:cubicBezTo>
                    <a:pt x="1231" y="130"/>
                    <a:pt x="1269" y="105"/>
                    <a:pt x="1284" y="85"/>
                  </a:cubicBezTo>
                  <a:cubicBezTo>
                    <a:pt x="1292" y="74"/>
                    <a:pt x="1307" y="52"/>
                    <a:pt x="1298" y="36"/>
                  </a:cubicBezTo>
                  <a:cubicBezTo>
                    <a:pt x="1297" y="35"/>
                    <a:pt x="1296" y="33"/>
                    <a:pt x="1294" y="32"/>
                  </a:cubicBezTo>
                  <a:close/>
                  <a:moveTo>
                    <a:pt x="1294" y="1443"/>
                  </a:moveTo>
                  <a:cubicBezTo>
                    <a:pt x="1294" y="1443"/>
                    <a:pt x="1293" y="1443"/>
                    <a:pt x="1293" y="1443"/>
                  </a:cubicBezTo>
                  <a:cubicBezTo>
                    <a:pt x="1291" y="1441"/>
                    <a:pt x="1288" y="1442"/>
                    <a:pt x="1285" y="1443"/>
                  </a:cubicBezTo>
                  <a:cubicBezTo>
                    <a:pt x="1272" y="1448"/>
                    <a:pt x="1261" y="1463"/>
                    <a:pt x="1252" y="1476"/>
                  </a:cubicBezTo>
                  <a:cubicBezTo>
                    <a:pt x="1241" y="1493"/>
                    <a:pt x="1225" y="1529"/>
                    <a:pt x="1228" y="1535"/>
                  </a:cubicBezTo>
                  <a:cubicBezTo>
                    <a:pt x="1231" y="1542"/>
                    <a:pt x="1269" y="1517"/>
                    <a:pt x="1284" y="1496"/>
                  </a:cubicBezTo>
                  <a:cubicBezTo>
                    <a:pt x="1292" y="1485"/>
                    <a:pt x="1307" y="1463"/>
                    <a:pt x="1298" y="1448"/>
                  </a:cubicBezTo>
                  <a:cubicBezTo>
                    <a:pt x="1297" y="1446"/>
                    <a:pt x="1296" y="1444"/>
                    <a:pt x="1294" y="1443"/>
                  </a:cubicBezTo>
                  <a:close/>
                  <a:moveTo>
                    <a:pt x="1294" y="2149"/>
                  </a:moveTo>
                  <a:cubicBezTo>
                    <a:pt x="1294" y="2149"/>
                    <a:pt x="1293" y="2148"/>
                    <a:pt x="1293" y="2148"/>
                  </a:cubicBezTo>
                  <a:cubicBezTo>
                    <a:pt x="1291" y="2147"/>
                    <a:pt x="1288" y="2147"/>
                    <a:pt x="1285" y="2148"/>
                  </a:cubicBezTo>
                  <a:cubicBezTo>
                    <a:pt x="1280" y="2150"/>
                    <a:pt x="1275" y="2154"/>
                    <a:pt x="1270" y="2158"/>
                  </a:cubicBezTo>
                  <a:cubicBezTo>
                    <a:pt x="1300" y="2158"/>
                    <a:pt x="1300" y="2158"/>
                    <a:pt x="1300" y="2158"/>
                  </a:cubicBezTo>
                  <a:cubicBezTo>
                    <a:pt x="1299" y="2157"/>
                    <a:pt x="1299" y="2155"/>
                    <a:pt x="1298" y="2153"/>
                  </a:cubicBezTo>
                  <a:cubicBezTo>
                    <a:pt x="1297" y="2151"/>
                    <a:pt x="1296" y="2150"/>
                    <a:pt x="1294" y="2149"/>
                  </a:cubicBezTo>
                  <a:close/>
                  <a:moveTo>
                    <a:pt x="1239" y="2035"/>
                  </a:moveTo>
                  <a:cubicBezTo>
                    <a:pt x="1240" y="2021"/>
                    <a:pt x="1241" y="1998"/>
                    <a:pt x="1229" y="1991"/>
                  </a:cubicBezTo>
                  <a:cubicBezTo>
                    <a:pt x="1224" y="1988"/>
                    <a:pt x="1217" y="1990"/>
                    <a:pt x="1213" y="1995"/>
                  </a:cubicBezTo>
                  <a:cubicBezTo>
                    <a:pt x="1209" y="2000"/>
                    <a:pt x="1207" y="2007"/>
                    <a:pt x="1206" y="2015"/>
                  </a:cubicBezTo>
                  <a:cubicBezTo>
                    <a:pt x="1207" y="2040"/>
                    <a:pt x="1210" y="2065"/>
                    <a:pt x="1213" y="2089"/>
                  </a:cubicBezTo>
                  <a:cubicBezTo>
                    <a:pt x="1215" y="2099"/>
                    <a:pt x="1216" y="2109"/>
                    <a:pt x="1218" y="2119"/>
                  </a:cubicBezTo>
                  <a:cubicBezTo>
                    <a:pt x="1219" y="2122"/>
                    <a:pt x="1222" y="2140"/>
                    <a:pt x="1226" y="2132"/>
                  </a:cubicBezTo>
                  <a:cubicBezTo>
                    <a:pt x="1228" y="2128"/>
                    <a:pt x="1229" y="2122"/>
                    <a:pt x="1230" y="2117"/>
                  </a:cubicBezTo>
                  <a:cubicBezTo>
                    <a:pt x="1232" y="2106"/>
                    <a:pt x="1233" y="2096"/>
                    <a:pt x="1234" y="2086"/>
                  </a:cubicBezTo>
                  <a:cubicBezTo>
                    <a:pt x="1237" y="2069"/>
                    <a:pt x="1238" y="2052"/>
                    <a:pt x="1239" y="2035"/>
                  </a:cubicBezTo>
                  <a:close/>
                  <a:moveTo>
                    <a:pt x="1289" y="2073"/>
                  </a:moveTo>
                  <a:cubicBezTo>
                    <a:pt x="1289" y="2070"/>
                    <a:pt x="1288" y="2067"/>
                    <a:pt x="1287" y="2064"/>
                  </a:cubicBezTo>
                  <a:cubicBezTo>
                    <a:pt x="1284" y="2062"/>
                    <a:pt x="1281" y="2061"/>
                    <a:pt x="1278" y="2062"/>
                  </a:cubicBezTo>
                  <a:cubicBezTo>
                    <a:pt x="1271" y="2064"/>
                    <a:pt x="1267" y="2070"/>
                    <a:pt x="1263" y="2077"/>
                  </a:cubicBezTo>
                  <a:cubicBezTo>
                    <a:pt x="1258" y="2085"/>
                    <a:pt x="1253" y="2092"/>
                    <a:pt x="1250" y="2101"/>
                  </a:cubicBezTo>
                  <a:cubicBezTo>
                    <a:pt x="1244" y="2116"/>
                    <a:pt x="1240" y="2131"/>
                    <a:pt x="1235" y="2146"/>
                  </a:cubicBezTo>
                  <a:cubicBezTo>
                    <a:pt x="1234" y="2150"/>
                    <a:pt x="1233" y="2154"/>
                    <a:pt x="1231" y="2158"/>
                  </a:cubicBezTo>
                  <a:cubicBezTo>
                    <a:pt x="1254" y="2158"/>
                    <a:pt x="1254" y="2158"/>
                    <a:pt x="1254" y="2158"/>
                  </a:cubicBezTo>
                  <a:cubicBezTo>
                    <a:pt x="1257" y="2155"/>
                    <a:pt x="1259" y="2152"/>
                    <a:pt x="1261" y="2149"/>
                  </a:cubicBezTo>
                  <a:cubicBezTo>
                    <a:pt x="1268" y="2137"/>
                    <a:pt x="1274" y="2125"/>
                    <a:pt x="1280" y="2112"/>
                  </a:cubicBezTo>
                  <a:cubicBezTo>
                    <a:pt x="1285" y="2100"/>
                    <a:pt x="1291" y="2088"/>
                    <a:pt x="1289" y="2073"/>
                  </a:cubicBezTo>
                  <a:close/>
                  <a:moveTo>
                    <a:pt x="1201" y="2105"/>
                  </a:moveTo>
                  <a:cubicBezTo>
                    <a:pt x="1197" y="2091"/>
                    <a:pt x="1191" y="2067"/>
                    <a:pt x="1177" y="2063"/>
                  </a:cubicBezTo>
                  <a:cubicBezTo>
                    <a:pt x="1173" y="2061"/>
                    <a:pt x="1168" y="2062"/>
                    <a:pt x="1165" y="2067"/>
                  </a:cubicBezTo>
                  <a:cubicBezTo>
                    <a:pt x="1161" y="2072"/>
                    <a:pt x="1161" y="2080"/>
                    <a:pt x="1163" y="2087"/>
                  </a:cubicBezTo>
                  <a:cubicBezTo>
                    <a:pt x="1169" y="2108"/>
                    <a:pt x="1177" y="2129"/>
                    <a:pt x="1187" y="2147"/>
                  </a:cubicBezTo>
                  <a:cubicBezTo>
                    <a:pt x="1189" y="2151"/>
                    <a:pt x="1191" y="2155"/>
                    <a:pt x="1194" y="2158"/>
                  </a:cubicBezTo>
                  <a:cubicBezTo>
                    <a:pt x="1215" y="2158"/>
                    <a:pt x="1215" y="2158"/>
                    <a:pt x="1215" y="2158"/>
                  </a:cubicBezTo>
                  <a:cubicBezTo>
                    <a:pt x="1215" y="2158"/>
                    <a:pt x="1214" y="2157"/>
                    <a:pt x="1214" y="2156"/>
                  </a:cubicBezTo>
                  <a:cubicBezTo>
                    <a:pt x="1211" y="2139"/>
                    <a:pt x="1206" y="2122"/>
                    <a:pt x="1201" y="21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4" name="Freeform 13"/>
            <p:cNvSpPr>
              <a:spLocks noEditPoints="1"/>
            </p:cNvSpPr>
            <p:nvPr/>
          </p:nvSpPr>
          <p:spPr bwMode="auto">
            <a:xfrm>
              <a:off x="2135956" y="3379"/>
              <a:ext cx="7809487" cy="6854622"/>
            </a:xfrm>
            <a:custGeom>
              <a:avLst/>
              <a:gdLst/>
              <a:ahLst/>
              <a:cxnLst/>
              <a:rect l="0" t="0" r="r" b="b"/>
              <a:pathLst>
                <a:path w="2459" h="2158">
                  <a:moveTo>
                    <a:pt x="1155" y="408"/>
                  </a:moveTo>
                  <a:cubicBezTo>
                    <a:pt x="1166" y="437"/>
                    <a:pt x="1186" y="457"/>
                    <a:pt x="1206" y="474"/>
                  </a:cubicBezTo>
                  <a:cubicBezTo>
                    <a:pt x="1208" y="475"/>
                    <a:pt x="1210" y="477"/>
                    <a:pt x="1212" y="477"/>
                  </a:cubicBezTo>
                  <a:cubicBezTo>
                    <a:pt x="1213" y="478"/>
                    <a:pt x="1214" y="478"/>
                    <a:pt x="1215" y="477"/>
                  </a:cubicBezTo>
                  <a:cubicBezTo>
                    <a:pt x="1216" y="477"/>
                    <a:pt x="1217" y="477"/>
                    <a:pt x="1218" y="475"/>
                  </a:cubicBezTo>
                  <a:cubicBezTo>
                    <a:pt x="1222" y="470"/>
                    <a:pt x="1216" y="457"/>
                    <a:pt x="1215" y="452"/>
                  </a:cubicBezTo>
                  <a:cubicBezTo>
                    <a:pt x="1211" y="444"/>
                    <a:pt x="1207" y="436"/>
                    <a:pt x="1203" y="428"/>
                  </a:cubicBezTo>
                  <a:cubicBezTo>
                    <a:pt x="1197" y="415"/>
                    <a:pt x="1190" y="402"/>
                    <a:pt x="1181" y="390"/>
                  </a:cubicBezTo>
                  <a:cubicBezTo>
                    <a:pt x="1178" y="385"/>
                    <a:pt x="1174" y="380"/>
                    <a:pt x="1169" y="379"/>
                  </a:cubicBezTo>
                  <a:cubicBezTo>
                    <a:pt x="1164" y="377"/>
                    <a:pt x="1158" y="379"/>
                    <a:pt x="1155" y="384"/>
                  </a:cubicBezTo>
                  <a:cubicBezTo>
                    <a:pt x="1153" y="387"/>
                    <a:pt x="1152" y="392"/>
                    <a:pt x="1153" y="396"/>
                  </a:cubicBezTo>
                  <a:cubicBezTo>
                    <a:pt x="1153" y="400"/>
                    <a:pt x="1154" y="404"/>
                    <a:pt x="1155" y="408"/>
                  </a:cubicBezTo>
                  <a:close/>
                  <a:moveTo>
                    <a:pt x="1187" y="380"/>
                  </a:moveTo>
                  <a:cubicBezTo>
                    <a:pt x="1192" y="390"/>
                    <a:pt x="1197" y="399"/>
                    <a:pt x="1203" y="407"/>
                  </a:cubicBezTo>
                  <a:cubicBezTo>
                    <a:pt x="1206" y="411"/>
                    <a:pt x="1220" y="435"/>
                    <a:pt x="1220" y="425"/>
                  </a:cubicBezTo>
                  <a:cubicBezTo>
                    <a:pt x="1220" y="414"/>
                    <a:pt x="1217" y="401"/>
                    <a:pt x="1214" y="390"/>
                  </a:cubicBezTo>
                  <a:cubicBezTo>
                    <a:pt x="1211" y="372"/>
                    <a:pt x="1206" y="355"/>
                    <a:pt x="1201" y="338"/>
                  </a:cubicBezTo>
                  <a:cubicBezTo>
                    <a:pt x="1197" y="324"/>
                    <a:pt x="1191" y="300"/>
                    <a:pt x="1177" y="296"/>
                  </a:cubicBezTo>
                  <a:cubicBezTo>
                    <a:pt x="1173" y="294"/>
                    <a:pt x="1168" y="295"/>
                    <a:pt x="1165" y="300"/>
                  </a:cubicBezTo>
                  <a:cubicBezTo>
                    <a:pt x="1161" y="305"/>
                    <a:pt x="1161" y="314"/>
                    <a:pt x="1163" y="320"/>
                  </a:cubicBezTo>
                  <a:cubicBezTo>
                    <a:pt x="1169" y="342"/>
                    <a:pt x="1177" y="362"/>
                    <a:pt x="1187" y="380"/>
                  </a:cubicBezTo>
                  <a:close/>
                  <a:moveTo>
                    <a:pt x="1155" y="1116"/>
                  </a:moveTo>
                  <a:cubicBezTo>
                    <a:pt x="1166" y="1145"/>
                    <a:pt x="1186" y="1165"/>
                    <a:pt x="1206" y="1182"/>
                  </a:cubicBezTo>
                  <a:cubicBezTo>
                    <a:pt x="1208" y="1184"/>
                    <a:pt x="1210" y="1185"/>
                    <a:pt x="1212" y="1186"/>
                  </a:cubicBezTo>
                  <a:cubicBezTo>
                    <a:pt x="1213" y="1186"/>
                    <a:pt x="1214" y="1186"/>
                    <a:pt x="1215" y="1186"/>
                  </a:cubicBezTo>
                  <a:cubicBezTo>
                    <a:pt x="1216" y="1186"/>
                    <a:pt x="1217" y="1185"/>
                    <a:pt x="1218" y="1184"/>
                  </a:cubicBezTo>
                  <a:cubicBezTo>
                    <a:pt x="1222" y="1179"/>
                    <a:pt x="1216" y="1166"/>
                    <a:pt x="1215" y="1161"/>
                  </a:cubicBezTo>
                  <a:cubicBezTo>
                    <a:pt x="1211" y="1152"/>
                    <a:pt x="1207" y="1145"/>
                    <a:pt x="1203" y="1137"/>
                  </a:cubicBezTo>
                  <a:cubicBezTo>
                    <a:pt x="1197" y="1123"/>
                    <a:pt x="1190" y="1110"/>
                    <a:pt x="1181" y="1098"/>
                  </a:cubicBezTo>
                  <a:cubicBezTo>
                    <a:pt x="1178" y="1093"/>
                    <a:pt x="1174" y="1089"/>
                    <a:pt x="1169" y="1087"/>
                  </a:cubicBezTo>
                  <a:cubicBezTo>
                    <a:pt x="1164" y="1085"/>
                    <a:pt x="1158" y="1087"/>
                    <a:pt x="1155" y="1092"/>
                  </a:cubicBezTo>
                  <a:cubicBezTo>
                    <a:pt x="1153" y="1096"/>
                    <a:pt x="1152" y="1100"/>
                    <a:pt x="1153" y="1104"/>
                  </a:cubicBezTo>
                  <a:cubicBezTo>
                    <a:pt x="1153" y="1108"/>
                    <a:pt x="1154" y="1112"/>
                    <a:pt x="1155" y="1116"/>
                  </a:cubicBezTo>
                  <a:close/>
                  <a:moveTo>
                    <a:pt x="1218" y="352"/>
                  </a:moveTo>
                  <a:cubicBezTo>
                    <a:pt x="1219" y="355"/>
                    <a:pt x="1222" y="374"/>
                    <a:pt x="1226" y="366"/>
                  </a:cubicBezTo>
                  <a:cubicBezTo>
                    <a:pt x="1228" y="361"/>
                    <a:pt x="1229" y="355"/>
                    <a:pt x="1230" y="350"/>
                  </a:cubicBezTo>
                  <a:cubicBezTo>
                    <a:pt x="1232" y="340"/>
                    <a:pt x="1233" y="329"/>
                    <a:pt x="1234" y="319"/>
                  </a:cubicBezTo>
                  <a:cubicBezTo>
                    <a:pt x="1237" y="302"/>
                    <a:pt x="1238" y="285"/>
                    <a:pt x="1239" y="268"/>
                  </a:cubicBezTo>
                  <a:cubicBezTo>
                    <a:pt x="1240" y="254"/>
                    <a:pt x="1241" y="231"/>
                    <a:pt x="1229" y="224"/>
                  </a:cubicBezTo>
                  <a:cubicBezTo>
                    <a:pt x="1224" y="221"/>
                    <a:pt x="1217" y="223"/>
                    <a:pt x="1213" y="228"/>
                  </a:cubicBezTo>
                  <a:cubicBezTo>
                    <a:pt x="1209" y="233"/>
                    <a:pt x="1207" y="240"/>
                    <a:pt x="1206" y="248"/>
                  </a:cubicBezTo>
                  <a:cubicBezTo>
                    <a:pt x="1207" y="273"/>
                    <a:pt x="1210" y="298"/>
                    <a:pt x="1213" y="323"/>
                  </a:cubicBezTo>
                  <a:cubicBezTo>
                    <a:pt x="1215" y="333"/>
                    <a:pt x="1216" y="342"/>
                    <a:pt x="1218" y="352"/>
                  </a:cubicBezTo>
                  <a:close/>
                  <a:moveTo>
                    <a:pt x="74" y="75"/>
                  </a:moveTo>
                  <a:cubicBezTo>
                    <a:pt x="77" y="79"/>
                    <a:pt x="87" y="63"/>
                    <a:pt x="92" y="56"/>
                  </a:cubicBezTo>
                  <a:cubicBezTo>
                    <a:pt x="98" y="48"/>
                    <a:pt x="104" y="40"/>
                    <a:pt x="109" y="32"/>
                  </a:cubicBezTo>
                  <a:cubicBezTo>
                    <a:pt x="115" y="22"/>
                    <a:pt x="121" y="11"/>
                    <a:pt x="126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89" y="10"/>
                    <a:pt x="86" y="20"/>
                    <a:pt x="83" y="29"/>
                  </a:cubicBezTo>
                  <a:cubicBezTo>
                    <a:pt x="79" y="44"/>
                    <a:pt x="70" y="71"/>
                    <a:pt x="74" y="75"/>
                  </a:cubicBezTo>
                  <a:close/>
                  <a:moveTo>
                    <a:pt x="1226" y="1133"/>
                  </a:moveTo>
                  <a:cubicBezTo>
                    <a:pt x="1229" y="1137"/>
                    <a:pt x="1239" y="1122"/>
                    <a:pt x="1244" y="1115"/>
                  </a:cubicBezTo>
                  <a:cubicBezTo>
                    <a:pt x="1250" y="1107"/>
                    <a:pt x="1256" y="1099"/>
                    <a:pt x="1261" y="1090"/>
                  </a:cubicBezTo>
                  <a:cubicBezTo>
                    <a:pt x="1268" y="1079"/>
                    <a:pt x="1274" y="1067"/>
                    <a:pt x="1280" y="1054"/>
                  </a:cubicBezTo>
                  <a:cubicBezTo>
                    <a:pt x="1285" y="1042"/>
                    <a:pt x="1291" y="1029"/>
                    <a:pt x="1289" y="1015"/>
                  </a:cubicBezTo>
                  <a:cubicBezTo>
                    <a:pt x="1289" y="1011"/>
                    <a:pt x="1288" y="1008"/>
                    <a:pt x="1287" y="1006"/>
                  </a:cubicBezTo>
                  <a:cubicBezTo>
                    <a:pt x="1284" y="1003"/>
                    <a:pt x="1281" y="1003"/>
                    <a:pt x="1278" y="1004"/>
                  </a:cubicBezTo>
                  <a:cubicBezTo>
                    <a:pt x="1271" y="1006"/>
                    <a:pt x="1267" y="1012"/>
                    <a:pt x="1263" y="1019"/>
                  </a:cubicBezTo>
                  <a:cubicBezTo>
                    <a:pt x="1258" y="1026"/>
                    <a:pt x="1253" y="1034"/>
                    <a:pt x="1250" y="1043"/>
                  </a:cubicBezTo>
                  <a:cubicBezTo>
                    <a:pt x="1244" y="1058"/>
                    <a:pt x="1240" y="1073"/>
                    <a:pt x="1235" y="1088"/>
                  </a:cubicBezTo>
                  <a:cubicBezTo>
                    <a:pt x="1231" y="1103"/>
                    <a:pt x="1222" y="1129"/>
                    <a:pt x="1226" y="1133"/>
                  </a:cubicBezTo>
                  <a:close/>
                  <a:moveTo>
                    <a:pt x="1201" y="1047"/>
                  </a:moveTo>
                  <a:cubicBezTo>
                    <a:pt x="1197" y="1032"/>
                    <a:pt x="1191" y="1009"/>
                    <a:pt x="1177" y="1004"/>
                  </a:cubicBezTo>
                  <a:cubicBezTo>
                    <a:pt x="1173" y="1003"/>
                    <a:pt x="1168" y="1004"/>
                    <a:pt x="1165" y="1008"/>
                  </a:cubicBezTo>
                  <a:cubicBezTo>
                    <a:pt x="1161" y="1014"/>
                    <a:pt x="1161" y="1022"/>
                    <a:pt x="1163" y="1029"/>
                  </a:cubicBezTo>
                  <a:cubicBezTo>
                    <a:pt x="1169" y="1050"/>
                    <a:pt x="1177" y="1070"/>
                    <a:pt x="1187" y="1089"/>
                  </a:cubicBezTo>
                  <a:cubicBezTo>
                    <a:pt x="1192" y="1098"/>
                    <a:pt x="1197" y="1107"/>
                    <a:pt x="1203" y="1116"/>
                  </a:cubicBezTo>
                  <a:cubicBezTo>
                    <a:pt x="1206" y="1120"/>
                    <a:pt x="1220" y="1144"/>
                    <a:pt x="1220" y="1134"/>
                  </a:cubicBezTo>
                  <a:cubicBezTo>
                    <a:pt x="1220" y="1122"/>
                    <a:pt x="1217" y="1109"/>
                    <a:pt x="1214" y="1098"/>
                  </a:cubicBezTo>
                  <a:cubicBezTo>
                    <a:pt x="1211" y="1081"/>
                    <a:pt x="1206" y="1064"/>
                    <a:pt x="1201" y="1047"/>
                  </a:cubicBezTo>
                  <a:close/>
                  <a:moveTo>
                    <a:pt x="77" y="1285"/>
                  </a:moveTo>
                  <a:cubicBezTo>
                    <a:pt x="72" y="1282"/>
                    <a:pt x="65" y="1284"/>
                    <a:pt x="61" y="1289"/>
                  </a:cubicBezTo>
                  <a:cubicBezTo>
                    <a:pt x="57" y="1294"/>
                    <a:pt x="55" y="1302"/>
                    <a:pt x="54" y="1309"/>
                  </a:cubicBezTo>
                  <a:cubicBezTo>
                    <a:pt x="55" y="1334"/>
                    <a:pt x="58" y="1359"/>
                    <a:pt x="61" y="1384"/>
                  </a:cubicBezTo>
                  <a:cubicBezTo>
                    <a:pt x="63" y="1394"/>
                    <a:pt x="64" y="1404"/>
                    <a:pt x="66" y="1413"/>
                  </a:cubicBezTo>
                  <a:cubicBezTo>
                    <a:pt x="67" y="1416"/>
                    <a:pt x="70" y="1435"/>
                    <a:pt x="74" y="1427"/>
                  </a:cubicBezTo>
                  <a:cubicBezTo>
                    <a:pt x="76" y="1422"/>
                    <a:pt x="77" y="1416"/>
                    <a:pt x="78" y="1411"/>
                  </a:cubicBezTo>
                  <a:cubicBezTo>
                    <a:pt x="80" y="1401"/>
                    <a:pt x="81" y="1391"/>
                    <a:pt x="82" y="1381"/>
                  </a:cubicBezTo>
                  <a:cubicBezTo>
                    <a:pt x="85" y="1364"/>
                    <a:pt x="87" y="1347"/>
                    <a:pt x="87" y="1330"/>
                  </a:cubicBezTo>
                  <a:cubicBezTo>
                    <a:pt x="88" y="1315"/>
                    <a:pt x="89" y="1293"/>
                    <a:pt x="77" y="1285"/>
                  </a:cubicBezTo>
                  <a:close/>
                  <a:moveTo>
                    <a:pt x="49" y="694"/>
                  </a:moveTo>
                  <a:cubicBezTo>
                    <a:pt x="45" y="680"/>
                    <a:pt x="39" y="656"/>
                    <a:pt x="25" y="651"/>
                  </a:cubicBezTo>
                  <a:cubicBezTo>
                    <a:pt x="21" y="650"/>
                    <a:pt x="16" y="651"/>
                    <a:pt x="13" y="655"/>
                  </a:cubicBezTo>
                  <a:cubicBezTo>
                    <a:pt x="9" y="661"/>
                    <a:pt x="9" y="669"/>
                    <a:pt x="11" y="676"/>
                  </a:cubicBezTo>
                  <a:cubicBezTo>
                    <a:pt x="17" y="697"/>
                    <a:pt x="25" y="718"/>
                    <a:pt x="35" y="736"/>
                  </a:cubicBezTo>
                  <a:cubicBezTo>
                    <a:pt x="40" y="745"/>
                    <a:pt x="46" y="754"/>
                    <a:pt x="51" y="763"/>
                  </a:cubicBezTo>
                  <a:cubicBezTo>
                    <a:pt x="54" y="767"/>
                    <a:pt x="68" y="791"/>
                    <a:pt x="68" y="781"/>
                  </a:cubicBezTo>
                  <a:cubicBezTo>
                    <a:pt x="68" y="769"/>
                    <a:pt x="65" y="757"/>
                    <a:pt x="62" y="745"/>
                  </a:cubicBezTo>
                  <a:cubicBezTo>
                    <a:pt x="59" y="728"/>
                    <a:pt x="54" y="711"/>
                    <a:pt x="49" y="694"/>
                  </a:cubicBezTo>
                  <a:close/>
                  <a:moveTo>
                    <a:pt x="77" y="580"/>
                  </a:moveTo>
                  <a:cubicBezTo>
                    <a:pt x="72" y="577"/>
                    <a:pt x="65" y="579"/>
                    <a:pt x="61" y="584"/>
                  </a:cubicBezTo>
                  <a:cubicBezTo>
                    <a:pt x="57" y="589"/>
                    <a:pt x="55" y="596"/>
                    <a:pt x="54" y="603"/>
                  </a:cubicBezTo>
                  <a:cubicBezTo>
                    <a:pt x="55" y="629"/>
                    <a:pt x="58" y="653"/>
                    <a:pt x="61" y="678"/>
                  </a:cubicBezTo>
                  <a:cubicBezTo>
                    <a:pt x="63" y="688"/>
                    <a:pt x="64" y="698"/>
                    <a:pt x="66" y="708"/>
                  </a:cubicBezTo>
                  <a:cubicBezTo>
                    <a:pt x="67" y="711"/>
                    <a:pt x="70" y="729"/>
                    <a:pt x="74" y="721"/>
                  </a:cubicBezTo>
                  <a:cubicBezTo>
                    <a:pt x="76" y="717"/>
                    <a:pt x="77" y="710"/>
                    <a:pt x="78" y="705"/>
                  </a:cubicBezTo>
                  <a:cubicBezTo>
                    <a:pt x="80" y="695"/>
                    <a:pt x="81" y="685"/>
                    <a:pt x="82" y="675"/>
                  </a:cubicBezTo>
                  <a:cubicBezTo>
                    <a:pt x="85" y="658"/>
                    <a:pt x="87" y="641"/>
                    <a:pt x="87" y="624"/>
                  </a:cubicBezTo>
                  <a:cubicBezTo>
                    <a:pt x="88" y="610"/>
                    <a:pt x="89" y="587"/>
                    <a:pt x="77" y="580"/>
                  </a:cubicBezTo>
                  <a:close/>
                  <a:moveTo>
                    <a:pt x="92" y="762"/>
                  </a:moveTo>
                  <a:cubicBezTo>
                    <a:pt x="98" y="754"/>
                    <a:pt x="104" y="746"/>
                    <a:pt x="109" y="737"/>
                  </a:cubicBezTo>
                  <a:cubicBezTo>
                    <a:pt x="116" y="726"/>
                    <a:pt x="122" y="714"/>
                    <a:pt x="128" y="701"/>
                  </a:cubicBezTo>
                  <a:cubicBezTo>
                    <a:pt x="133" y="689"/>
                    <a:pt x="139" y="677"/>
                    <a:pt x="137" y="662"/>
                  </a:cubicBezTo>
                  <a:cubicBezTo>
                    <a:pt x="137" y="659"/>
                    <a:pt x="136" y="655"/>
                    <a:pt x="135" y="653"/>
                  </a:cubicBezTo>
                  <a:cubicBezTo>
                    <a:pt x="132" y="650"/>
                    <a:pt x="129" y="650"/>
                    <a:pt x="126" y="651"/>
                  </a:cubicBezTo>
                  <a:cubicBezTo>
                    <a:pt x="119" y="653"/>
                    <a:pt x="115" y="659"/>
                    <a:pt x="111" y="666"/>
                  </a:cubicBezTo>
                  <a:cubicBezTo>
                    <a:pt x="106" y="673"/>
                    <a:pt x="101" y="681"/>
                    <a:pt x="98" y="690"/>
                  </a:cubicBezTo>
                  <a:cubicBezTo>
                    <a:pt x="92" y="705"/>
                    <a:pt x="88" y="720"/>
                    <a:pt x="83" y="735"/>
                  </a:cubicBezTo>
                  <a:cubicBezTo>
                    <a:pt x="79" y="750"/>
                    <a:pt x="70" y="776"/>
                    <a:pt x="74" y="780"/>
                  </a:cubicBezTo>
                  <a:cubicBezTo>
                    <a:pt x="77" y="784"/>
                    <a:pt x="87" y="769"/>
                    <a:pt x="92" y="762"/>
                  </a:cubicBezTo>
                  <a:close/>
                  <a:moveTo>
                    <a:pt x="74" y="16"/>
                  </a:moveTo>
                  <a:cubicBezTo>
                    <a:pt x="76" y="11"/>
                    <a:pt x="77" y="5"/>
                    <a:pt x="78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1"/>
                    <a:pt x="66" y="2"/>
                    <a:pt x="66" y="2"/>
                  </a:cubicBezTo>
                  <a:cubicBezTo>
                    <a:pt x="67" y="5"/>
                    <a:pt x="70" y="24"/>
                    <a:pt x="74" y="16"/>
                  </a:cubicBezTo>
                  <a:close/>
                  <a:moveTo>
                    <a:pt x="74" y="1486"/>
                  </a:moveTo>
                  <a:cubicBezTo>
                    <a:pt x="77" y="1490"/>
                    <a:pt x="87" y="1475"/>
                    <a:pt x="92" y="1467"/>
                  </a:cubicBezTo>
                  <a:cubicBezTo>
                    <a:pt x="98" y="1460"/>
                    <a:pt x="104" y="1451"/>
                    <a:pt x="109" y="1443"/>
                  </a:cubicBezTo>
                  <a:cubicBezTo>
                    <a:pt x="116" y="1432"/>
                    <a:pt x="122" y="1420"/>
                    <a:pt x="128" y="1407"/>
                  </a:cubicBezTo>
                  <a:cubicBezTo>
                    <a:pt x="133" y="1395"/>
                    <a:pt x="139" y="1382"/>
                    <a:pt x="137" y="1367"/>
                  </a:cubicBezTo>
                  <a:cubicBezTo>
                    <a:pt x="137" y="1364"/>
                    <a:pt x="136" y="1361"/>
                    <a:pt x="135" y="1359"/>
                  </a:cubicBezTo>
                  <a:cubicBezTo>
                    <a:pt x="132" y="1356"/>
                    <a:pt x="129" y="1356"/>
                    <a:pt x="126" y="1357"/>
                  </a:cubicBezTo>
                  <a:cubicBezTo>
                    <a:pt x="119" y="1359"/>
                    <a:pt x="115" y="1365"/>
                    <a:pt x="111" y="1371"/>
                  </a:cubicBezTo>
                  <a:cubicBezTo>
                    <a:pt x="106" y="1379"/>
                    <a:pt x="101" y="1387"/>
                    <a:pt x="98" y="1396"/>
                  </a:cubicBezTo>
                  <a:cubicBezTo>
                    <a:pt x="92" y="1410"/>
                    <a:pt x="88" y="1425"/>
                    <a:pt x="83" y="1441"/>
                  </a:cubicBezTo>
                  <a:cubicBezTo>
                    <a:pt x="79" y="1455"/>
                    <a:pt x="70" y="1482"/>
                    <a:pt x="74" y="1486"/>
                  </a:cubicBezTo>
                  <a:close/>
                  <a:moveTo>
                    <a:pt x="49" y="1400"/>
                  </a:moveTo>
                  <a:cubicBezTo>
                    <a:pt x="45" y="1385"/>
                    <a:pt x="39" y="1362"/>
                    <a:pt x="25" y="1357"/>
                  </a:cubicBezTo>
                  <a:cubicBezTo>
                    <a:pt x="21" y="1355"/>
                    <a:pt x="16" y="1357"/>
                    <a:pt x="13" y="1361"/>
                  </a:cubicBezTo>
                  <a:cubicBezTo>
                    <a:pt x="9" y="1366"/>
                    <a:pt x="9" y="1375"/>
                    <a:pt x="11" y="1382"/>
                  </a:cubicBezTo>
                  <a:cubicBezTo>
                    <a:pt x="17" y="1403"/>
                    <a:pt x="25" y="1423"/>
                    <a:pt x="35" y="1442"/>
                  </a:cubicBezTo>
                  <a:cubicBezTo>
                    <a:pt x="40" y="1451"/>
                    <a:pt x="46" y="1460"/>
                    <a:pt x="51" y="1468"/>
                  </a:cubicBezTo>
                  <a:cubicBezTo>
                    <a:pt x="54" y="1473"/>
                    <a:pt x="68" y="1497"/>
                    <a:pt x="68" y="1487"/>
                  </a:cubicBezTo>
                  <a:cubicBezTo>
                    <a:pt x="68" y="1475"/>
                    <a:pt x="65" y="1462"/>
                    <a:pt x="62" y="1451"/>
                  </a:cubicBezTo>
                  <a:cubicBezTo>
                    <a:pt x="59" y="1434"/>
                    <a:pt x="54" y="1416"/>
                    <a:pt x="49" y="1400"/>
                  </a:cubicBezTo>
                  <a:close/>
                  <a:moveTo>
                    <a:pt x="2353" y="1400"/>
                  </a:moveTo>
                  <a:cubicBezTo>
                    <a:pt x="2348" y="1385"/>
                    <a:pt x="2343" y="1362"/>
                    <a:pt x="2329" y="1357"/>
                  </a:cubicBezTo>
                  <a:cubicBezTo>
                    <a:pt x="2325" y="1355"/>
                    <a:pt x="2320" y="1357"/>
                    <a:pt x="2317" y="1361"/>
                  </a:cubicBezTo>
                  <a:cubicBezTo>
                    <a:pt x="2313" y="1366"/>
                    <a:pt x="2313" y="1375"/>
                    <a:pt x="2315" y="1382"/>
                  </a:cubicBezTo>
                  <a:cubicBezTo>
                    <a:pt x="2321" y="1403"/>
                    <a:pt x="2329" y="1423"/>
                    <a:pt x="2339" y="1442"/>
                  </a:cubicBezTo>
                  <a:cubicBezTo>
                    <a:pt x="2344" y="1451"/>
                    <a:pt x="2349" y="1460"/>
                    <a:pt x="2355" y="1468"/>
                  </a:cubicBezTo>
                  <a:cubicBezTo>
                    <a:pt x="2358" y="1473"/>
                    <a:pt x="2372" y="1497"/>
                    <a:pt x="2372" y="1487"/>
                  </a:cubicBezTo>
                  <a:cubicBezTo>
                    <a:pt x="2372" y="1475"/>
                    <a:pt x="2369" y="1462"/>
                    <a:pt x="2366" y="1451"/>
                  </a:cubicBezTo>
                  <a:cubicBezTo>
                    <a:pt x="2363" y="1434"/>
                    <a:pt x="2358" y="1416"/>
                    <a:pt x="2353" y="1400"/>
                  </a:cubicBezTo>
                  <a:close/>
                  <a:moveTo>
                    <a:pt x="2396" y="762"/>
                  </a:moveTo>
                  <a:cubicBezTo>
                    <a:pt x="2402" y="754"/>
                    <a:pt x="2408" y="746"/>
                    <a:pt x="2413" y="737"/>
                  </a:cubicBezTo>
                  <a:cubicBezTo>
                    <a:pt x="2420" y="726"/>
                    <a:pt x="2426" y="714"/>
                    <a:pt x="2432" y="701"/>
                  </a:cubicBezTo>
                  <a:cubicBezTo>
                    <a:pt x="2437" y="689"/>
                    <a:pt x="2443" y="677"/>
                    <a:pt x="2441" y="662"/>
                  </a:cubicBezTo>
                  <a:cubicBezTo>
                    <a:pt x="2441" y="659"/>
                    <a:pt x="2440" y="655"/>
                    <a:pt x="2439" y="653"/>
                  </a:cubicBezTo>
                  <a:cubicBezTo>
                    <a:pt x="2436" y="650"/>
                    <a:pt x="2433" y="650"/>
                    <a:pt x="2430" y="651"/>
                  </a:cubicBezTo>
                  <a:cubicBezTo>
                    <a:pt x="2423" y="653"/>
                    <a:pt x="2419" y="659"/>
                    <a:pt x="2415" y="666"/>
                  </a:cubicBezTo>
                  <a:cubicBezTo>
                    <a:pt x="2410" y="673"/>
                    <a:pt x="2405" y="681"/>
                    <a:pt x="2402" y="690"/>
                  </a:cubicBezTo>
                  <a:cubicBezTo>
                    <a:pt x="2396" y="705"/>
                    <a:pt x="2392" y="720"/>
                    <a:pt x="2387" y="735"/>
                  </a:cubicBezTo>
                  <a:cubicBezTo>
                    <a:pt x="2383" y="750"/>
                    <a:pt x="2374" y="776"/>
                    <a:pt x="2378" y="780"/>
                  </a:cubicBezTo>
                  <a:cubicBezTo>
                    <a:pt x="2381" y="784"/>
                    <a:pt x="2391" y="769"/>
                    <a:pt x="2396" y="762"/>
                  </a:cubicBezTo>
                  <a:close/>
                  <a:moveTo>
                    <a:pt x="1229" y="932"/>
                  </a:moveTo>
                  <a:cubicBezTo>
                    <a:pt x="1224" y="929"/>
                    <a:pt x="1217" y="931"/>
                    <a:pt x="1213" y="937"/>
                  </a:cubicBezTo>
                  <a:cubicBezTo>
                    <a:pt x="1209" y="942"/>
                    <a:pt x="1207" y="949"/>
                    <a:pt x="1206" y="956"/>
                  </a:cubicBezTo>
                  <a:cubicBezTo>
                    <a:pt x="1207" y="981"/>
                    <a:pt x="1210" y="1006"/>
                    <a:pt x="1213" y="1031"/>
                  </a:cubicBezTo>
                  <a:cubicBezTo>
                    <a:pt x="1215" y="1041"/>
                    <a:pt x="1216" y="1051"/>
                    <a:pt x="1218" y="1061"/>
                  </a:cubicBezTo>
                  <a:cubicBezTo>
                    <a:pt x="1219" y="1064"/>
                    <a:pt x="1222" y="1082"/>
                    <a:pt x="1226" y="1074"/>
                  </a:cubicBezTo>
                  <a:cubicBezTo>
                    <a:pt x="1228" y="1069"/>
                    <a:pt x="1229" y="1063"/>
                    <a:pt x="1230" y="1058"/>
                  </a:cubicBezTo>
                  <a:cubicBezTo>
                    <a:pt x="1232" y="1048"/>
                    <a:pt x="1233" y="1038"/>
                    <a:pt x="1234" y="1028"/>
                  </a:cubicBezTo>
                  <a:cubicBezTo>
                    <a:pt x="1237" y="1011"/>
                    <a:pt x="1238" y="994"/>
                    <a:pt x="1239" y="977"/>
                  </a:cubicBezTo>
                  <a:cubicBezTo>
                    <a:pt x="1240" y="963"/>
                    <a:pt x="1241" y="940"/>
                    <a:pt x="1229" y="932"/>
                  </a:cubicBezTo>
                  <a:close/>
                  <a:moveTo>
                    <a:pt x="2329" y="651"/>
                  </a:moveTo>
                  <a:cubicBezTo>
                    <a:pt x="2325" y="650"/>
                    <a:pt x="2320" y="651"/>
                    <a:pt x="2317" y="655"/>
                  </a:cubicBezTo>
                  <a:cubicBezTo>
                    <a:pt x="2313" y="661"/>
                    <a:pt x="2313" y="669"/>
                    <a:pt x="2315" y="676"/>
                  </a:cubicBezTo>
                  <a:cubicBezTo>
                    <a:pt x="2321" y="697"/>
                    <a:pt x="2329" y="718"/>
                    <a:pt x="2339" y="736"/>
                  </a:cubicBezTo>
                  <a:cubicBezTo>
                    <a:pt x="2344" y="745"/>
                    <a:pt x="2349" y="754"/>
                    <a:pt x="2355" y="763"/>
                  </a:cubicBezTo>
                  <a:cubicBezTo>
                    <a:pt x="2358" y="767"/>
                    <a:pt x="2372" y="791"/>
                    <a:pt x="2372" y="781"/>
                  </a:cubicBezTo>
                  <a:cubicBezTo>
                    <a:pt x="2372" y="769"/>
                    <a:pt x="2369" y="757"/>
                    <a:pt x="2366" y="745"/>
                  </a:cubicBezTo>
                  <a:cubicBezTo>
                    <a:pt x="2363" y="728"/>
                    <a:pt x="2358" y="711"/>
                    <a:pt x="2353" y="694"/>
                  </a:cubicBezTo>
                  <a:cubicBezTo>
                    <a:pt x="2348" y="680"/>
                    <a:pt x="2343" y="656"/>
                    <a:pt x="2329" y="651"/>
                  </a:cubicBezTo>
                  <a:close/>
                  <a:moveTo>
                    <a:pt x="2381" y="1285"/>
                  </a:moveTo>
                  <a:cubicBezTo>
                    <a:pt x="2376" y="1282"/>
                    <a:pt x="2369" y="1284"/>
                    <a:pt x="2365" y="1289"/>
                  </a:cubicBezTo>
                  <a:cubicBezTo>
                    <a:pt x="2361" y="1294"/>
                    <a:pt x="2359" y="1302"/>
                    <a:pt x="2358" y="1309"/>
                  </a:cubicBezTo>
                  <a:cubicBezTo>
                    <a:pt x="2359" y="1334"/>
                    <a:pt x="2362" y="1359"/>
                    <a:pt x="2365" y="1384"/>
                  </a:cubicBezTo>
                  <a:cubicBezTo>
                    <a:pt x="2367" y="1394"/>
                    <a:pt x="2368" y="1404"/>
                    <a:pt x="2370" y="1413"/>
                  </a:cubicBezTo>
                  <a:cubicBezTo>
                    <a:pt x="2371" y="1416"/>
                    <a:pt x="2374" y="1435"/>
                    <a:pt x="2378" y="1427"/>
                  </a:cubicBezTo>
                  <a:cubicBezTo>
                    <a:pt x="2380" y="1422"/>
                    <a:pt x="2381" y="1416"/>
                    <a:pt x="2382" y="1411"/>
                  </a:cubicBezTo>
                  <a:cubicBezTo>
                    <a:pt x="2384" y="1401"/>
                    <a:pt x="2385" y="1391"/>
                    <a:pt x="2386" y="1381"/>
                  </a:cubicBezTo>
                  <a:cubicBezTo>
                    <a:pt x="2389" y="1364"/>
                    <a:pt x="2390" y="1347"/>
                    <a:pt x="2391" y="1330"/>
                  </a:cubicBezTo>
                  <a:cubicBezTo>
                    <a:pt x="2392" y="1315"/>
                    <a:pt x="2393" y="1293"/>
                    <a:pt x="2381" y="1285"/>
                  </a:cubicBezTo>
                  <a:close/>
                  <a:moveTo>
                    <a:pt x="2378" y="1486"/>
                  </a:moveTo>
                  <a:cubicBezTo>
                    <a:pt x="2381" y="1490"/>
                    <a:pt x="2391" y="1475"/>
                    <a:pt x="2396" y="1467"/>
                  </a:cubicBezTo>
                  <a:cubicBezTo>
                    <a:pt x="2402" y="1460"/>
                    <a:pt x="2408" y="1451"/>
                    <a:pt x="2413" y="1443"/>
                  </a:cubicBezTo>
                  <a:cubicBezTo>
                    <a:pt x="2420" y="1432"/>
                    <a:pt x="2426" y="1420"/>
                    <a:pt x="2432" y="1407"/>
                  </a:cubicBezTo>
                  <a:cubicBezTo>
                    <a:pt x="2437" y="1395"/>
                    <a:pt x="2443" y="1382"/>
                    <a:pt x="2441" y="1367"/>
                  </a:cubicBezTo>
                  <a:cubicBezTo>
                    <a:pt x="2441" y="1364"/>
                    <a:pt x="2440" y="1361"/>
                    <a:pt x="2439" y="1359"/>
                  </a:cubicBezTo>
                  <a:cubicBezTo>
                    <a:pt x="2436" y="1356"/>
                    <a:pt x="2433" y="1356"/>
                    <a:pt x="2430" y="1357"/>
                  </a:cubicBezTo>
                  <a:cubicBezTo>
                    <a:pt x="2423" y="1359"/>
                    <a:pt x="2419" y="1365"/>
                    <a:pt x="2415" y="1371"/>
                  </a:cubicBezTo>
                  <a:cubicBezTo>
                    <a:pt x="2410" y="1379"/>
                    <a:pt x="2405" y="1387"/>
                    <a:pt x="2402" y="1396"/>
                  </a:cubicBezTo>
                  <a:cubicBezTo>
                    <a:pt x="2396" y="1410"/>
                    <a:pt x="2392" y="1425"/>
                    <a:pt x="2387" y="1441"/>
                  </a:cubicBezTo>
                  <a:cubicBezTo>
                    <a:pt x="2383" y="1455"/>
                    <a:pt x="2374" y="1482"/>
                    <a:pt x="2378" y="1486"/>
                  </a:cubicBezTo>
                  <a:close/>
                  <a:moveTo>
                    <a:pt x="2378" y="721"/>
                  </a:moveTo>
                  <a:cubicBezTo>
                    <a:pt x="2380" y="717"/>
                    <a:pt x="2381" y="710"/>
                    <a:pt x="2382" y="705"/>
                  </a:cubicBezTo>
                  <a:cubicBezTo>
                    <a:pt x="2384" y="695"/>
                    <a:pt x="2385" y="685"/>
                    <a:pt x="2386" y="675"/>
                  </a:cubicBezTo>
                  <a:cubicBezTo>
                    <a:pt x="2389" y="658"/>
                    <a:pt x="2390" y="641"/>
                    <a:pt x="2391" y="624"/>
                  </a:cubicBezTo>
                  <a:cubicBezTo>
                    <a:pt x="2392" y="610"/>
                    <a:pt x="2393" y="587"/>
                    <a:pt x="2381" y="580"/>
                  </a:cubicBezTo>
                  <a:cubicBezTo>
                    <a:pt x="2376" y="577"/>
                    <a:pt x="2369" y="579"/>
                    <a:pt x="2365" y="584"/>
                  </a:cubicBezTo>
                  <a:cubicBezTo>
                    <a:pt x="2361" y="589"/>
                    <a:pt x="2359" y="596"/>
                    <a:pt x="2358" y="603"/>
                  </a:cubicBezTo>
                  <a:cubicBezTo>
                    <a:pt x="2359" y="629"/>
                    <a:pt x="2362" y="653"/>
                    <a:pt x="2365" y="678"/>
                  </a:cubicBezTo>
                  <a:cubicBezTo>
                    <a:pt x="2367" y="688"/>
                    <a:pt x="2368" y="698"/>
                    <a:pt x="2370" y="708"/>
                  </a:cubicBezTo>
                  <a:cubicBezTo>
                    <a:pt x="2371" y="711"/>
                    <a:pt x="2374" y="729"/>
                    <a:pt x="2378" y="721"/>
                  </a:cubicBezTo>
                  <a:close/>
                  <a:moveTo>
                    <a:pt x="2307" y="763"/>
                  </a:moveTo>
                  <a:cubicBezTo>
                    <a:pt x="2318" y="793"/>
                    <a:pt x="2338" y="812"/>
                    <a:pt x="2358" y="829"/>
                  </a:cubicBezTo>
                  <a:cubicBezTo>
                    <a:pt x="2360" y="831"/>
                    <a:pt x="2362" y="832"/>
                    <a:pt x="2364" y="833"/>
                  </a:cubicBezTo>
                  <a:cubicBezTo>
                    <a:pt x="2365" y="833"/>
                    <a:pt x="2366" y="833"/>
                    <a:pt x="2366" y="833"/>
                  </a:cubicBezTo>
                  <a:cubicBezTo>
                    <a:pt x="2368" y="833"/>
                    <a:pt x="2369" y="832"/>
                    <a:pt x="2370" y="831"/>
                  </a:cubicBezTo>
                  <a:cubicBezTo>
                    <a:pt x="2374" y="826"/>
                    <a:pt x="2368" y="813"/>
                    <a:pt x="2367" y="808"/>
                  </a:cubicBezTo>
                  <a:cubicBezTo>
                    <a:pt x="2363" y="800"/>
                    <a:pt x="2359" y="792"/>
                    <a:pt x="2355" y="784"/>
                  </a:cubicBezTo>
                  <a:cubicBezTo>
                    <a:pt x="2349" y="771"/>
                    <a:pt x="2342" y="757"/>
                    <a:pt x="2333" y="746"/>
                  </a:cubicBezTo>
                  <a:cubicBezTo>
                    <a:pt x="2330" y="741"/>
                    <a:pt x="2326" y="736"/>
                    <a:pt x="2321" y="734"/>
                  </a:cubicBezTo>
                  <a:cubicBezTo>
                    <a:pt x="2316" y="733"/>
                    <a:pt x="2310" y="734"/>
                    <a:pt x="2307" y="740"/>
                  </a:cubicBezTo>
                  <a:cubicBezTo>
                    <a:pt x="2305" y="743"/>
                    <a:pt x="2304" y="747"/>
                    <a:pt x="2305" y="751"/>
                  </a:cubicBezTo>
                  <a:cubicBezTo>
                    <a:pt x="2305" y="756"/>
                    <a:pt x="2306" y="759"/>
                    <a:pt x="2307" y="763"/>
                  </a:cubicBezTo>
                  <a:close/>
                  <a:moveTo>
                    <a:pt x="2307" y="58"/>
                  </a:moveTo>
                  <a:cubicBezTo>
                    <a:pt x="2318" y="87"/>
                    <a:pt x="2338" y="107"/>
                    <a:pt x="2358" y="124"/>
                  </a:cubicBezTo>
                  <a:cubicBezTo>
                    <a:pt x="2360" y="125"/>
                    <a:pt x="2362" y="127"/>
                    <a:pt x="2364" y="127"/>
                  </a:cubicBezTo>
                  <a:cubicBezTo>
                    <a:pt x="2365" y="128"/>
                    <a:pt x="2366" y="128"/>
                    <a:pt x="2366" y="128"/>
                  </a:cubicBezTo>
                  <a:cubicBezTo>
                    <a:pt x="2368" y="127"/>
                    <a:pt x="2369" y="127"/>
                    <a:pt x="2370" y="125"/>
                  </a:cubicBezTo>
                  <a:cubicBezTo>
                    <a:pt x="2374" y="121"/>
                    <a:pt x="2368" y="107"/>
                    <a:pt x="2367" y="102"/>
                  </a:cubicBezTo>
                  <a:cubicBezTo>
                    <a:pt x="2363" y="94"/>
                    <a:pt x="2359" y="86"/>
                    <a:pt x="2355" y="78"/>
                  </a:cubicBezTo>
                  <a:cubicBezTo>
                    <a:pt x="2349" y="65"/>
                    <a:pt x="2342" y="52"/>
                    <a:pt x="2333" y="40"/>
                  </a:cubicBezTo>
                  <a:cubicBezTo>
                    <a:pt x="2330" y="35"/>
                    <a:pt x="2326" y="31"/>
                    <a:pt x="2321" y="29"/>
                  </a:cubicBezTo>
                  <a:cubicBezTo>
                    <a:pt x="2316" y="27"/>
                    <a:pt x="2310" y="29"/>
                    <a:pt x="2307" y="34"/>
                  </a:cubicBezTo>
                  <a:cubicBezTo>
                    <a:pt x="2305" y="37"/>
                    <a:pt x="2304" y="42"/>
                    <a:pt x="2305" y="46"/>
                  </a:cubicBezTo>
                  <a:cubicBezTo>
                    <a:pt x="2305" y="50"/>
                    <a:pt x="2306" y="54"/>
                    <a:pt x="2307" y="58"/>
                  </a:cubicBezTo>
                  <a:close/>
                  <a:moveTo>
                    <a:pt x="2378" y="75"/>
                  </a:moveTo>
                  <a:cubicBezTo>
                    <a:pt x="2381" y="79"/>
                    <a:pt x="2391" y="63"/>
                    <a:pt x="2396" y="56"/>
                  </a:cubicBezTo>
                  <a:cubicBezTo>
                    <a:pt x="2402" y="48"/>
                    <a:pt x="2408" y="40"/>
                    <a:pt x="2413" y="32"/>
                  </a:cubicBezTo>
                  <a:cubicBezTo>
                    <a:pt x="2419" y="22"/>
                    <a:pt x="2425" y="11"/>
                    <a:pt x="2430" y="0"/>
                  </a:cubicBezTo>
                  <a:cubicBezTo>
                    <a:pt x="2396" y="0"/>
                    <a:pt x="2396" y="0"/>
                    <a:pt x="2396" y="0"/>
                  </a:cubicBezTo>
                  <a:cubicBezTo>
                    <a:pt x="2393" y="10"/>
                    <a:pt x="2390" y="20"/>
                    <a:pt x="2387" y="29"/>
                  </a:cubicBezTo>
                  <a:cubicBezTo>
                    <a:pt x="2383" y="44"/>
                    <a:pt x="2374" y="71"/>
                    <a:pt x="2378" y="75"/>
                  </a:cubicBezTo>
                  <a:close/>
                  <a:moveTo>
                    <a:pt x="1226" y="425"/>
                  </a:moveTo>
                  <a:cubicBezTo>
                    <a:pt x="1229" y="429"/>
                    <a:pt x="1239" y="413"/>
                    <a:pt x="1244" y="406"/>
                  </a:cubicBezTo>
                  <a:cubicBezTo>
                    <a:pt x="1250" y="398"/>
                    <a:pt x="1256" y="390"/>
                    <a:pt x="1261" y="382"/>
                  </a:cubicBezTo>
                  <a:cubicBezTo>
                    <a:pt x="1268" y="370"/>
                    <a:pt x="1274" y="358"/>
                    <a:pt x="1280" y="346"/>
                  </a:cubicBezTo>
                  <a:cubicBezTo>
                    <a:pt x="1285" y="333"/>
                    <a:pt x="1291" y="321"/>
                    <a:pt x="1289" y="306"/>
                  </a:cubicBezTo>
                  <a:cubicBezTo>
                    <a:pt x="1289" y="303"/>
                    <a:pt x="1288" y="300"/>
                    <a:pt x="1287" y="298"/>
                  </a:cubicBezTo>
                  <a:cubicBezTo>
                    <a:pt x="1284" y="295"/>
                    <a:pt x="1281" y="295"/>
                    <a:pt x="1278" y="295"/>
                  </a:cubicBezTo>
                  <a:cubicBezTo>
                    <a:pt x="1271" y="297"/>
                    <a:pt x="1267" y="303"/>
                    <a:pt x="1263" y="310"/>
                  </a:cubicBezTo>
                  <a:cubicBezTo>
                    <a:pt x="1258" y="318"/>
                    <a:pt x="1253" y="325"/>
                    <a:pt x="1250" y="334"/>
                  </a:cubicBezTo>
                  <a:cubicBezTo>
                    <a:pt x="1244" y="349"/>
                    <a:pt x="1240" y="364"/>
                    <a:pt x="1235" y="379"/>
                  </a:cubicBezTo>
                  <a:cubicBezTo>
                    <a:pt x="1231" y="394"/>
                    <a:pt x="1222" y="420"/>
                    <a:pt x="1226" y="425"/>
                  </a:cubicBezTo>
                  <a:close/>
                  <a:moveTo>
                    <a:pt x="2355" y="57"/>
                  </a:moveTo>
                  <a:cubicBezTo>
                    <a:pt x="2358" y="61"/>
                    <a:pt x="2372" y="86"/>
                    <a:pt x="2372" y="75"/>
                  </a:cubicBezTo>
                  <a:cubicBezTo>
                    <a:pt x="2372" y="64"/>
                    <a:pt x="2369" y="51"/>
                    <a:pt x="2366" y="40"/>
                  </a:cubicBezTo>
                  <a:cubicBezTo>
                    <a:pt x="2363" y="26"/>
                    <a:pt x="2360" y="13"/>
                    <a:pt x="2356" y="0"/>
                  </a:cubicBezTo>
                  <a:cubicBezTo>
                    <a:pt x="2325" y="0"/>
                    <a:pt x="2325" y="0"/>
                    <a:pt x="2325" y="0"/>
                  </a:cubicBezTo>
                  <a:cubicBezTo>
                    <a:pt x="2329" y="11"/>
                    <a:pt x="2334" y="21"/>
                    <a:pt x="2339" y="31"/>
                  </a:cubicBezTo>
                  <a:cubicBezTo>
                    <a:pt x="2344" y="40"/>
                    <a:pt x="2349" y="49"/>
                    <a:pt x="2355" y="57"/>
                  </a:cubicBezTo>
                  <a:close/>
                  <a:moveTo>
                    <a:pt x="2378" y="16"/>
                  </a:moveTo>
                  <a:cubicBezTo>
                    <a:pt x="2380" y="11"/>
                    <a:pt x="2381" y="5"/>
                    <a:pt x="2382" y="0"/>
                  </a:cubicBezTo>
                  <a:cubicBezTo>
                    <a:pt x="2370" y="0"/>
                    <a:pt x="2370" y="0"/>
                    <a:pt x="2370" y="0"/>
                  </a:cubicBezTo>
                  <a:cubicBezTo>
                    <a:pt x="2370" y="1"/>
                    <a:pt x="2370" y="2"/>
                    <a:pt x="2370" y="2"/>
                  </a:cubicBezTo>
                  <a:cubicBezTo>
                    <a:pt x="2371" y="5"/>
                    <a:pt x="2374" y="24"/>
                    <a:pt x="2378" y="16"/>
                  </a:cubicBezTo>
                  <a:close/>
                  <a:moveTo>
                    <a:pt x="2404" y="65"/>
                  </a:moveTo>
                  <a:cubicBezTo>
                    <a:pt x="2392" y="82"/>
                    <a:pt x="2377" y="118"/>
                    <a:pt x="2380" y="124"/>
                  </a:cubicBezTo>
                  <a:cubicBezTo>
                    <a:pt x="2383" y="130"/>
                    <a:pt x="2421" y="105"/>
                    <a:pt x="2436" y="85"/>
                  </a:cubicBezTo>
                  <a:cubicBezTo>
                    <a:pt x="2444" y="74"/>
                    <a:pt x="2459" y="52"/>
                    <a:pt x="2450" y="36"/>
                  </a:cubicBezTo>
                  <a:cubicBezTo>
                    <a:pt x="2449" y="35"/>
                    <a:pt x="2448" y="33"/>
                    <a:pt x="2446" y="32"/>
                  </a:cubicBezTo>
                  <a:cubicBezTo>
                    <a:pt x="2446" y="32"/>
                    <a:pt x="2445" y="32"/>
                    <a:pt x="2445" y="32"/>
                  </a:cubicBezTo>
                  <a:cubicBezTo>
                    <a:pt x="2443" y="30"/>
                    <a:pt x="2440" y="31"/>
                    <a:pt x="2437" y="32"/>
                  </a:cubicBezTo>
                  <a:cubicBezTo>
                    <a:pt x="2424" y="37"/>
                    <a:pt x="2413" y="51"/>
                    <a:pt x="2404" y="65"/>
                  </a:cubicBezTo>
                  <a:close/>
                  <a:moveTo>
                    <a:pt x="1226" y="1778"/>
                  </a:moveTo>
                  <a:cubicBezTo>
                    <a:pt x="1228" y="1773"/>
                    <a:pt x="1229" y="1767"/>
                    <a:pt x="1230" y="1762"/>
                  </a:cubicBezTo>
                  <a:cubicBezTo>
                    <a:pt x="1232" y="1752"/>
                    <a:pt x="1233" y="1742"/>
                    <a:pt x="1234" y="1731"/>
                  </a:cubicBezTo>
                  <a:cubicBezTo>
                    <a:pt x="1237" y="1715"/>
                    <a:pt x="1238" y="1698"/>
                    <a:pt x="1239" y="1680"/>
                  </a:cubicBezTo>
                  <a:cubicBezTo>
                    <a:pt x="1240" y="1666"/>
                    <a:pt x="1241" y="1643"/>
                    <a:pt x="1229" y="1636"/>
                  </a:cubicBezTo>
                  <a:cubicBezTo>
                    <a:pt x="1224" y="1633"/>
                    <a:pt x="1217" y="1635"/>
                    <a:pt x="1213" y="1640"/>
                  </a:cubicBezTo>
                  <a:cubicBezTo>
                    <a:pt x="1209" y="1645"/>
                    <a:pt x="1207" y="1653"/>
                    <a:pt x="1206" y="1660"/>
                  </a:cubicBezTo>
                  <a:cubicBezTo>
                    <a:pt x="1207" y="1685"/>
                    <a:pt x="1210" y="1710"/>
                    <a:pt x="1213" y="1735"/>
                  </a:cubicBezTo>
                  <a:cubicBezTo>
                    <a:pt x="1215" y="1745"/>
                    <a:pt x="1216" y="1755"/>
                    <a:pt x="1218" y="1764"/>
                  </a:cubicBezTo>
                  <a:cubicBezTo>
                    <a:pt x="1219" y="1767"/>
                    <a:pt x="1222" y="1786"/>
                    <a:pt x="1226" y="1778"/>
                  </a:cubicBezTo>
                  <a:close/>
                  <a:moveTo>
                    <a:pt x="1294" y="1091"/>
                  </a:moveTo>
                  <a:cubicBezTo>
                    <a:pt x="1294" y="1090"/>
                    <a:pt x="1293" y="1090"/>
                    <a:pt x="1293" y="1090"/>
                  </a:cubicBezTo>
                  <a:cubicBezTo>
                    <a:pt x="1291" y="1089"/>
                    <a:pt x="1288" y="1089"/>
                    <a:pt x="1285" y="1090"/>
                  </a:cubicBezTo>
                  <a:cubicBezTo>
                    <a:pt x="1272" y="1095"/>
                    <a:pt x="1261" y="1110"/>
                    <a:pt x="1252" y="1123"/>
                  </a:cubicBezTo>
                  <a:cubicBezTo>
                    <a:pt x="1240" y="1140"/>
                    <a:pt x="1225" y="1176"/>
                    <a:pt x="1228" y="1182"/>
                  </a:cubicBezTo>
                  <a:cubicBezTo>
                    <a:pt x="1231" y="1189"/>
                    <a:pt x="1269" y="1164"/>
                    <a:pt x="1284" y="1143"/>
                  </a:cubicBezTo>
                  <a:cubicBezTo>
                    <a:pt x="1292" y="1132"/>
                    <a:pt x="1307" y="1111"/>
                    <a:pt x="1298" y="1095"/>
                  </a:cubicBezTo>
                  <a:cubicBezTo>
                    <a:pt x="1297" y="1093"/>
                    <a:pt x="1296" y="1092"/>
                    <a:pt x="1294" y="1091"/>
                  </a:cubicBezTo>
                  <a:close/>
                  <a:moveTo>
                    <a:pt x="2358" y="1535"/>
                  </a:moveTo>
                  <a:cubicBezTo>
                    <a:pt x="2360" y="1536"/>
                    <a:pt x="2362" y="1538"/>
                    <a:pt x="2364" y="1539"/>
                  </a:cubicBezTo>
                  <a:cubicBezTo>
                    <a:pt x="2365" y="1539"/>
                    <a:pt x="2366" y="1539"/>
                    <a:pt x="2366" y="1539"/>
                  </a:cubicBezTo>
                  <a:cubicBezTo>
                    <a:pt x="2368" y="1539"/>
                    <a:pt x="2369" y="1538"/>
                    <a:pt x="2370" y="1537"/>
                  </a:cubicBezTo>
                  <a:cubicBezTo>
                    <a:pt x="2374" y="1532"/>
                    <a:pt x="2368" y="1518"/>
                    <a:pt x="2367" y="1514"/>
                  </a:cubicBezTo>
                  <a:cubicBezTo>
                    <a:pt x="2363" y="1505"/>
                    <a:pt x="2359" y="1497"/>
                    <a:pt x="2355" y="1490"/>
                  </a:cubicBezTo>
                  <a:cubicBezTo>
                    <a:pt x="2349" y="1476"/>
                    <a:pt x="2342" y="1463"/>
                    <a:pt x="2333" y="1451"/>
                  </a:cubicBezTo>
                  <a:cubicBezTo>
                    <a:pt x="2330" y="1446"/>
                    <a:pt x="2326" y="1442"/>
                    <a:pt x="2321" y="1440"/>
                  </a:cubicBezTo>
                  <a:cubicBezTo>
                    <a:pt x="2316" y="1438"/>
                    <a:pt x="2310" y="1440"/>
                    <a:pt x="2307" y="1445"/>
                  </a:cubicBezTo>
                  <a:cubicBezTo>
                    <a:pt x="2305" y="1448"/>
                    <a:pt x="2304" y="1453"/>
                    <a:pt x="2305" y="1457"/>
                  </a:cubicBezTo>
                  <a:cubicBezTo>
                    <a:pt x="2305" y="1461"/>
                    <a:pt x="2306" y="1465"/>
                    <a:pt x="2307" y="1469"/>
                  </a:cubicBezTo>
                  <a:cubicBezTo>
                    <a:pt x="2318" y="1498"/>
                    <a:pt x="2338" y="1518"/>
                    <a:pt x="2358" y="1535"/>
                  </a:cubicBezTo>
                  <a:close/>
                  <a:moveTo>
                    <a:pt x="1244" y="1818"/>
                  </a:moveTo>
                  <a:cubicBezTo>
                    <a:pt x="1250" y="1810"/>
                    <a:pt x="1256" y="1802"/>
                    <a:pt x="1261" y="1794"/>
                  </a:cubicBezTo>
                  <a:cubicBezTo>
                    <a:pt x="1268" y="1782"/>
                    <a:pt x="1274" y="1770"/>
                    <a:pt x="1280" y="1758"/>
                  </a:cubicBezTo>
                  <a:cubicBezTo>
                    <a:pt x="1285" y="1745"/>
                    <a:pt x="1291" y="1733"/>
                    <a:pt x="1289" y="1718"/>
                  </a:cubicBezTo>
                  <a:cubicBezTo>
                    <a:pt x="1289" y="1715"/>
                    <a:pt x="1288" y="1712"/>
                    <a:pt x="1287" y="1710"/>
                  </a:cubicBezTo>
                  <a:cubicBezTo>
                    <a:pt x="1284" y="1707"/>
                    <a:pt x="1281" y="1707"/>
                    <a:pt x="1278" y="1708"/>
                  </a:cubicBezTo>
                  <a:cubicBezTo>
                    <a:pt x="1271" y="1710"/>
                    <a:pt x="1267" y="1716"/>
                    <a:pt x="1263" y="1722"/>
                  </a:cubicBezTo>
                  <a:cubicBezTo>
                    <a:pt x="1258" y="1730"/>
                    <a:pt x="1253" y="1738"/>
                    <a:pt x="1250" y="1746"/>
                  </a:cubicBezTo>
                  <a:cubicBezTo>
                    <a:pt x="1244" y="1761"/>
                    <a:pt x="1240" y="1776"/>
                    <a:pt x="1235" y="1792"/>
                  </a:cubicBezTo>
                  <a:cubicBezTo>
                    <a:pt x="1231" y="1806"/>
                    <a:pt x="1222" y="1833"/>
                    <a:pt x="1226" y="1837"/>
                  </a:cubicBezTo>
                  <a:cubicBezTo>
                    <a:pt x="1229" y="1841"/>
                    <a:pt x="1239" y="1826"/>
                    <a:pt x="1244" y="1818"/>
                  </a:cubicBezTo>
                  <a:close/>
                  <a:moveTo>
                    <a:pt x="2321" y="2146"/>
                  </a:moveTo>
                  <a:cubicBezTo>
                    <a:pt x="2316" y="2144"/>
                    <a:pt x="2310" y="2145"/>
                    <a:pt x="2307" y="2151"/>
                  </a:cubicBezTo>
                  <a:cubicBezTo>
                    <a:pt x="2306" y="2153"/>
                    <a:pt x="2305" y="2156"/>
                    <a:pt x="2305" y="2158"/>
                  </a:cubicBezTo>
                  <a:cubicBezTo>
                    <a:pt x="2335" y="2158"/>
                    <a:pt x="2335" y="2158"/>
                    <a:pt x="2335" y="2158"/>
                  </a:cubicBezTo>
                  <a:cubicBezTo>
                    <a:pt x="2334" y="2158"/>
                    <a:pt x="2334" y="2157"/>
                    <a:pt x="2333" y="2157"/>
                  </a:cubicBezTo>
                  <a:cubicBezTo>
                    <a:pt x="2330" y="2152"/>
                    <a:pt x="2326" y="2147"/>
                    <a:pt x="2321" y="2146"/>
                  </a:cubicBezTo>
                  <a:close/>
                  <a:moveTo>
                    <a:pt x="1294" y="1794"/>
                  </a:moveTo>
                  <a:cubicBezTo>
                    <a:pt x="1294" y="1794"/>
                    <a:pt x="1293" y="1794"/>
                    <a:pt x="1293" y="1794"/>
                  </a:cubicBezTo>
                  <a:cubicBezTo>
                    <a:pt x="1291" y="1792"/>
                    <a:pt x="1288" y="1793"/>
                    <a:pt x="1285" y="1794"/>
                  </a:cubicBezTo>
                  <a:cubicBezTo>
                    <a:pt x="1272" y="1799"/>
                    <a:pt x="1261" y="1813"/>
                    <a:pt x="1252" y="1827"/>
                  </a:cubicBezTo>
                  <a:cubicBezTo>
                    <a:pt x="1240" y="1844"/>
                    <a:pt x="1225" y="1880"/>
                    <a:pt x="1228" y="1886"/>
                  </a:cubicBezTo>
                  <a:cubicBezTo>
                    <a:pt x="1231" y="1892"/>
                    <a:pt x="1269" y="1868"/>
                    <a:pt x="1284" y="1847"/>
                  </a:cubicBezTo>
                  <a:cubicBezTo>
                    <a:pt x="1292" y="1836"/>
                    <a:pt x="1307" y="1814"/>
                    <a:pt x="1298" y="1799"/>
                  </a:cubicBezTo>
                  <a:cubicBezTo>
                    <a:pt x="1297" y="1797"/>
                    <a:pt x="1296" y="1795"/>
                    <a:pt x="1294" y="1794"/>
                  </a:cubicBezTo>
                  <a:close/>
                  <a:moveTo>
                    <a:pt x="1294" y="382"/>
                  </a:moveTo>
                  <a:cubicBezTo>
                    <a:pt x="1294" y="382"/>
                    <a:pt x="1293" y="382"/>
                    <a:pt x="1293" y="381"/>
                  </a:cubicBezTo>
                  <a:cubicBezTo>
                    <a:pt x="1291" y="380"/>
                    <a:pt x="1288" y="380"/>
                    <a:pt x="1285" y="381"/>
                  </a:cubicBezTo>
                  <a:cubicBezTo>
                    <a:pt x="1272" y="387"/>
                    <a:pt x="1261" y="401"/>
                    <a:pt x="1252" y="415"/>
                  </a:cubicBezTo>
                  <a:cubicBezTo>
                    <a:pt x="1240" y="432"/>
                    <a:pt x="1225" y="468"/>
                    <a:pt x="1228" y="474"/>
                  </a:cubicBezTo>
                  <a:cubicBezTo>
                    <a:pt x="1231" y="480"/>
                    <a:pt x="1269" y="455"/>
                    <a:pt x="1284" y="435"/>
                  </a:cubicBezTo>
                  <a:cubicBezTo>
                    <a:pt x="1292" y="424"/>
                    <a:pt x="1307" y="402"/>
                    <a:pt x="1298" y="386"/>
                  </a:cubicBezTo>
                  <a:cubicBezTo>
                    <a:pt x="1297" y="385"/>
                    <a:pt x="1296" y="383"/>
                    <a:pt x="1294" y="382"/>
                  </a:cubicBezTo>
                  <a:close/>
                  <a:moveTo>
                    <a:pt x="2446" y="1443"/>
                  </a:moveTo>
                  <a:cubicBezTo>
                    <a:pt x="2446" y="1443"/>
                    <a:pt x="2445" y="1443"/>
                    <a:pt x="2445" y="1443"/>
                  </a:cubicBezTo>
                  <a:cubicBezTo>
                    <a:pt x="2443" y="1441"/>
                    <a:pt x="2440" y="1442"/>
                    <a:pt x="2437" y="1443"/>
                  </a:cubicBezTo>
                  <a:cubicBezTo>
                    <a:pt x="2424" y="1448"/>
                    <a:pt x="2413" y="1463"/>
                    <a:pt x="2404" y="1476"/>
                  </a:cubicBezTo>
                  <a:cubicBezTo>
                    <a:pt x="2392" y="1493"/>
                    <a:pt x="2377" y="1529"/>
                    <a:pt x="2380" y="1535"/>
                  </a:cubicBezTo>
                  <a:cubicBezTo>
                    <a:pt x="2383" y="1542"/>
                    <a:pt x="2421" y="1517"/>
                    <a:pt x="2436" y="1496"/>
                  </a:cubicBezTo>
                  <a:cubicBezTo>
                    <a:pt x="2444" y="1485"/>
                    <a:pt x="2459" y="1463"/>
                    <a:pt x="2450" y="1448"/>
                  </a:cubicBezTo>
                  <a:cubicBezTo>
                    <a:pt x="2449" y="1446"/>
                    <a:pt x="2448" y="1444"/>
                    <a:pt x="2446" y="1443"/>
                  </a:cubicBezTo>
                  <a:close/>
                  <a:moveTo>
                    <a:pt x="2446" y="2149"/>
                  </a:moveTo>
                  <a:cubicBezTo>
                    <a:pt x="2446" y="2149"/>
                    <a:pt x="2445" y="2148"/>
                    <a:pt x="2445" y="2148"/>
                  </a:cubicBezTo>
                  <a:cubicBezTo>
                    <a:pt x="2443" y="2147"/>
                    <a:pt x="2440" y="2147"/>
                    <a:pt x="2437" y="2148"/>
                  </a:cubicBezTo>
                  <a:cubicBezTo>
                    <a:pt x="2432" y="2150"/>
                    <a:pt x="2427" y="2154"/>
                    <a:pt x="2422" y="2158"/>
                  </a:cubicBezTo>
                  <a:cubicBezTo>
                    <a:pt x="2452" y="2158"/>
                    <a:pt x="2452" y="2158"/>
                    <a:pt x="2452" y="2158"/>
                  </a:cubicBezTo>
                  <a:cubicBezTo>
                    <a:pt x="2451" y="2157"/>
                    <a:pt x="2451" y="2155"/>
                    <a:pt x="2450" y="2153"/>
                  </a:cubicBezTo>
                  <a:cubicBezTo>
                    <a:pt x="2449" y="2151"/>
                    <a:pt x="2448" y="2150"/>
                    <a:pt x="2446" y="2149"/>
                  </a:cubicBezTo>
                  <a:close/>
                  <a:moveTo>
                    <a:pt x="2446" y="738"/>
                  </a:moveTo>
                  <a:cubicBezTo>
                    <a:pt x="2446" y="738"/>
                    <a:pt x="2445" y="737"/>
                    <a:pt x="2445" y="737"/>
                  </a:cubicBezTo>
                  <a:cubicBezTo>
                    <a:pt x="2443" y="736"/>
                    <a:pt x="2440" y="736"/>
                    <a:pt x="2437" y="737"/>
                  </a:cubicBezTo>
                  <a:cubicBezTo>
                    <a:pt x="2424" y="742"/>
                    <a:pt x="2413" y="757"/>
                    <a:pt x="2404" y="770"/>
                  </a:cubicBezTo>
                  <a:cubicBezTo>
                    <a:pt x="2392" y="787"/>
                    <a:pt x="2377" y="823"/>
                    <a:pt x="2380" y="830"/>
                  </a:cubicBezTo>
                  <a:cubicBezTo>
                    <a:pt x="2383" y="836"/>
                    <a:pt x="2421" y="811"/>
                    <a:pt x="2436" y="791"/>
                  </a:cubicBezTo>
                  <a:cubicBezTo>
                    <a:pt x="2444" y="780"/>
                    <a:pt x="2459" y="758"/>
                    <a:pt x="2450" y="742"/>
                  </a:cubicBezTo>
                  <a:cubicBezTo>
                    <a:pt x="2449" y="740"/>
                    <a:pt x="2448" y="739"/>
                    <a:pt x="2446" y="738"/>
                  </a:cubicBezTo>
                  <a:close/>
                  <a:moveTo>
                    <a:pt x="2353" y="2105"/>
                  </a:moveTo>
                  <a:cubicBezTo>
                    <a:pt x="2348" y="2091"/>
                    <a:pt x="2343" y="2067"/>
                    <a:pt x="2329" y="2063"/>
                  </a:cubicBezTo>
                  <a:cubicBezTo>
                    <a:pt x="2325" y="2061"/>
                    <a:pt x="2320" y="2062"/>
                    <a:pt x="2317" y="2067"/>
                  </a:cubicBezTo>
                  <a:cubicBezTo>
                    <a:pt x="2313" y="2072"/>
                    <a:pt x="2313" y="2080"/>
                    <a:pt x="2315" y="2087"/>
                  </a:cubicBezTo>
                  <a:cubicBezTo>
                    <a:pt x="2321" y="2108"/>
                    <a:pt x="2329" y="2129"/>
                    <a:pt x="2339" y="2147"/>
                  </a:cubicBezTo>
                  <a:cubicBezTo>
                    <a:pt x="2341" y="2151"/>
                    <a:pt x="2343" y="2155"/>
                    <a:pt x="2345" y="2158"/>
                  </a:cubicBezTo>
                  <a:cubicBezTo>
                    <a:pt x="2367" y="2158"/>
                    <a:pt x="2367" y="2158"/>
                    <a:pt x="2367" y="2158"/>
                  </a:cubicBezTo>
                  <a:cubicBezTo>
                    <a:pt x="2366" y="2158"/>
                    <a:pt x="2366" y="2157"/>
                    <a:pt x="2366" y="2156"/>
                  </a:cubicBezTo>
                  <a:cubicBezTo>
                    <a:pt x="2363" y="2139"/>
                    <a:pt x="2358" y="2122"/>
                    <a:pt x="2353" y="2105"/>
                  </a:cubicBezTo>
                  <a:close/>
                  <a:moveTo>
                    <a:pt x="2391" y="2035"/>
                  </a:moveTo>
                  <a:cubicBezTo>
                    <a:pt x="2392" y="2021"/>
                    <a:pt x="2393" y="1998"/>
                    <a:pt x="2381" y="1991"/>
                  </a:cubicBezTo>
                  <a:cubicBezTo>
                    <a:pt x="2376" y="1988"/>
                    <a:pt x="2369" y="1990"/>
                    <a:pt x="2365" y="1995"/>
                  </a:cubicBezTo>
                  <a:cubicBezTo>
                    <a:pt x="2361" y="2000"/>
                    <a:pt x="2359" y="2007"/>
                    <a:pt x="2358" y="2015"/>
                  </a:cubicBezTo>
                  <a:cubicBezTo>
                    <a:pt x="2359" y="2040"/>
                    <a:pt x="2362" y="2065"/>
                    <a:pt x="2365" y="2089"/>
                  </a:cubicBezTo>
                  <a:cubicBezTo>
                    <a:pt x="2367" y="2099"/>
                    <a:pt x="2368" y="2109"/>
                    <a:pt x="2370" y="2119"/>
                  </a:cubicBezTo>
                  <a:cubicBezTo>
                    <a:pt x="2371" y="2122"/>
                    <a:pt x="2374" y="2140"/>
                    <a:pt x="2378" y="2132"/>
                  </a:cubicBezTo>
                  <a:cubicBezTo>
                    <a:pt x="2380" y="2128"/>
                    <a:pt x="2381" y="2122"/>
                    <a:pt x="2382" y="2117"/>
                  </a:cubicBezTo>
                  <a:cubicBezTo>
                    <a:pt x="2384" y="2106"/>
                    <a:pt x="2385" y="2096"/>
                    <a:pt x="2386" y="2086"/>
                  </a:cubicBezTo>
                  <a:cubicBezTo>
                    <a:pt x="2389" y="2069"/>
                    <a:pt x="2390" y="2052"/>
                    <a:pt x="2391" y="2035"/>
                  </a:cubicBezTo>
                  <a:close/>
                  <a:moveTo>
                    <a:pt x="51" y="57"/>
                  </a:moveTo>
                  <a:cubicBezTo>
                    <a:pt x="54" y="61"/>
                    <a:pt x="68" y="86"/>
                    <a:pt x="68" y="75"/>
                  </a:cubicBezTo>
                  <a:cubicBezTo>
                    <a:pt x="68" y="64"/>
                    <a:pt x="65" y="51"/>
                    <a:pt x="62" y="40"/>
                  </a:cubicBezTo>
                  <a:cubicBezTo>
                    <a:pt x="59" y="26"/>
                    <a:pt x="56" y="13"/>
                    <a:pt x="53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5" y="11"/>
                    <a:pt x="30" y="21"/>
                    <a:pt x="35" y="31"/>
                  </a:cubicBezTo>
                  <a:cubicBezTo>
                    <a:pt x="40" y="40"/>
                    <a:pt x="46" y="49"/>
                    <a:pt x="51" y="57"/>
                  </a:cubicBezTo>
                  <a:close/>
                  <a:moveTo>
                    <a:pt x="2441" y="2073"/>
                  </a:moveTo>
                  <a:cubicBezTo>
                    <a:pt x="2441" y="2070"/>
                    <a:pt x="2440" y="2067"/>
                    <a:pt x="2439" y="2064"/>
                  </a:cubicBezTo>
                  <a:cubicBezTo>
                    <a:pt x="2436" y="2062"/>
                    <a:pt x="2433" y="2061"/>
                    <a:pt x="2430" y="2062"/>
                  </a:cubicBezTo>
                  <a:cubicBezTo>
                    <a:pt x="2423" y="2064"/>
                    <a:pt x="2419" y="2070"/>
                    <a:pt x="2415" y="2077"/>
                  </a:cubicBezTo>
                  <a:cubicBezTo>
                    <a:pt x="2410" y="2085"/>
                    <a:pt x="2405" y="2092"/>
                    <a:pt x="2402" y="2101"/>
                  </a:cubicBezTo>
                  <a:cubicBezTo>
                    <a:pt x="2396" y="2116"/>
                    <a:pt x="2392" y="2131"/>
                    <a:pt x="2387" y="2146"/>
                  </a:cubicBezTo>
                  <a:cubicBezTo>
                    <a:pt x="2386" y="2150"/>
                    <a:pt x="2385" y="2154"/>
                    <a:pt x="2383" y="2158"/>
                  </a:cubicBezTo>
                  <a:cubicBezTo>
                    <a:pt x="2406" y="2158"/>
                    <a:pt x="2406" y="2158"/>
                    <a:pt x="2406" y="2158"/>
                  </a:cubicBezTo>
                  <a:cubicBezTo>
                    <a:pt x="2409" y="2155"/>
                    <a:pt x="2411" y="2152"/>
                    <a:pt x="2413" y="2149"/>
                  </a:cubicBezTo>
                  <a:cubicBezTo>
                    <a:pt x="2420" y="2137"/>
                    <a:pt x="2426" y="2125"/>
                    <a:pt x="2432" y="2112"/>
                  </a:cubicBezTo>
                  <a:cubicBezTo>
                    <a:pt x="2437" y="2100"/>
                    <a:pt x="2443" y="2088"/>
                    <a:pt x="2441" y="2073"/>
                  </a:cubicBezTo>
                  <a:close/>
                  <a:moveTo>
                    <a:pt x="54" y="1535"/>
                  </a:moveTo>
                  <a:cubicBezTo>
                    <a:pt x="56" y="1536"/>
                    <a:pt x="58" y="1538"/>
                    <a:pt x="60" y="1539"/>
                  </a:cubicBezTo>
                  <a:cubicBezTo>
                    <a:pt x="61" y="1539"/>
                    <a:pt x="62" y="1539"/>
                    <a:pt x="63" y="1539"/>
                  </a:cubicBezTo>
                  <a:cubicBezTo>
                    <a:pt x="64" y="1539"/>
                    <a:pt x="65" y="1538"/>
                    <a:pt x="66" y="1537"/>
                  </a:cubicBezTo>
                  <a:cubicBezTo>
                    <a:pt x="70" y="1532"/>
                    <a:pt x="64" y="1518"/>
                    <a:pt x="63" y="1514"/>
                  </a:cubicBezTo>
                  <a:cubicBezTo>
                    <a:pt x="59" y="1505"/>
                    <a:pt x="55" y="1497"/>
                    <a:pt x="51" y="1490"/>
                  </a:cubicBezTo>
                  <a:cubicBezTo>
                    <a:pt x="45" y="1476"/>
                    <a:pt x="38" y="1463"/>
                    <a:pt x="29" y="1451"/>
                  </a:cubicBezTo>
                  <a:cubicBezTo>
                    <a:pt x="26" y="1446"/>
                    <a:pt x="22" y="1442"/>
                    <a:pt x="17" y="1440"/>
                  </a:cubicBezTo>
                  <a:cubicBezTo>
                    <a:pt x="12" y="1438"/>
                    <a:pt x="6" y="1440"/>
                    <a:pt x="3" y="1445"/>
                  </a:cubicBezTo>
                  <a:cubicBezTo>
                    <a:pt x="1" y="1448"/>
                    <a:pt x="0" y="1453"/>
                    <a:pt x="1" y="1457"/>
                  </a:cubicBezTo>
                  <a:cubicBezTo>
                    <a:pt x="1" y="1461"/>
                    <a:pt x="2" y="1465"/>
                    <a:pt x="3" y="1469"/>
                  </a:cubicBezTo>
                  <a:cubicBezTo>
                    <a:pt x="14" y="1498"/>
                    <a:pt x="34" y="1518"/>
                    <a:pt x="54" y="1535"/>
                  </a:cubicBezTo>
                  <a:close/>
                  <a:moveTo>
                    <a:pt x="87" y="2035"/>
                  </a:moveTo>
                  <a:cubicBezTo>
                    <a:pt x="88" y="2021"/>
                    <a:pt x="89" y="1998"/>
                    <a:pt x="77" y="1991"/>
                  </a:cubicBezTo>
                  <a:cubicBezTo>
                    <a:pt x="72" y="1988"/>
                    <a:pt x="65" y="1990"/>
                    <a:pt x="61" y="1995"/>
                  </a:cubicBezTo>
                  <a:cubicBezTo>
                    <a:pt x="57" y="2000"/>
                    <a:pt x="55" y="2007"/>
                    <a:pt x="54" y="2015"/>
                  </a:cubicBezTo>
                  <a:cubicBezTo>
                    <a:pt x="55" y="2040"/>
                    <a:pt x="58" y="2065"/>
                    <a:pt x="61" y="2089"/>
                  </a:cubicBezTo>
                  <a:cubicBezTo>
                    <a:pt x="63" y="2099"/>
                    <a:pt x="64" y="2109"/>
                    <a:pt x="66" y="2119"/>
                  </a:cubicBezTo>
                  <a:cubicBezTo>
                    <a:pt x="67" y="2122"/>
                    <a:pt x="70" y="2140"/>
                    <a:pt x="74" y="2132"/>
                  </a:cubicBezTo>
                  <a:cubicBezTo>
                    <a:pt x="76" y="2128"/>
                    <a:pt x="77" y="2122"/>
                    <a:pt x="78" y="2117"/>
                  </a:cubicBezTo>
                  <a:cubicBezTo>
                    <a:pt x="80" y="2106"/>
                    <a:pt x="81" y="2096"/>
                    <a:pt x="82" y="2086"/>
                  </a:cubicBezTo>
                  <a:cubicBezTo>
                    <a:pt x="85" y="2069"/>
                    <a:pt x="87" y="2052"/>
                    <a:pt x="87" y="2035"/>
                  </a:cubicBezTo>
                  <a:close/>
                  <a:moveTo>
                    <a:pt x="49" y="2105"/>
                  </a:moveTo>
                  <a:cubicBezTo>
                    <a:pt x="45" y="2091"/>
                    <a:pt x="39" y="2067"/>
                    <a:pt x="25" y="2063"/>
                  </a:cubicBezTo>
                  <a:cubicBezTo>
                    <a:pt x="21" y="2061"/>
                    <a:pt x="16" y="2062"/>
                    <a:pt x="13" y="2067"/>
                  </a:cubicBezTo>
                  <a:cubicBezTo>
                    <a:pt x="9" y="2072"/>
                    <a:pt x="9" y="2080"/>
                    <a:pt x="11" y="2087"/>
                  </a:cubicBezTo>
                  <a:cubicBezTo>
                    <a:pt x="17" y="2108"/>
                    <a:pt x="25" y="2129"/>
                    <a:pt x="35" y="2147"/>
                  </a:cubicBezTo>
                  <a:cubicBezTo>
                    <a:pt x="37" y="2151"/>
                    <a:pt x="39" y="2155"/>
                    <a:pt x="42" y="2158"/>
                  </a:cubicBezTo>
                  <a:cubicBezTo>
                    <a:pt x="63" y="2158"/>
                    <a:pt x="63" y="2158"/>
                    <a:pt x="63" y="2158"/>
                  </a:cubicBezTo>
                  <a:cubicBezTo>
                    <a:pt x="63" y="2158"/>
                    <a:pt x="62" y="2157"/>
                    <a:pt x="62" y="2156"/>
                  </a:cubicBezTo>
                  <a:cubicBezTo>
                    <a:pt x="59" y="2139"/>
                    <a:pt x="54" y="2122"/>
                    <a:pt x="49" y="2105"/>
                  </a:cubicBezTo>
                  <a:close/>
                  <a:moveTo>
                    <a:pt x="17" y="2146"/>
                  </a:moveTo>
                  <a:cubicBezTo>
                    <a:pt x="12" y="2144"/>
                    <a:pt x="6" y="2145"/>
                    <a:pt x="3" y="2151"/>
                  </a:cubicBezTo>
                  <a:cubicBezTo>
                    <a:pt x="2" y="2153"/>
                    <a:pt x="1" y="2156"/>
                    <a:pt x="1" y="2158"/>
                  </a:cubicBezTo>
                  <a:cubicBezTo>
                    <a:pt x="31" y="2158"/>
                    <a:pt x="31" y="2158"/>
                    <a:pt x="31" y="2158"/>
                  </a:cubicBezTo>
                  <a:cubicBezTo>
                    <a:pt x="30" y="2158"/>
                    <a:pt x="30" y="2157"/>
                    <a:pt x="29" y="2157"/>
                  </a:cubicBezTo>
                  <a:cubicBezTo>
                    <a:pt x="26" y="2152"/>
                    <a:pt x="22" y="2147"/>
                    <a:pt x="17" y="2146"/>
                  </a:cubicBezTo>
                  <a:close/>
                  <a:moveTo>
                    <a:pt x="1201" y="1751"/>
                  </a:moveTo>
                  <a:cubicBezTo>
                    <a:pt x="1197" y="1736"/>
                    <a:pt x="1191" y="1713"/>
                    <a:pt x="1177" y="1708"/>
                  </a:cubicBezTo>
                  <a:cubicBezTo>
                    <a:pt x="1173" y="1706"/>
                    <a:pt x="1168" y="1707"/>
                    <a:pt x="1165" y="1712"/>
                  </a:cubicBezTo>
                  <a:cubicBezTo>
                    <a:pt x="1161" y="1717"/>
                    <a:pt x="1161" y="1726"/>
                    <a:pt x="1163" y="1733"/>
                  </a:cubicBezTo>
                  <a:cubicBezTo>
                    <a:pt x="1169" y="1754"/>
                    <a:pt x="1177" y="1774"/>
                    <a:pt x="1187" y="1793"/>
                  </a:cubicBezTo>
                  <a:cubicBezTo>
                    <a:pt x="1192" y="1802"/>
                    <a:pt x="1197" y="1811"/>
                    <a:pt x="1203" y="1819"/>
                  </a:cubicBezTo>
                  <a:cubicBezTo>
                    <a:pt x="1206" y="1823"/>
                    <a:pt x="1220" y="1848"/>
                    <a:pt x="1220" y="1838"/>
                  </a:cubicBezTo>
                  <a:cubicBezTo>
                    <a:pt x="1220" y="1826"/>
                    <a:pt x="1217" y="1813"/>
                    <a:pt x="1214" y="1802"/>
                  </a:cubicBezTo>
                  <a:cubicBezTo>
                    <a:pt x="1211" y="1784"/>
                    <a:pt x="1206" y="1767"/>
                    <a:pt x="1201" y="1751"/>
                  </a:cubicBezTo>
                  <a:close/>
                  <a:moveTo>
                    <a:pt x="3" y="763"/>
                  </a:moveTo>
                  <a:cubicBezTo>
                    <a:pt x="14" y="793"/>
                    <a:pt x="34" y="812"/>
                    <a:pt x="54" y="829"/>
                  </a:cubicBezTo>
                  <a:cubicBezTo>
                    <a:pt x="56" y="831"/>
                    <a:pt x="58" y="832"/>
                    <a:pt x="60" y="833"/>
                  </a:cubicBezTo>
                  <a:cubicBezTo>
                    <a:pt x="61" y="833"/>
                    <a:pt x="62" y="833"/>
                    <a:pt x="63" y="833"/>
                  </a:cubicBezTo>
                  <a:cubicBezTo>
                    <a:pt x="64" y="833"/>
                    <a:pt x="65" y="832"/>
                    <a:pt x="66" y="831"/>
                  </a:cubicBezTo>
                  <a:cubicBezTo>
                    <a:pt x="70" y="826"/>
                    <a:pt x="64" y="813"/>
                    <a:pt x="63" y="808"/>
                  </a:cubicBezTo>
                  <a:cubicBezTo>
                    <a:pt x="59" y="800"/>
                    <a:pt x="55" y="792"/>
                    <a:pt x="51" y="784"/>
                  </a:cubicBezTo>
                  <a:cubicBezTo>
                    <a:pt x="45" y="771"/>
                    <a:pt x="38" y="757"/>
                    <a:pt x="29" y="746"/>
                  </a:cubicBezTo>
                  <a:cubicBezTo>
                    <a:pt x="26" y="741"/>
                    <a:pt x="22" y="736"/>
                    <a:pt x="17" y="734"/>
                  </a:cubicBezTo>
                  <a:cubicBezTo>
                    <a:pt x="12" y="733"/>
                    <a:pt x="6" y="734"/>
                    <a:pt x="3" y="740"/>
                  </a:cubicBezTo>
                  <a:cubicBezTo>
                    <a:pt x="1" y="743"/>
                    <a:pt x="0" y="747"/>
                    <a:pt x="1" y="751"/>
                  </a:cubicBezTo>
                  <a:cubicBezTo>
                    <a:pt x="1" y="756"/>
                    <a:pt x="2" y="759"/>
                    <a:pt x="3" y="763"/>
                  </a:cubicBezTo>
                  <a:close/>
                  <a:moveTo>
                    <a:pt x="3" y="58"/>
                  </a:moveTo>
                  <a:cubicBezTo>
                    <a:pt x="14" y="87"/>
                    <a:pt x="34" y="107"/>
                    <a:pt x="54" y="124"/>
                  </a:cubicBezTo>
                  <a:cubicBezTo>
                    <a:pt x="56" y="125"/>
                    <a:pt x="58" y="127"/>
                    <a:pt x="60" y="127"/>
                  </a:cubicBezTo>
                  <a:cubicBezTo>
                    <a:pt x="61" y="128"/>
                    <a:pt x="62" y="128"/>
                    <a:pt x="63" y="128"/>
                  </a:cubicBezTo>
                  <a:cubicBezTo>
                    <a:pt x="64" y="127"/>
                    <a:pt x="65" y="127"/>
                    <a:pt x="66" y="125"/>
                  </a:cubicBezTo>
                  <a:cubicBezTo>
                    <a:pt x="70" y="121"/>
                    <a:pt x="64" y="107"/>
                    <a:pt x="63" y="102"/>
                  </a:cubicBezTo>
                  <a:cubicBezTo>
                    <a:pt x="59" y="94"/>
                    <a:pt x="55" y="86"/>
                    <a:pt x="51" y="78"/>
                  </a:cubicBezTo>
                  <a:cubicBezTo>
                    <a:pt x="45" y="65"/>
                    <a:pt x="38" y="52"/>
                    <a:pt x="29" y="40"/>
                  </a:cubicBezTo>
                  <a:cubicBezTo>
                    <a:pt x="26" y="35"/>
                    <a:pt x="22" y="31"/>
                    <a:pt x="17" y="29"/>
                  </a:cubicBezTo>
                  <a:cubicBezTo>
                    <a:pt x="12" y="27"/>
                    <a:pt x="6" y="29"/>
                    <a:pt x="3" y="34"/>
                  </a:cubicBezTo>
                  <a:cubicBezTo>
                    <a:pt x="1" y="37"/>
                    <a:pt x="0" y="42"/>
                    <a:pt x="1" y="46"/>
                  </a:cubicBezTo>
                  <a:cubicBezTo>
                    <a:pt x="1" y="50"/>
                    <a:pt x="2" y="54"/>
                    <a:pt x="3" y="58"/>
                  </a:cubicBezTo>
                  <a:close/>
                  <a:moveTo>
                    <a:pt x="142" y="32"/>
                  </a:moveTo>
                  <a:cubicBezTo>
                    <a:pt x="142" y="32"/>
                    <a:pt x="141" y="32"/>
                    <a:pt x="141" y="32"/>
                  </a:cubicBezTo>
                  <a:cubicBezTo>
                    <a:pt x="139" y="30"/>
                    <a:pt x="136" y="31"/>
                    <a:pt x="133" y="32"/>
                  </a:cubicBezTo>
                  <a:cubicBezTo>
                    <a:pt x="120" y="37"/>
                    <a:pt x="109" y="51"/>
                    <a:pt x="100" y="65"/>
                  </a:cubicBezTo>
                  <a:cubicBezTo>
                    <a:pt x="89" y="82"/>
                    <a:pt x="73" y="118"/>
                    <a:pt x="76" y="124"/>
                  </a:cubicBezTo>
                  <a:cubicBezTo>
                    <a:pt x="79" y="130"/>
                    <a:pt x="117" y="105"/>
                    <a:pt x="132" y="85"/>
                  </a:cubicBezTo>
                  <a:cubicBezTo>
                    <a:pt x="140" y="74"/>
                    <a:pt x="155" y="52"/>
                    <a:pt x="146" y="36"/>
                  </a:cubicBezTo>
                  <a:cubicBezTo>
                    <a:pt x="145" y="35"/>
                    <a:pt x="144" y="33"/>
                    <a:pt x="142" y="32"/>
                  </a:cubicBezTo>
                  <a:close/>
                  <a:moveTo>
                    <a:pt x="142" y="738"/>
                  </a:moveTo>
                  <a:cubicBezTo>
                    <a:pt x="142" y="738"/>
                    <a:pt x="141" y="737"/>
                    <a:pt x="141" y="737"/>
                  </a:cubicBezTo>
                  <a:cubicBezTo>
                    <a:pt x="139" y="736"/>
                    <a:pt x="136" y="736"/>
                    <a:pt x="133" y="737"/>
                  </a:cubicBezTo>
                  <a:cubicBezTo>
                    <a:pt x="120" y="742"/>
                    <a:pt x="109" y="757"/>
                    <a:pt x="100" y="770"/>
                  </a:cubicBezTo>
                  <a:cubicBezTo>
                    <a:pt x="89" y="787"/>
                    <a:pt x="73" y="823"/>
                    <a:pt x="76" y="830"/>
                  </a:cubicBezTo>
                  <a:cubicBezTo>
                    <a:pt x="79" y="836"/>
                    <a:pt x="117" y="811"/>
                    <a:pt x="132" y="791"/>
                  </a:cubicBezTo>
                  <a:cubicBezTo>
                    <a:pt x="140" y="780"/>
                    <a:pt x="155" y="758"/>
                    <a:pt x="146" y="742"/>
                  </a:cubicBezTo>
                  <a:cubicBezTo>
                    <a:pt x="145" y="740"/>
                    <a:pt x="144" y="739"/>
                    <a:pt x="142" y="738"/>
                  </a:cubicBezTo>
                  <a:close/>
                  <a:moveTo>
                    <a:pt x="137" y="2073"/>
                  </a:moveTo>
                  <a:cubicBezTo>
                    <a:pt x="137" y="2070"/>
                    <a:pt x="136" y="2067"/>
                    <a:pt x="135" y="2064"/>
                  </a:cubicBezTo>
                  <a:cubicBezTo>
                    <a:pt x="132" y="2062"/>
                    <a:pt x="129" y="2061"/>
                    <a:pt x="126" y="2062"/>
                  </a:cubicBezTo>
                  <a:cubicBezTo>
                    <a:pt x="119" y="2064"/>
                    <a:pt x="115" y="2070"/>
                    <a:pt x="111" y="2077"/>
                  </a:cubicBezTo>
                  <a:cubicBezTo>
                    <a:pt x="106" y="2085"/>
                    <a:pt x="101" y="2092"/>
                    <a:pt x="98" y="2101"/>
                  </a:cubicBezTo>
                  <a:cubicBezTo>
                    <a:pt x="92" y="2116"/>
                    <a:pt x="88" y="2131"/>
                    <a:pt x="83" y="2146"/>
                  </a:cubicBezTo>
                  <a:cubicBezTo>
                    <a:pt x="82" y="2150"/>
                    <a:pt x="81" y="2154"/>
                    <a:pt x="79" y="2158"/>
                  </a:cubicBezTo>
                  <a:cubicBezTo>
                    <a:pt x="102" y="2158"/>
                    <a:pt x="102" y="2158"/>
                    <a:pt x="102" y="2158"/>
                  </a:cubicBezTo>
                  <a:cubicBezTo>
                    <a:pt x="105" y="2155"/>
                    <a:pt x="107" y="2152"/>
                    <a:pt x="109" y="2149"/>
                  </a:cubicBezTo>
                  <a:cubicBezTo>
                    <a:pt x="116" y="2137"/>
                    <a:pt x="122" y="2125"/>
                    <a:pt x="128" y="2112"/>
                  </a:cubicBezTo>
                  <a:cubicBezTo>
                    <a:pt x="133" y="2100"/>
                    <a:pt x="139" y="2088"/>
                    <a:pt x="137" y="2073"/>
                  </a:cubicBezTo>
                  <a:close/>
                  <a:moveTo>
                    <a:pt x="1203" y="1840"/>
                  </a:moveTo>
                  <a:cubicBezTo>
                    <a:pt x="1197" y="1827"/>
                    <a:pt x="1190" y="1814"/>
                    <a:pt x="1181" y="1802"/>
                  </a:cubicBezTo>
                  <a:cubicBezTo>
                    <a:pt x="1178" y="1797"/>
                    <a:pt x="1174" y="1793"/>
                    <a:pt x="1169" y="1791"/>
                  </a:cubicBezTo>
                  <a:cubicBezTo>
                    <a:pt x="1164" y="1789"/>
                    <a:pt x="1158" y="1791"/>
                    <a:pt x="1155" y="1796"/>
                  </a:cubicBezTo>
                  <a:cubicBezTo>
                    <a:pt x="1153" y="1799"/>
                    <a:pt x="1152" y="1804"/>
                    <a:pt x="1153" y="1808"/>
                  </a:cubicBezTo>
                  <a:cubicBezTo>
                    <a:pt x="1153" y="1812"/>
                    <a:pt x="1154" y="1816"/>
                    <a:pt x="1155" y="1820"/>
                  </a:cubicBezTo>
                  <a:cubicBezTo>
                    <a:pt x="1166" y="1849"/>
                    <a:pt x="1186" y="1869"/>
                    <a:pt x="1206" y="1886"/>
                  </a:cubicBezTo>
                  <a:cubicBezTo>
                    <a:pt x="1208" y="1887"/>
                    <a:pt x="1210" y="1889"/>
                    <a:pt x="1212" y="1889"/>
                  </a:cubicBezTo>
                  <a:cubicBezTo>
                    <a:pt x="1213" y="1890"/>
                    <a:pt x="1214" y="1890"/>
                    <a:pt x="1215" y="1890"/>
                  </a:cubicBezTo>
                  <a:cubicBezTo>
                    <a:pt x="1216" y="1889"/>
                    <a:pt x="1217" y="1889"/>
                    <a:pt x="1218" y="1888"/>
                  </a:cubicBezTo>
                  <a:cubicBezTo>
                    <a:pt x="1222" y="1883"/>
                    <a:pt x="1216" y="1869"/>
                    <a:pt x="1215" y="1865"/>
                  </a:cubicBezTo>
                  <a:cubicBezTo>
                    <a:pt x="1211" y="1856"/>
                    <a:pt x="1207" y="1848"/>
                    <a:pt x="1203" y="1840"/>
                  </a:cubicBezTo>
                  <a:close/>
                  <a:moveTo>
                    <a:pt x="142" y="1443"/>
                  </a:moveTo>
                  <a:cubicBezTo>
                    <a:pt x="142" y="1443"/>
                    <a:pt x="141" y="1443"/>
                    <a:pt x="141" y="1443"/>
                  </a:cubicBezTo>
                  <a:cubicBezTo>
                    <a:pt x="139" y="1441"/>
                    <a:pt x="136" y="1442"/>
                    <a:pt x="133" y="1443"/>
                  </a:cubicBezTo>
                  <a:cubicBezTo>
                    <a:pt x="120" y="1448"/>
                    <a:pt x="109" y="1463"/>
                    <a:pt x="100" y="1476"/>
                  </a:cubicBezTo>
                  <a:cubicBezTo>
                    <a:pt x="89" y="1493"/>
                    <a:pt x="73" y="1529"/>
                    <a:pt x="76" y="1535"/>
                  </a:cubicBezTo>
                  <a:cubicBezTo>
                    <a:pt x="79" y="1542"/>
                    <a:pt x="117" y="1517"/>
                    <a:pt x="132" y="1496"/>
                  </a:cubicBezTo>
                  <a:cubicBezTo>
                    <a:pt x="140" y="1485"/>
                    <a:pt x="155" y="1463"/>
                    <a:pt x="146" y="1448"/>
                  </a:cubicBezTo>
                  <a:cubicBezTo>
                    <a:pt x="145" y="1446"/>
                    <a:pt x="144" y="1444"/>
                    <a:pt x="142" y="1443"/>
                  </a:cubicBezTo>
                  <a:close/>
                  <a:moveTo>
                    <a:pt x="142" y="2149"/>
                  </a:moveTo>
                  <a:cubicBezTo>
                    <a:pt x="142" y="2149"/>
                    <a:pt x="141" y="2148"/>
                    <a:pt x="141" y="2148"/>
                  </a:cubicBezTo>
                  <a:cubicBezTo>
                    <a:pt x="139" y="2147"/>
                    <a:pt x="136" y="2147"/>
                    <a:pt x="133" y="2148"/>
                  </a:cubicBezTo>
                  <a:cubicBezTo>
                    <a:pt x="128" y="2150"/>
                    <a:pt x="123" y="2154"/>
                    <a:pt x="118" y="2158"/>
                  </a:cubicBezTo>
                  <a:cubicBezTo>
                    <a:pt x="148" y="2158"/>
                    <a:pt x="148" y="2158"/>
                    <a:pt x="148" y="2158"/>
                  </a:cubicBezTo>
                  <a:cubicBezTo>
                    <a:pt x="147" y="2157"/>
                    <a:pt x="147" y="2155"/>
                    <a:pt x="146" y="2153"/>
                  </a:cubicBezTo>
                  <a:cubicBezTo>
                    <a:pt x="145" y="2151"/>
                    <a:pt x="144" y="2150"/>
                    <a:pt x="142" y="214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</p:grp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BB02557A-7053-4340-A874-8AB926A8EDA1}" type="datetimeFigureOut">
              <a:rPr lang="en-US" dirty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13359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525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9587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5370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48451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43975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36259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87240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46923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176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9"/>
          <p:cNvSpPr>
            <a:spLocks noEditPoints="1"/>
          </p:cNvSpPr>
          <p:nvPr/>
        </p:nvSpPr>
        <p:spPr bwMode="auto">
          <a:xfrm>
            <a:off x="0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BB02557A-7053-4340-A874-8AB926A8EDA1}" type="datetimeFigureOut">
              <a:rPr lang="en-US" dirty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59544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31053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819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04213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70201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13195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46245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69529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366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6971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035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42085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57092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96485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02686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26438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99746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60738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83060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7268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837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34962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96388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40178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17859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21018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30131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8179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5247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70958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61592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3297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63573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398681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53314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90508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23116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5395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04037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3384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74672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34235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875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39185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93292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92567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6412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2904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1804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04707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427065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38111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771512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5597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40435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97476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3171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6866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05993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6564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35644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46184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98192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3977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779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31417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46964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54733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87277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890942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828628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76449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44576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44380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5944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8890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2244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6238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318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8800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91882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9277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493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0042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7579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2210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3688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0" y="1"/>
            <a:ext cx="12194834" cy="6858000"/>
          </a:xfrm>
          <a:custGeom>
            <a:avLst/>
            <a:gdLst/>
            <a:ahLst/>
            <a:cxnLst/>
            <a:rect l="0" t="0" r="r" b="b"/>
            <a:pathLst>
              <a:path w="3842" h="2159">
                <a:moveTo>
                  <a:pt x="1466" y="764"/>
                </a:moveTo>
                <a:cubicBezTo>
                  <a:pt x="1477" y="793"/>
                  <a:pt x="1497" y="813"/>
                  <a:pt x="1517" y="829"/>
                </a:cubicBezTo>
                <a:cubicBezTo>
                  <a:pt x="1519" y="831"/>
                  <a:pt x="1521" y="833"/>
                  <a:pt x="1523" y="833"/>
                </a:cubicBezTo>
                <a:cubicBezTo>
                  <a:pt x="1524" y="833"/>
                  <a:pt x="1525" y="834"/>
                  <a:pt x="1526" y="833"/>
                </a:cubicBezTo>
                <a:cubicBezTo>
                  <a:pt x="1527" y="833"/>
                  <a:pt x="1528" y="833"/>
                  <a:pt x="1529" y="831"/>
                </a:cubicBezTo>
                <a:cubicBezTo>
                  <a:pt x="1533" y="826"/>
                  <a:pt x="1527" y="813"/>
                  <a:pt x="1526" y="808"/>
                </a:cubicBezTo>
                <a:cubicBezTo>
                  <a:pt x="1522" y="800"/>
                  <a:pt x="1518" y="792"/>
                  <a:pt x="1514" y="784"/>
                </a:cubicBezTo>
                <a:cubicBezTo>
                  <a:pt x="1508" y="771"/>
                  <a:pt x="1501" y="758"/>
                  <a:pt x="1492" y="746"/>
                </a:cubicBezTo>
                <a:cubicBezTo>
                  <a:pt x="1489" y="741"/>
                  <a:pt x="1485" y="736"/>
                  <a:pt x="1480" y="735"/>
                </a:cubicBezTo>
                <a:cubicBezTo>
                  <a:pt x="1475" y="733"/>
                  <a:pt x="1469" y="734"/>
                  <a:pt x="1466" y="740"/>
                </a:cubicBezTo>
                <a:cubicBezTo>
                  <a:pt x="1464" y="743"/>
                  <a:pt x="1463" y="747"/>
                  <a:pt x="1464" y="752"/>
                </a:cubicBezTo>
                <a:cubicBezTo>
                  <a:pt x="1464" y="756"/>
                  <a:pt x="1465" y="760"/>
                  <a:pt x="1466" y="764"/>
                </a:cubicBezTo>
                <a:close/>
                <a:moveTo>
                  <a:pt x="1114" y="381"/>
                </a:moveTo>
                <a:cubicBezTo>
                  <a:pt x="1119" y="390"/>
                  <a:pt x="1125" y="399"/>
                  <a:pt x="1130" y="407"/>
                </a:cubicBezTo>
                <a:cubicBezTo>
                  <a:pt x="1133" y="411"/>
                  <a:pt x="1147" y="436"/>
                  <a:pt x="1147" y="426"/>
                </a:cubicBezTo>
                <a:cubicBezTo>
                  <a:pt x="1147" y="414"/>
                  <a:pt x="1144" y="401"/>
                  <a:pt x="1141" y="390"/>
                </a:cubicBezTo>
                <a:cubicBezTo>
                  <a:pt x="1138" y="373"/>
                  <a:pt x="1133" y="355"/>
                  <a:pt x="1128" y="339"/>
                </a:cubicBezTo>
                <a:cubicBezTo>
                  <a:pt x="1124" y="324"/>
                  <a:pt x="1118" y="301"/>
                  <a:pt x="1104" y="296"/>
                </a:cubicBezTo>
                <a:cubicBezTo>
                  <a:pt x="1100" y="294"/>
                  <a:pt x="1095" y="296"/>
                  <a:pt x="1092" y="300"/>
                </a:cubicBezTo>
                <a:cubicBezTo>
                  <a:pt x="1088" y="305"/>
                  <a:pt x="1088" y="314"/>
                  <a:pt x="1090" y="321"/>
                </a:cubicBezTo>
                <a:cubicBezTo>
                  <a:pt x="1096" y="342"/>
                  <a:pt x="1104" y="362"/>
                  <a:pt x="1114" y="381"/>
                </a:cubicBezTo>
                <a:close/>
                <a:moveTo>
                  <a:pt x="1466" y="58"/>
                </a:moveTo>
                <a:cubicBezTo>
                  <a:pt x="1477" y="87"/>
                  <a:pt x="1497" y="107"/>
                  <a:pt x="1517" y="124"/>
                </a:cubicBezTo>
                <a:cubicBezTo>
                  <a:pt x="1519" y="125"/>
                  <a:pt x="1521" y="127"/>
                  <a:pt x="1523" y="128"/>
                </a:cubicBezTo>
                <a:cubicBezTo>
                  <a:pt x="1524" y="128"/>
                  <a:pt x="1525" y="128"/>
                  <a:pt x="1526" y="128"/>
                </a:cubicBezTo>
                <a:cubicBezTo>
                  <a:pt x="1527" y="128"/>
                  <a:pt x="1528" y="127"/>
                  <a:pt x="1529" y="126"/>
                </a:cubicBezTo>
                <a:cubicBezTo>
                  <a:pt x="1533" y="121"/>
                  <a:pt x="1527" y="107"/>
                  <a:pt x="1526" y="103"/>
                </a:cubicBezTo>
                <a:cubicBezTo>
                  <a:pt x="1522" y="94"/>
                  <a:pt x="1518" y="87"/>
                  <a:pt x="1514" y="79"/>
                </a:cubicBezTo>
                <a:cubicBezTo>
                  <a:pt x="1508" y="65"/>
                  <a:pt x="1501" y="52"/>
                  <a:pt x="1492" y="40"/>
                </a:cubicBezTo>
                <a:cubicBezTo>
                  <a:pt x="1489" y="35"/>
                  <a:pt x="1485" y="31"/>
                  <a:pt x="1480" y="29"/>
                </a:cubicBezTo>
                <a:cubicBezTo>
                  <a:pt x="1475" y="27"/>
                  <a:pt x="1469" y="29"/>
                  <a:pt x="1466" y="34"/>
                </a:cubicBezTo>
                <a:cubicBezTo>
                  <a:pt x="1464" y="37"/>
                  <a:pt x="1463" y="42"/>
                  <a:pt x="1464" y="46"/>
                </a:cubicBezTo>
                <a:cubicBezTo>
                  <a:pt x="1464" y="50"/>
                  <a:pt x="1465" y="54"/>
                  <a:pt x="1466" y="58"/>
                </a:cubicBezTo>
                <a:close/>
                <a:moveTo>
                  <a:pt x="1537" y="16"/>
                </a:moveTo>
                <a:cubicBezTo>
                  <a:pt x="1539" y="11"/>
                  <a:pt x="1540" y="5"/>
                  <a:pt x="1541" y="0"/>
                </a:cubicBezTo>
                <a:cubicBezTo>
                  <a:pt x="1529" y="0"/>
                  <a:pt x="1529" y="0"/>
                  <a:pt x="1529" y="0"/>
                </a:cubicBezTo>
                <a:cubicBezTo>
                  <a:pt x="1529" y="1"/>
                  <a:pt x="1529" y="2"/>
                  <a:pt x="1529" y="3"/>
                </a:cubicBezTo>
                <a:cubicBezTo>
                  <a:pt x="1530" y="5"/>
                  <a:pt x="1533" y="24"/>
                  <a:pt x="1537" y="16"/>
                </a:cubicBezTo>
                <a:close/>
                <a:moveTo>
                  <a:pt x="1153" y="425"/>
                </a:moveTo>
                <a:cubicBezTo>
                  <a:pt x="1156" y="429"/>
                  <a:pt x="1166" y="414"/>
                  <a:pt x="1171" y="406"/>
                </a:cubicBezTo>
                <a:cubicBezTo>
                  <a:pt x="1177" y="399"/>
                  <a:pt x="1183" y="390"/>
                  <a:pt x="1188" y="382"/>
                </a:cubicBezTo>
                <a:cubicBezTo>
                  <a:pt x="1195" y="370"/>
                  <a:pt x="1201" y="358"/>
                  <a:pt x="1207" y="346"/>
                </a:cubicBezTo>
                <a:cubicBezTo>
                  <a:pt x="1212" y="333"/>
                  <a:pt x="1218" y="321"/>
                  <a:pt x="1216" y="306"/>
                </a:cubicBezTo>
                <a:cubicBezTo>
                  <a:pt x="1216" y="303"/>
                  <a:pt x="1215" y="300"/>
                  <a:pt x="1214" y="298"/>
                </a:cubicBezTo>
                <a:cubicBezTo>
                  <a:pt x="1211" y="295"/>
                  <a:pt x="1208" y="295"/>
                  <a:pt x="1205" y="296"/>
                </a:cubicBezTo>
                <a:cubicBezTo>
                  <a:pt x="1198" y="298"/>
                  <a:pt x="1194" y="304"/>
                  <a:pt x="1190" y="310"/>
                </a:cubicBezTo>
                <a:cubicBezTo>
                  <a:pt x="1185" y="318"/>
                  <a:pt x="1180" y="326"/>
                  <a:pt x="1177" y="335"/>
                </a:cubicBezTo>
                <a:cubicBezTo>
                  <a:pt x="1171" y="349"/>
                  <a:pt x="1167" y="364"/>
                  <a:pt x="1162" y="380"/>
                </a:cubicBezTo>
                <a:cubicBezTo>
                  <a:pt x="1158" y="394"/>
                  <a:pt x="1149" y="421"/>
                  <a:pt x="1153" y="425"/>
                </a:cubicBezTo>
                <a:close/>
                <a:moveTo>
                  <a:pt x="1145" y="352"/>
                </a:moveTo>
                <a:cubicBezTo>
                  <a:pt x="1146" y="355"/>
                  <a:pt x="1149" y="374"/>
                  <a:pt x="1153" y="366"/>
                </a:cubicBezTo>
                <a:cubicBezTo>
                  <a:pt x="1155" y="361"/>
                  <a:pt x="1156" y="355"/>
                  <a:pt x="1157" y="350"/>
                </a:cubicBezTo>
                <a:cubicBezTo>
                  <a:pt x="1159" y="340"/>
                  <a:pt x="1160" y="330"/>
                  <a:pt x="1161" y="320"/>
                </a:cubicBezTo>
                <a:cubicBezTo>
                  <a:pt x="1164" y="303"/>
                  <a:pt x="1165" y="286"/>
                  <a:pt x="1166" y="268"/>
                </a:cubicBezTo>
                <a:cubicBezTo>
                  <a:pt x="1167" y="254"/>
                  <a:pt x="1168" y="232"/>
                  <a:pt x="1156" y="224"/>
                </a:cubicBezTo>
                <a:cubicBezTo>
                  <a:pt x="1151" y="221"/>
                  <a:pt x="1144" y="223"/>
                  <a:pt x="1140" y="228"/>
                </a:cubicBezTo>
                <a:cubicBezTo>
                  <a:pt x="1136" y="233"/>
                  <a:pt x="1134" y="241"/>
                  <a:pt x="1133" y="248"/>
                </a:cubicBezTo>
                <a:cubicBezTo>
                  <a:pt x="1134" y="273"/>
                  <a:pt x="1137" y="298"/>
                  <a:pt x="1140" y="323"/>
                </a:cubicBezTo>
                <a:cubicBezTo>
                  <a:pt x="1142" y="333"/>
                  <a:pt x="1143" y="343"/>
                  <a:pt x="1145" y="352"/>
                </a:cubicBezTo>
                <a:close/>
                <a:moveTo>
                  <a:pt x="1540" y="580"/>
                </a:moveTo>
                <a:cubicBezTo>
                  <a:pt x="1535" y="577"/>
                  <a:pt x="1528" y="579"/>
                  <a:pt x="1524" y="584"/>
                </a:cubicBezTo>
                <a:cubicBezTo>
                  <a:pt x="1520" y="589"/>
                  <a:pt x="1518" y="596"/>
                  <a:pt x="1517" y="604"/>
                </a:cubicBezTo>
                <a:cubicBezTo>
                  <a:pt x="1518" y="629"/>
                  <a:pt x="1521" y="654"/>
                  <a:pt x="1524" y="679"/>
                </a:cubicBezTo>
                <a:cubicBezTo>
                  <a:pt x="1526" y="688"/>
                  <a:pt x="1527" y="698"/>
                  <a:pt x="1529" y="708"/>
                </a:cubicBezTo>
                <a:cubicBezTo>
                  <a:pt x="1530" y="711"/>
                  <a:pt x="1533" y="730"/>
                  <a:pt x="1537" y="721"/>
                </a:cubicBezTo>
                <a:cubicBezTo>
                  <a:pt x="1539" y="717"/>
                  <a:pt x="1540" y="711"/>
                  <a:pt x="1541" y="706"/>
                </a:cubicBezTo>
                <a:cubicBezTo>
                  <a:pt x="1543" y="696"/>
                  <a:pt x="1544" y="685"/>
                  <a:pt x="1545" y="675"/>
                </a:cubicBezTo>
                <a:cubicBezTo>
                  <a:pt x="1548" y="658"/>
                  <a:pt x="1549" y="641"/>
                  <a:pt x="1550" y="624"/>
                </a:cubicBezTo>
                <a:cubicBezTo>
                  <a:pt x="1551" y="610"/>
                  <a:pt x="1552" y="587"/>
                  <a:pt x="1540" y="580"/>
                </a:cubicBezTo>
                <a:close/>
                <a:moveTo>
                  <a:pt x="1128" y="1047"/>
                </a:moveTo>
                <a:cubicBezTo>
                  <a:pt x="1124" y="1033"/>
                  <a:pt x="1118" y="1009"/>
                  <a:pt x="1104" y="1004"/>
                </a:cubicBezTo>
                <a:cubicBezTo>
                  <a:pt x="1100" y="1003"/>
                  <a:pt x="1095" y="1004"/>
                  <a:pt x="1092" y="1008"/>
                </a:cubicBezTo>
                <a:cubicBezTo>
                  <a:pt x="1088" y="1014"/>
                  <a:pt x="1088" y="1022"/>
                  <a:pt x="1090" y="1029"/>
                </a:cubicBezTo>
                <a:cubicBezTo>
                  <a:pt x="1096" y="1050"/>
                  <a:pt x="1104" y="1071"/>
                  <a:pt x="1114" y="1089"/>
                </a:cubicBezTo>
                <a:cubicBezTo>
                  <a:pt x="1119" y="1098"/>
                  <a:pt x="1125" y="1107"/>
                  <a:pt x="1130" y="1116"/>
                </a:cubicBezTo>
                <a:cubicBezTo>
                  <a:pt x="1133" y="1120"/>
                  <a:pt x="1147" y="1144"/>
                  <a:pt x="1147" y="1134"/>
                </a:cubicBezTo>
                <a:cubicBezTo>
                  <a:pt x="1147" y="1122"/>
                  <a:pt x="1144" y="1110"/>
                  <a:pt x="1141" y="1098"/>
                </a:cubicBezTo>
                <a:cubicBezTo>
                  <a:pt x="1138" y="1081"/>
                  <a:pt x="1133" y="1064"/>
                  <a:pt x="1128" y="1047"/>
                </a:cubicBezTo>
                <a:close/>
                <a:moveTo>
                  <a:pt x="1153" y="1133"/>
                </a:moveTo>
                <a:cubicBezTo>
                  <a:pt x="1156" y="1137"/>
                  <a:pt x="1166" y="1122"/>
                  <a:pt x="1171" y="1115"/>
                </a:cubicBezTo>
                <a:cubicBezTo>
                  <a:pt x="1177" y="1107"/>
                  <a:pt x="1183" y="1099"/>
                  <a:pt x="1188" y="1090"/>
                </a:cubicBezTo>
                <a:cubicBezTo>
                  <a:pt x="1195" y="1079"/>
                  <a:pt x="1201" y="1067"/>
                  <a:pt x="1207" y="1054"/>
                </a:cubicBezTo>
                <a:cubicBezTo>
                  <a:pt x="1212" y="1042"/>
                  <a:pt x="1218" y="1030"/>
                  <a:pt x="1216" y="1015"/>
                </a:cubicBezTo>
                <a:cubicBezTo>
                  <a:pt x="1216" y="1012"/>
                  <a:pt x="1215" y="1008"/>
                  <a:pt x="1214" y="1006"/>
                </a:cubicBezTo>
                <a:cubicBezTo>
                  <a:pt x="1211" y="1003"/>
                  <a:pt x="1208" y="1003"/>
                  <a:pt x="1205" y="1004"/>
                </a:cubicBezTo>
                <a:cubicBezTo>
                  <a:pt x="1198" y="1006"/>
                  <a:pt x="1194" y="1012"/>
                  <a:pt x="1190" y="1019"/>
                </a:cubicBezTo>
                <a:cubicBezTo>
                  <a:pt x="1185" y="1026"/>
                  <a:pt x="1180" y="1034"/>
                  <a:pt x="1177" y="1043"/>
                </a:cubicBezTo>
                <a:cubicBezTo>
                  <a:pt x="1171" y="1058"/>
                  <a:pt x="1167" y="1073"/>
                  <a:pt x="1162" y="1088"/>
                </a:cubicBezTo>
                <a:cubicBezTo>
                  <a:pt x="1158" y="1103"/>
                  <a:pt x="1149" y="1129"/>
                  <a:pt x="1153" y="1133"/>
                </a:cubicBezTo>
                <a:close/>
                <a:moveTo>
                  <a:pt x="1156" y="933"/>
                </a:moveTo>
                <a:cubicBezTo>
                  <a:pt x="1151" y="930"/>
                  <a:pt x="1144" y="932"/>
                  <a:pt x="1140" y="937"/>
                </a:cubicBezTo>
                <a:cubicBezTo>
                  <a:pt x="1136" y="942"/>
                  <a:pt x="1134" y="949"/>
                  <a:pt x="1133" y="956"/>
                </a:cubicBezTo>
                <a:cubicBezTo>
                  <a:pt x="1134" y="982"/>
                  <a:pt x="1137" y="1006"/>
                  <a:pt x="1140" y="1031"/>
                </a:cubicBezTo>
                <a:cubicBezTo>
                  <a:pt x="1142" y="1041"/>
                  <a:pt x="1143" y="1051"/>
                  <a:pt x="1145" y="1061"/>
                </a:cubicBezTo>
                <a:cubicBezTo>
                  <a:pt x="1146" y="1064"/>
                  <a:pt x="1149" y="1082"/>
                  <a:pt x="1153" y="1074"/>
                </a:cubicBezTo>
                <a:cubicBezTo>
                  <a:pt x="1155" y="1070"/>
                  <a:pt x="1156" y="1063"/>
                  <a:pt x="1157" y="1058"/>
                </a:cubicBezTo>
                <a:cubicBezTo>
                  <a:pt x="1159" y="1048"/>
                  <a:pt x="1160" y="1038"/>
                  <a:pt x="1161" y="1028"/>
                </a:cubicBezTo>
                <a:cubicBezTo>
                  <a:pt x="1164" y="1011"/>
                  <a:pt x="1165" y="994"/>
                  <a:pt x="1166" y="977"/>
                </a:cubicBezTo>
                <a:cubicBezTo>
                  <a:pt x="1167" y="963"/>
                  <a:pt x="1168" y="940"/>
                  <a:pt x="1156" y="933"/>
                </a:cubicBezTo>
                <a:close/>
                <a:moveTo>
                  <a:pt x="1514" y="58"/>
                </a:moveTo>
                <a:cubicBezTo>
                  <a:pt x="1517" y="62"/>
                  <a:pt x="1531" y="86"/>
                  <a:pt x="1531" y="76"/>
                </a:cubicBezTo>
                <a:cubicBezTo>
                  <a:pt x="1531" y="64"/>
                  <a:pt x="1528" y="51"/>
                  <a:pt x="1525" y="40"/>
                </a:cubicBezTo>
                <a:cubicBezTo>
                  <a:pt x="1522" y="27"/>
                  <a:pt x="1519" y="13"/>
                  <a:pt x="1516" y="0"/>
                </a:cubicBezTo>
                <a:cubicBezTo>
                  <a:pt x="1484" y="0"/>
                  <a:pt x="1484" y="0"/>
                  <a:pt x="1484" y="0"/>
                </a:cubicBezTo>
                <a:cubicBezTo>
                  <a:pt x="1488" y="11"/>
                  <a:pt x="1493" y="21"/>
                  <a:pt x="1498" y="31"/>
                </a:cubicBezTo>
                <a:cubicBezTo>
                  <a:pt x="1503" y="40"/>
                  <a:pt x="1509" y="49"/>
                  <a:pt x="1514" y="58"/>
                </a:cubicBezTo>
                <a:close/>
                <a:moveTo>
                  <a:pt x="1882" y="381"/>
                </a:moveTo>
                <a:cubicBezTo>
                  <a:pt x="1887" y="390"/>
                  <a:pt x="1892" y="399"/>
                  <a:pt x="1898" y="407"/>
                </a:cubicBezTo>
                <a:cubicBezTo>
                  <a:pt x="1901" y="411"/>
                  <a:pt x="1915" y="436"/>
                  <a:pt x="1915" y="426"/>
                </a:cubicBezTo>
                <a:cubicBezTo>
                  <a:pt x="1915" y="414"/>
                  <a:pt x="1912" y="401"/>
                  <a:pt x="1909" y="390"/>
                </a:cubicBezTo>
                <a:cubicBezTo>
                  <a:pt x="1906" y="373"/>
                  <a:pt x="1901" y="355"/>
                  <a:pt x="1896" y="339"/>
                </a:cubicBezTo>
                <a:cubicBezTo>
                  <a:pt x="1892" y="324"/>
                  <a:pt x="1886" y="301"/>
                  <a:pt x="1872" y="296"/>
                </a:cubicBezTo>
                <a:cubicBezTo>
                  <a:pt x="1868" y="294"/>
                  <a:pt x="1863" y="296"/>
                  <a:pt x="1860" y="300"/>
                </a:cubicBezTo>
                <a:cubicBezTo>
                  <a:pt x="1856" y="305"/>
                  <a:pt x="1856" y="314"/>
                  <a:pt x="1858" y="321"/>
                </a:cubicBezTo>
                <a:cubicBezTo>
                  <a:pt x="1864" y="342"/>
                  <a:pt x="1872" y="362"/>
                  <a:pt x="1882" y="381"/>
                </a:cubicBezTo>
                <a:close/>
                <a:moveTo>
                  <a:pt x="1850" y="408"/>
                </a:moveTo>
                <a:cubicBezTo>
                  <a:pt x="1861" y="437"/>
                  <a:pt x="1881" y="457"/>
                  <a:pt x="1901" y="474"/>
                </a:cubicBezTo>
                <a:cubicBezTo>
                  <a:pt x="1903" y="475"/>
                  <a:pt x="1905" y="477"/>
                  <a:pt x="1907" y="478"/>
                </a:cubicBezTo>
                <a:cubicBezTo>
                  <a:pt x="1908" y="478"/>
                  <a:pt x="1909" y="478"/>
                  <a:pt x="1910" y="478"/>
                </a:cubicBezTo>
                <a:cubicBezTo>
                  <a:pt x="1911" y="478"/>
                  <a:pt x="1912" y="477"/>
                  <a:pt x="1913" y="476"/>
                </a:cubicBezTo>
                <a:cubicBezTo>
                  <a:pt x="1917" y="471"/>
                  <a:pt x="1911" y="457"/>
                  <a:pt x="1910" y="453"/>
                </a:cubicBezTo>
                <a:cubicBezTo>
                  <a:pt x="1906" y="444"/>
                  <a:pt x="1902" y="436"/>
                  <a:pt x="1898" y="429"/>
                </a:cubicBezTo>
                <a:cubicBezTo>
                  <a:pt x="1892" y="415"/>
                  <a:pt x="1885" y="402"/>
                  <a:pt x="1876" y="390"/>
                </a:cubicBezTo>
                <a:cubicBezTo>
                  <a:pt x="1873" y="385"/>
                  <a:pt x="1869" y="381"/>
                  <a:pt x="1864" y="379"/>
                </a:cubicBezTo>
                <a:cubicBezTo>
                  <a:pt x="1859" y="377"/>
                  <a:pt x="1853" y="379"/>
                  <a:pt x="1850" y="384"/>
                </a:cubicBezTo>
                <a:cubicBezTo>
                  <a:pt x="1848" y="387"/>
                  <a:pt x="1847" y="392"/>
                  <a:pt x="1848" y="396"/>
                </a:cubicBezTo>
                <a:cubicBezTo>
                  <a:pt x="1848" y="400"/>
                  <a:pt x="1849" y="404"/>
                  <a:pt x="1850" y="408"/>
                </a:cubicBezTo>
                <a:close/>
                <a:moveTo>
                  <a:pt x="1913" y="352"/>
                </a:moveTo>
                <a:cubicBezTo>
                  <a:pt x="1914" y="355"/>
                  <a:pt x="1917" y="374"/>
                  <a:pt x="1921" y="366"/>
                </a:cubicBezTo>
                <a:cubicBezTo>
                  <a:pt x="1923" y="361"/>
                  <a:pt x="1924" y="355"/>
                  <a:pt x="1925" y="350"/>
                </a:cubicBezTo>
                <a:cubicBezTo>
                  <a:pt x="1927" y="340"/>
                  <a:pt x="1928" y="330"/>
                  <a:pt x="1929" y="320"/>
                </a:cubicBezTo>
                <a:cubicBezTo>
                  <a:pt x="1932" y="303"/>
                  <a:pt x="1933" y="286"/>
                  <a:pt x="1934" y="268"/>
                </a:cubicBezTo>
                <a:cubicBezTo>
                  <a:pt x="1935" y="254"/>
                  <a:pt x="1936" y="232"/>
                  <a:pt x="1924" y="224"/>
                </a:cubicBezTo>
                <a:cubicBezTo>
                  <a:pt x="1919" y="221"/>
                  <a:pt x="1912" y="223"/>
                  <a:pt x="1908" y="228"/>
                </a:cubicBezTo>
                <a:cubicBezTo>
                  <a:pt x="1904" y="233"/>
                  <a:pt x="1902" y="241"/>
                  <a:pt x="1901" y="248"/>
                </a:cubicBezTo>
                <a:cubicBezTo>
                  <a:pt x="1902" y="273"/>
                  <a:pt x="1905" y="298"/>
                  <a:pt x="1908" y="323"/>
                </a:cubicBezTo>
                <a:cubicBezTo>
                  <a:pt x="1910" y="333"/>
                  <a:pt x="1911" y="343"/>
                  <a:pt x="1913" y="352"/>
                </a:cubicBezTo>
                <a:close/>
                <a:moveTo>
                  <a:pt x="1850" y="1116"/>
                </a:moveTo>
                <a:cubicBezTo>
                  <a:pt x="1861" y="1146"/>
                  <a:pt x="1881" y="1165"/>
                  <a:pt x="1901" y="1182"/>
                </a:cubicBezTo>
                <a:cubicBezTo>
                  <a:pt x="1903" y="1184"/>
                  <a:pt x="1905" y="1185"/>
                  <a:pt x="1907" y="1186"/>
                </a:cubicBezTo>
                <a:cubicBezTo>
                  <a:pt x="1908" y="1186"/>
                  <a:pt x="1909" y="1186"/>
                  <a:pt x="1910" y="1186"/>
                </a:cubicBezTo>
                <a:cubicBezTo>
                  <a:pt x="1911" y="1186"/>
                  <a:pt x="1912" y="1185"/>
                  <a:pt x="1913" y="1184"/>
                </a:cubicBezTo>
                <a:cubicBezTo>
                  <a:pt x="1917" y="1179"/>
                  <a:pt x="1911" y="1166"/>
                  <a:pt x="1910" y="1161"/>
                </a:cubicBezTo>
                <a:cubicBezTo>
                  <a:pt x="1906" y="1153"/>
                  <a:pt x="1902" y="1145"/>
                  <a:pt x="1898" y="1137"/>
                </a:cubicBezTo>
                <a:cubicBezTo>
                  <a:pt x="1892" y="1124"/>
                  <a:pt x="1885" y="1110"/>
                  <a:pt x="1876" y="1099"/>
                </a:cubicBezTo>
                <a:cubicBezTo>
                  <a:pt x="1873" y="1094"/>
                  <a:pt x="1869" y="1089"/>
                  <a:pt x="1864" y="1087"/>
                </a:cubicBezTo>
                <a:cubicBezTo>
                  <a:pt x="1859" y="1086"/>
                  <a:pt x="1853" y="1087"/>
                  <a:pt x="1850" y="1093"/>
                </a:cubicBezTo>
                <a:cubicBezTo>
                  <a:pt x="1848" y="1096"/>
                  <a:pt x="1847" y="1100"/>
                  <a:pt x="1848" y="1104"/>
                </a:cubicBezTo>
                <a:cubicBezTo>
                  <a:pt x="1848" y="1109"/>
                  <a:pt x="1849" y="1112"/>
                  <a:pt x="1850" y="1116"/>
                </a:cubicBezTo>
                <a:close/>
                <a:moveTo>
                  <a:pt x="1896" y="1047"/>
                </a:moveTo>
                <a:cubicBezTo>
                  <a:pt x="1892" y="1033"/>
                  <a:pt x="1886" y="1009"/>
                  <a:pt x="1872" y="1004"/>
                </a:cubicBezTo>
                <a:cubicBezTo>
                  <a:pt x="1868" y="1003"/>
                  <a:pt x="1863" y="1004"/>
                  <a:pt x="1860" y="1008"/>
                </a:cubicBezTo>
                <a:cubicBezTo>
                  <a:pt x="1856" y="1014"/>
                  <a:pt x="1856" y="1022"/>
                  <a:pt x="1858" y="1029"/>
                </a:cubicBezTo>
                <a:cubicBezTo>
                  <a:pt x="1864" y="1050"/>
                  <a:pt x="1872" y="1071"/>
                  <a:pt x="1882" y="1089"/>
                </a:cubicBezTo>
                <a:cubicBezTo>
                  <a:pt x="1887" y="1098"/>
                  <a:pt x="1892" y="1107"/>
                  <a:pt x="1898" y="1116"/>
                </a:cubicBezTo>
                <a:cubicBezTo>
                  <a:pt x="1901" y="1120"/>
                  <a:pt x="1915" y="1144"/>
                  <a:pt x="1915" y="1134"/>
                </a:cubicBezTo>
                <a:cubicBezTo>
                  <a:pt x="1915" y="1122"/>
                  <a:pt x="1912" y="1110"/>
                  <a:pt x="1909" y="1098"/>
                </a:cubicBezTo>
                <a:cubicBezTo>
                  <a:pt x="1906" y="1081"/>
                  <a:pt x="1901" y="1064"/>
                  <a:pt x="1896" y="1047"/>
                </a:cubicBezTo>
                <a:close/>
                <a:moveTo>
                  <a:pt x="1555" y="762"/>
                </a:moveTo>
                <a:cubicBezTo>
                  <a:pt x="1561" y="754"/>
                  <a:pt x="1567" y="746"/>
                  <a:pt x="1572" y="738"/>
                </a:cubicBezTo>
                <a:cubicBezTo>
                  <a:pt x="1579" y="726"/>
                  <a:pt x="1585" y="714"/>
                  <a:pt x="1591" y="702"/>
                </a:cubicBezTo>
                <a:cubicBezTo>
                  <a:pt x="1596" y="689"/>
                  <a:pt x="1602" y="677"/>
                  <a:pt x="1600" y="662"/>
                </a:cubicBezTo>
                <a:cubicBezTo>
                  <a:pt x="1600" y="659"/>
                  <a:pt x="1599" y="656"/>
                  <a:pt x="1598" y="653"/>
                </a:cubicBezTo>
                <a:cubicBezTo>
                  <a:pt x="1595" y="651"/>
                  <a:pt x="1592" y="651"/>
                  <a:pt x="1589" y="651"/>
                </a:cubicBezTo>
                <a:cubicBezTo>
                  <a:pt x="1582" y="653"/>
                  <a:pt x="1578" y="659"/>
                  <a:pt x="1574" y="666"/>
                </a:cubicBezTo>
                <a:cubicBezTo>
                  <a:pt x="1569" y="674"/>
                  <a:pt x="1564" y="681"/>
                  <a:pt x="1561" y="690"/>
                </a:cubicBezTo>
                <a:cubicBezTo>
                  <a:pt x="1555" y="705"/>
                  <a:pt x="1551" y="720"/>
                  <a:pt x="1546" y="735"/>
                </a:cubicBezTo>
                <a:cubicBezTo>
                  <a:pt x="1542" y="750"/>
                  <a:pt x="1533" y="776"/>
                  <a:pt x="1537" y="781"/>
                </a:cubicBezTo>
                <a:cubicBezTo>
                  <a:pt x="1540" y="785"/>
                  <a:pt x="1550" y="769"/>
                  <a:pt x="1555" y="762"/>
                </a:cubicBezTo>
                <a:close/>
                <a:moveTo>
                  <a:pt x="1512" y="694"/>
                </a:moveTo>
                <a:cubicBezTo>
                  <a:pt x="1508" y="680"/>
                  <a:pt x="1502" y="656"/>
                  <a:pt x="1488" y="652"/>
                </a:cubicBezTo>
                <a:cubicBezTo>
                  <a:pt x="1484" y="650"/>
                  <a:pt x="1479" y="651"/>
                  <a:pt x="1476" y="656"/>
                </a:cubicBezTo>
                <a:cubicBezTo>
                  <a:pt x="1472" y="661"/>
                  <a:pt x="1472" y="669"/>
                  <a:pt x="1474" y="676"/>
                </a:cubicBezTo>
                <a:cubicBezTo>
                  <a:pt x="1480" y="698"/>
                  <a:pt x="1488" y="718"/>
                  <a:pt x="1498" y="736"/>
                </a:cubicBezTo>
                <a:cubicBezTo>
                  <a:pt x="1503" y="746"/>
                  <a:pt x="1509" y="755"/>
                  <a:pt x="1514" y="763"/>
                </a:cubicBezTo>
                <a:cubicBezTo>
                  <a:pt x="1517" y="767"/>
                  <a:pt x="1531" y="791"/>
                  <a:pt x="1531" y="781"/>
                </a:cubicBezTo>
                <a:cubicBezTo>
                  <a:pt x="1531" y="769"/>
                  <a:pt x="1528" y="757"/>
                  <a:pt x="1525" y="746"/>
                </a:cubicBezTo>
                <a:cubicBezTo>
                  <a:pt x="1522" y="728"/>
                  <a:pt x="1517" y="711"/>
                  <a:pt x="1512" y="694"/>
                </a:cubicBezTo>
                <a:close/>
                <a:moveTo>
                  <a:pt x="1512" y="1400"/>
                </a:moveTo>
                <a:cubicBezTo>
                  <a:pt x="1508" y="1385"/>
                  <a:pt x="1502" y="1362"/>
                  <a:pt x="1488" y="1357"/>
                </a:cubicBezTo>
                <a:cubicBezTo>
                  <a:pt x="1484" y="1356"/>
                  <a:pt x="1479" y="1357"/>
                  <a:pt x="1476" y="1361"/>
                </a:cubicBezTo>
                <a:cubicBezTo>
                  <a:pt x="1472" y="1367"/>
                  <a:pt x="1472" y="1375"/>
                  <a:pt x="1474" y="1382"/>
                </a:cubicBezTo>
                <a:cubicBezTo>
                  <a:pt x="1480" y="1403"/>
                  <a:pt x="1488" y="1423"/>
                  <a:pt x="1498" y="1442"/>
                </a:cubicBezTo>
                <a:cubicBezTo>
                  <a:pt x="1503" y="1451"/>
                  <a:pt x="1509" y="1460"/>
                  <a:pt x="1514" y="1469"/>
                </a:cubicBezTo>
                <a:cubicBezTo>
                  <a:pt x="1517" y="1473"/>
                  <a:pt x="1531" y="1497"/>
                  <a:pt x="1531" y="1487"/>
                </a:cubicBezTo>
                <a:cubicBezTo>
                  <a:pt x="1531" y="1475"/>
                  <a:pt x="1528" y="1462"/>
                  <a:pt x="1525" y="1451"/>
                </a:cubicBezTo>
                <a:cubicBezTo>
                  <a:pt x="1522" y="1434"/>
                  <a:pt x="1517" y="1417"/>
                  <a:pt x="1512" y="1400"/>
                </a:cubicBezTo>
                <a:close/>
                <a:moveTo>
                  <a:pt x="1537" y="75"/>
                </a:moveTo>
                <a:cubicBezTo>
                  <a:pt x="1540" y="79"/>
                  <a:pt x="1550" y="64"/>
                  <a:pt x="1555" y="56"/>
                </a:cubicBezTo>
                <a:cubicBezTo>
                  <a:pt x="1561" y="49"/>
                  <a:pt x="1567" y="41"/>
                  <a:pt x="1572" y="32"/>
                </a:cubicBezTo>
                <a:cubicBezTo>
                  <a:pt x="1578" y="22"/>
                  <a:pt x="1584" y="11"/>
                  <a:pt x="1589" y="0"/>
                </a:cubicBezTo>
                <a:cubicBezTo>
                  <a:pt x="1555" y="0"/>
                  <a:pt x="1555" y="0"/>
                  <a:pt x="1555" y="0"/>
                </a:cubicBezTo>
                <a:cubicBezTo>
                  <a:pt x="1552" y="10"/>
                  <a:pt x="1549" y="20"/>
                  <a:pt x="1546" y="30"/>
                </a:cubicBezTo>
                <a:cubicBezTo>
                  <a:pt x="1542" y="44"/>
                  <a:pt x="1533" y="71"/>
                  <a:pt x="1537" y="75"/>
                </a:cubicBezTo>
                <a:close/>
                <a:moveTo>
                  <a:pt x="1921" y="1133"/>
                </a:moveTo>
                <a:cubicBezTo>
                  <a:pt x="1924" y="1137"/>
                  <a:pt x="1934" y="1122"/>
                  <a:pt x="1939" y="1115"/>
                </a:cubicBezTo>
                <a:cubicBezTo>
                  <a:pt x="1945" y="1107"/>
                  <a:pt x="1951" y="1099"/>
                  <a:pt x="1956" y="1090"/>
                </a:cubicBezTo>
                <a:cubicBezTo>
                  <a:pt x="1963" y="1079"/>
                  <a:pt x="1969" y="1067"/>
                  <a:pt x="1975" y="1054"/>
                </a:cubicBezTo>
                <a:cubicBezTo>
                  <a:pt x="1980" y="1042"/>
                  <a:pt x="1986" y="1030"/>
                  <a:pt x="1984" y="1015"/>
                </a:cubicBezTo>
                <a:cubicBezTo>
                  <a:pt x="1984" y="1012"/>
                  <a:pt x="1983" y="1008"/>
                  <a:pt x="1982" y="1006"/>
                </a:cubicBezTo>
                <a:cubicBezTo>
                  <a:pt x="1979" y="1003"/>
                  <a:pt x="1976" y="1003"/>
                  <a:pt x="1973" y="1004"/>
                </a:cubicBezTo>
                <a:cubicBezTo>
                  <a:pt x="1966" y="1006"/>
                  <a:pt x="1962" y="1012"/>
                  <a:pt x="1958" y="1019"/>
                </a:cubicBezTo>
                <a:cubicBezTo>
                  <a:pt x="1953" y="1026"/>
                  <a:pt x="1948" y="1034"/>
                  <a:pt x="1945" y="1043"/>
                </a:cubicBezTo>
                <a:cubicBezTo>
                  <a:pt x="1939" y="1058"/>
                  <a:pt x="1935" y="1073"/>
                  <a:pt x="1930" y="1088"/>
                </a:cubicBezTo>
                <a:cubicBezTo>
                  <a:pt x="1926" y="1103"/>
                  <a:pt x="1917" y="1129"/>
                  <a:pt x="1921" y="1133"/>
                </a:cubicBezTo>
                <a:close/>
                <a:moveTo>
                  <a:pt x="1537" y="1486"/>
                </a:moveTo>
                <a:cubicBezTo>
                  <a:pt x="1540" y="1490"/>
                  <a:pt x="1550" y="1475"/>
                  <a:pt x="1555" y="1468"/>
                </a:cubicBezTo>
                <a:cubicBezTo>
                  <a:pt x="1561" y="1460"/>
                  <a:pt x="1567" y="1452"/>
                  <a:pt x="1572" y="1443"/>
                </a:cubicBezTo>
                <a:cubicBezTo>
                  <a:pt x="1579" y="1432"/>
                  <a:pt x="1585" y="1420"/>
                  <a:pt x="1591" y="1407"/>
                </a:cubicBezTo>
                <a:cubicBezTo>
                  <a:pt x="1596" y="1395"/>
                  <a:pt x="1602" y="1382"/>
                  <a:pt x="1600" y="1368"/>
                </a:cubicBezTo>
                <a:cubicBezTo>
                  <a:pt x="1600" y="1364"/>
                  <a:pt x="1599" y="1361"/>
                  <a:pt x="1598" y="1359"/>
                </a:cubicBezTo>
                <a:cubicBezTo>
                  <a:pt x="1595" y="1356"/>
                  <a:pt x="1592" y="1356"/>
                  <a:pt x="1589" y="1357"/>
                </a:cubicBezTo>
                <a:cubicBezTo>
                  <a:pt x="1582" y="1359"/>
                  <a:pt x="1578" y="1365"/>
                  <a:pt x="1574" y="1372"/>
                </a:cubicBezTo>
                <a:cubicBezTo>
                  <a:pt x="1569" y="1379"/>
                  <a:pt x="1564" y="1387"/>
                  <a:pt x="1561" y="1396"/>
                </a:cubicBezTo>
                <a:cubicBezTo>
                  <a:pt x="1555" y="1411"/>
                  <a:pt x="1551" y="1426"/>
                  <a:pt x="1546" y="1441"/>
                </a:cubicBezTo>
                <a:cubicBezTo>
                  <a:pt x="1542" y="1456"/>
                  <a:pt x="1533" y="1482"/>
                  <a:pt x="1537" y="1486"/>
                </a:cubicBezTo>
                <a:close/>
                <a:moveTo>
                  <a:pt x="1540" y="1285"/>
                </a:moveTo>
                <a:cubicBezTo>
                  <a:pt x="1535" y="1282"/>
                  <a:pt x="1528" y="1285"/>
                  <a:pt x="1524" y="1290"/>
                </a:cubicBezTo>
                <a:cubicBezTo>
                  <a:pt x="1520" y="1295"/>
                  <a:pt x="1518" y="1302"/>
                  <a:pt x="1517" y="1309"/>
                </a:cubicBezTo>
                <a:cubicBezTo>
                  <a:pt x="1518" y="1334"/>
                  <a:pt x="1521" y="1359"/>
                  <a:pt x="1524" y="1384"/>
                </a:cubicBezTo>
                <a:cubicBezTo>
                  <a:pt x="1526" y="1394"/>
                  <a:pt x="1527" y="1404"/>
                  <a:pt x="1529" y="1414"/>
                </a:cubicBezTo>
                <a:cubicBezTo>
                  <a:pt x="1530" y="1417"/>
                  <a:pt x="1533" y="1435"/>
                  <a:pt x="1537" y="1427"/>
                </a:cubicBezTo>
                <a:cubicBezTo>
                  <a:pt x="1539" y="1423"/>
                  <a:pt x="1540" y="1416"/>
                  <a:pt x="1541" y="1411"/>
                </a:cubicBezTo>
                <a:cubicBezTo>
                  <a:pt x="1543" y="1401"/>
                  <a:pt x="1544" y="1391"/>
                  <a:pt x="1545" y="1381"/>
                </a:cubicBezTo>
                <a:cubicBezTo>
                  <a:pt x="1548" y="1364"/>
                  <a:pt x="1549" y="1347"/>
                  <a:pt x="1550" y="1330"/>
                </a:cubicBezTo>
                <a:cubicBezTo>
                  <a:pt x="1551" y="1316"/>
                  <a:pt x="1552" y="1293"/>
                  <a:pt x="1540" y="1285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1082" y="408"/>
                </a:moveTo>
                <a:cubicBezTo>
                  <a:pt x="1093" y="437"/>
                  <a:pt x="1113" y="457"/>
                  <a:pt x="1133" y="474"/>
                </a:cubicBezTo>
                <a:cubicBezTo>
                  <a:pt x="1135" y="475"/>
                  <a:pt x="1137" y="477"/>
                  <a:pt x="1139" y="478"/>
                </a:cubicBezTo>
                <a:cubicBezTo>
                  <a:pt x="1140" y="478"/>
                  <a:pt x="1141" y="478"/>
                  <a:pt x="1142" y="478"/>
                </a:cubicBezTo>
                <a:cubicBezTo>
                  <a:pt x="1143" y="478"/>
                  <a:pt x="1144" y="477"/>
                  <a:pt x="1145" y="476"/>
                </a:cubicBezTo>
                <a:cubicBezTo>
                  <a:pt x="1149" y="471"/>
                  <a:pt x="1143" y="457"/>
                  <a:pt x="1142" y="453"/>
                </a:cubicBezTo>
                <a:cubicBezTo>
                  <a:pt x="1138" y="444"/>
                  <a:pt x="1134" y="436"/>
                  <a:pt x="1130" y="429"/>
                </a:cubicBezTo>
                <a:cubicBezTo>
                  <a:pt x="1124" y="415"/>
                  <a:pt x="1117" y="402"/>
                  <a:pt x="1108" y="390"/>
                </a:cubicBezTo>
                <a:cubicBezTo>
                  <a:pt x="1105" y="385"/>
                  <a:pt x="1101" y="381"/>
                  <a:pt x="1096" y="379"/>
                </a:cubicBezTo>
                <a:cubicBezTo>
                  <a:pt x="1091" y="377"/>
                  <a:pt x="1085" y="379"/>
                  <a:pt x="1082" y="384"/>
                </a:cubicBezTo>
                <a:cubicBezTo>
                  <a:pt x="1080" y="387"/>
                  <a:pt x="1079" y="392"/>
                  <a:pt x="1080" y="396"/>
                </a:cubicBezTo>
                <a:cubicBezTo>
                  <a:pt x="1080" y="400"/>
                  <a:pt x="1081" y="404"/>
                  <a:pt x="1082" y="408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1082" y="1116"/>
                </a:moveTo>
                <a:cubicBezTo>
                  <a:pt x="1093" y="1146"/>
                  <a:pt x="1113" y="1165"/>
                  <a:pt x="1133" y="1182"/>
                </a:cubicBezTo>
                <a:cubicBezTo>
                  <a:pt x="1135" y="1184"/>
                  <a:pt x="1137" y="1185"/>
                  <a:pt x="1139" y="1186"/>
                </a:cubicBezTo>
                <a:cubicBezTo>
                  <a:pt x="1140" y="1186"/>
                  <a:pt x="1141" y="1186"/>
                  <a:pt x="1142" y="1186"/>
                </a:cubicBezTo>
                <a:cubicBezTo>
                  <a:pt x="1143" y="1186"/>
                  <a:pt x="1144" y="1185"/>
                  <a:pt x="1145" y="1184"/>
                </a:cubicBezTo>
                <a:cubicBezTo>
                  <a:pt x="1149" y="1179"/>
                  <a:pt x="1143" y="1166"/>
                  <a:pt x="1142" y="1161"/>
                </a:cubicBezTo>
                <a:cubicBezTo>
                  <a:pt x="1138" y="1153"/>
                  <a:pt x="1134" y="1145"/>
                  <a:pt x="1130" y="1137"/>
                </a:cubicBezTo>
                <a:cubicBezTo>
                  <a:pt x="1124" y="1124"/>
                  <a:pt x="1117" y="1110"/>
                  <a:pt x="1108" y="1099"/>
                </a:cubicBezTo>
                <a:cubicBezTo>
                  <a:pt x="1105" y="1094"/>
                  <a:pt x="1101" y="1089"/>
                  <a:pt x="1096" y="1087"/>
                </a:cubicBezTo>
                <a:cubicBezTo>
                  <a:pt x="1091" y="1086"/>
                  <a:pt x="1085" y="1087"/>
                  <a:pt x="1082" y="1093"/>
                </a:cubicBezTo>
                <a:cubicBezTo>
                  <a:pt x="1080" y="1096"/>
                  <a:pt x="1079" y="1100"/>
                  <a:pt x="1080" y="1104"/>
                </a:cubicBezTo>
                <a:cubicBezTo>
                  <a:pt x="1080" y="1109"/>
                  <a:pt x="1081" y="1112"/>
                  <a:pt x="1082" y="1116"/>
                </a:cubicBezTo>
                <a:close/>
                <a:moveTo>
                  <a:pt x="744" y="694"/>
                </a:moveTo>
                <a:cubicBezTo>
                  <a:pt x="740" y="680"/>
                  <a:pt x="734" y="656"/>
                  <a:pt x="720" y="652"/>
                </a:cubicBez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72" y="580"/>
                </a:move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3076" y="1285"/>
                </a:moveTo>
                <a:cubicBezTo>
                  <a:pt x="3071" y="1282"/>
                  <a:pt x="3064" y="1285"/>
                  <a:pt x="3060" y="1290"/>
                </a:cubicBezTo>
                <a:cubicBezTo>
                  <a:pt x="3056" y="1295"/>
                  <a:pt x="3054" y="1302"/>
                  <a:pt x="3053" y="1309"/>
                </a:cubicBezTo>
                <a:cubicBezTo>
                  <a:pt x="3054" y="1334"/>
                  <a:pt x="3057" y="1359"/>
                  <a:pt x="3060" y="1384"/>
                </a:cubicBezTo>
                <a:cubicBezTo>
                  <a:pt x="3062" y="1394"/>
                  <a:pt x="3063" y="1404"/>
                  <a:pt x="3065" y="1414"/>
                </a:cubicBezTo>
                <a:cubicBezTo>
                  <a:pt x="3066" y="1417"/>
                  <a:pt x="3069" y="1435"/>
                  <a:pt x="3073" y="1427"/>
                </a:cubicBezTo>
                <a:cubicBezTo>
                  <a:pt x="3075" y="1423"/>
                  <a:pt x="3076" y="1416"/>
                  <a:pt x="3077" y="1411"/>
                </a:cubicBezTo>
                <a:cubicBezTo>
                  <a:pt x="3079" y="1401"/>
                  <a:pt x="3080" y="1391"/>
                  <a:pt x="3081" y="1381"/>
                </a:cubicBezTo>
                <a:cubicBezTo>
                  <a:pt x="3084" y="1364"/>
                  <a:pt x="3085" y="1347"/>
                  <a:pt x="3086" y="1330"/>
                </a:cubicBezTo>
                <a:cubicBezTo>
                  <a:pt x="3087" y="1316"/>
                  <a:pt x="3088" y="1293"/>
                  <a:pt x="3076" y="1285"/>
                </a:cubicBezTo>
                <a:close/>
                <a:moveTo>
                  <a:pt x="3073" y="1486"/>
                </a:moveTo>
                <a:cubicBezTo>
                  <a:pt x="3076" y="1490"/>
                  <a:pt x="3086" y="1475"/>
                  <a:pt x="3091" y="1468"/>
                </a:cubicBezTo>
                <a:cubicBezTo>
                  <a:pt x="3097" y="1460"/>
                  <a:pt x="3103" y="1452"/>
                  <a:pt x="3108" y="1443"/>
                </a:cubicBezTo>
                <a:cubicBezTo>
                  <a:pt x="3115" y="1432"/>
                  <a:pt x="3121" y="1420"/>
                  <a:pt x="3127" y="1407"/>
                </a:cubicBezTo>
                <a:cubicBezTo>
                  <a:pt x="3132" y="1395"/>
                  <a:pt x="3138" y="1382"/>
                  <a:pt x="3136" y="1368"/>
                </a:cubicBezTo>
                <a:cubicBezTo>
                  <a:pt x="3136" y="1364"/>
                  <a:pt x="3135" y="1361"/>
                  <a:pt x="3134" y="1359"/>
                </a:cubicBezTo>
                <a:cubicBezTo>
                  <a:pt x="3131" y="1356"/>
                  <a:pt x="3128" y="1356"/>
                  <a:pt x="3125" y="1357"/>
                </a:cubicBezTo>
                <a:cubicBezTo>
                  <a:pt x="3118" y="1359"/>
                  <a:pt x="3114" y="1365"/>
                  <a:pt x="3110" y="1372"/>
                </a:cubicBezTo>
                <a:cubicBezTo>
                  <a:pt x="3105" y="1379"/>
                  <a:pt x="3100" y="1387"/>
                  <a:pt x="3097" y="1396"/>
                </a:cubicBezTo>
                <a:cubicBezTo>
                  <a:pt x="3091" y="1411"/>
                  <a:pt x="3087" y="1426"/>
                  <a:pt x="3082" y="1441"/>
                </a:cubicBezTo>
                <a:cubicBezTo>
                  <a:pt x="3078" y="1456"/>
                  <a:pt x="3069" y="1482"/>
                  <a:pt x="3073" y="1486"/>
                </a:cubicBezTo>
                <a:close/>
                <a:moveTo>
                  <a:pt x="3073" y="75"/>
                </a:moveTo>
                <a:cubicBezTo>
                  <a:pt x="3076" y="79"/>
                  <a:pt x="3086" y="64"/>
                  <a:pt x="3091" y="56"/>
                </a:cubicBezTo>
                <a:cubicBezTo>
                  <a:pt x="3097" y="49"/>
                  <a:pt x="3103" y="41"/>
                  <a:pt x="3108" y="32"/>
                </a:cubicBezTo>
                <a:cubicBezTo>
                  <a:pt x="3114" y="22"/>
                  <a:pt x="3120" y="11"/>
                  <a:pt x="3125" y="0"/>
                </a:cubicBezTo>
                <a:cubicBezTo>
                  <a:pt x="3091" y="0"/>
                  <a:pt x="3091" y="0"/>
                  <a:pt x="3091" y="0"/>
                </a:cubicBezTo>
                <a:cubicBezTo>
                  <a:pt x="3088" y="10"/>
                  <a:pt x="3085" y="20"/>
                  <a:pt x="3082" y="30"/>
                </a:cubicBezTo>
                <a:cubicBezTo>
                  <a:pt x="3078" y="44"/>
                  <a:pt x="3069" y="71"/>
                  <a:pt x="3073" y="75"/>
                </a:cubicBezTo>
                <a:close/>
                <a:moveTo>
                  <a:pt x="1924" y="933"/>
                </a:moveTo>
                <a:cubicBezTo>
                  <a:pt x="1919" y="930"/>
                  <a:pt x="1912" y="932"/>
                  <a:pt x="1908" y="937"/>
                </a:cubicBezTo>
                <a:cubicBezTo>
                  <a:pt x="1904" y="942"/>
                  <a:pt x="1902" y="949"/>
                  <a:pt x="1901" y="956"/>
                </a:cubicBezTo>
                <a:cubicBezTo>
                  <a:pt x="1902" y="982"/>
                  <a:pt x="1905" y="1006"/>
                  <a:pt x="1908" y="1031"/>
                </a:cubicBezTo>
                <a:cubicBezTo>
                  <a:pt x="1910" y="1041"/>
                  <a:pt x="1911" y="1051"/>
                  <a:pt x="1913" y="1061"/>
                </a:cubicBezTo>
                <a:cubicBezTo>
                  <a:pt x="1914" y="1064"/>
                  <a:pt x="1917" y="1082"/>
                  <a:pt x="1921" y="1074"/>
                </a:cubicBezTo>
                <a:cubicBezTo>
                  <a:pt x="1923" y="1070"/>
                  <a:pt x="1924" y="1063"/>
                  <a:pt x="1925" y="1058"/>
                </a:cubicBezTo>
                <a:cubicBezTo>
                  <a:pt x="1927" y="1048"/>
                  <a:pt x="1928" y="1038"/>
                  <a:pt x="1929" y="1028"/>
                </a:cubicBezTo>
                <a:cubicBezTo>
                  <a:pt x="1932" y="1011"/>
                  <a:pt x="1933" y="994"/>
                  <a:pt x="1934" y="977"/>
                </a:cubicBezTo>
                <a:cubicBezTo>
                  <a:pt x="1935" y="963"/>
                  <a:pt x="1936" y="940"/>
                  <a:pt x="1924" y="933"/>
                </a:cubicBezTo>
                <a:close/>
                <a:moveTo>
                  <a:pt x="3386" y="1116"/>
                </a:moveTo>
                <a:cubicBezTo>
                  <a:pt x="3397" y="1146"/>
                  <a:pt x="3417" y="1165"/>
                  <a:pt x="3437" y="1182"/>
                </a:cubicBezTo>
                <a:cubicBezTo>
                  <a:pt x="3439" y="1184"/>
                  <a:pt x="3441" y="1185"/>
                  <a:pt x="3443" y="1186"/>
                </a:cubicBezTo>
                <a:cubicBezTo>
                  <a:pt x="3444" y="1186"/>
                  <a:pt x="3445" y="1186"/>
                  <a:pt x="3445" y="1186"/>
                </a:cubicBezTo>
                <a:cubicBezTo>
                  <a:pt x="3447" y="1186"/>
                  <a:pt x="3448" y="1185"/>
                  <a:pt x="3449" y="1184"/>
                </a:cubicBezTo>
                <a:cubicBezTo>
                  <a:pt x="3453" y="1179"/>
                  <a:pt x="3447" y="1166"/>
                  <a:pt x="3446" y="1161"/>
                </a:cubicBezTo>
                <a:cubicBezTo>
                  <a:pt x="3442" y="1153"/>
                  <a:pt x="3438" y="1145"/>
                  <a:pt x="3434" y="1137"/>
                </a:cubicBezTo>
                <a:cubicBezTo>
                  <a:pt x="3428" y="1124"/>
                  <a:pt x="3421" y="1110"/>
                  <a:pt x="3412" y="1099"/>
                </a:cubicBezTo>
                <a:cubicBezTo>
                  <a:pt x="3409" y="1094"/>
                  <a:pt x="3405" y="1089"/>
                  <a:pt x="3400" y="1087"/>
                </a:cubicBezTo>
                <a:cubicBezTo>
                  <a:pt x="3395" y="1086"/>
                  <a:pt x="3389" y="1087"/>
                  <a:pt x="3386" y="1093"/>
                </a:cubicBezTo>
                <a:cubicBezTo>
                  <a:pt x="3384" y="1096"/>
                  <a:pt x="3383" y="1100"/>
                  <a:pt x="3384" y="1104"/>
                </a:cubicBezTo>
                <a:cubicBezTo>
                  <a:pt x="3384" y="1109"/>
                  <a:pt x="3385" y="1112"/>
                  <a:pt x="3386" y="1116"/>
                </a:cubicBezTo>
                <a:close/>
                <a:moveTo>
                  <a:pt x="3073" y="16"/>
                </a:moveTo>
                <a:cubicBezTo>
                  <a:pt x="3075" y="11"/>
                  <a:pt x="3076" y="5"/>
                  <a:pt x="3077" y="0"/>
                </a:cubicBezTo>
                <a:cubicBezTo>
                  <a:pt x="3065" y="0"/>
                  <a:pt x="3065" y="0"/>
                  <a:pt x="3065" y="0"/>
                </a:cubicBezTo>
                <a:cubicBezTo>
                  <a:pt x="3065" y="1"/>
                  <a:pt x="3065" y="2"/>
                  <a:pt x="3065" y="3"/>
                </a:cubicBezTo>
                <a:cubicBezTo>
                  <a:pt x="3066" y="5"/>
                  <a:pt x="3069" y="24"/>
                  <a:pt x="3073" y="16"/>
                </a:cubicBezTo>
                <a:close/>
                <a:moveTo>
                  <a:pt x="3418" y="381"/>
                </a:moveTo>
                <a:cubicBezTo>
                  <a:pt x="3423" y="390"/>
                  <a:pt x="3428" y="399"/>
                  <a:pt x="3434" y="407"/>
                </a:cubicBezTo>
                <a:cubicBezTo>
                  <a:pt x="3437" y="411"/>
                  <a:pt x="3451" y="436"/>
                  <a:pt x="3451" y="426"/>
                </a:cubicBezTo>
                <a:cubicBezTo>
                  <a:pt x="3451" y="414"/>
                  <a:pt x="3448" y="401"/>
                  <a:pt x="3445" y="390"/>
                </a:cubicBezTo>
                <a:cubicBezTo>
                  <a:pt x="3442" y="373"/>
                  <a:pt x="3437" y="355"/>
                  <a:pt x="3432" y="339"/>
                </a:cubicBezTo>
                <a:cubicBezTo>
                  <a:pt x="3427" y="324"/>
                  <a:pt x="3422" y="301"/>
                  <a:pt x="3408" y="296"/>
                </a:cubicBezTo>
                <a:cubicBezTo>
                  <a:pt x="3404" y="294"/>
                  <a:pt x="3399" y="296"/>
                  <a:pt x="3396" y="300"/>
                </a:cubicBezTo>
                <a:cubicBezTo>
                  <a:pt x="3392" y="305"/>
                  <a:pt x="3392" y="314"/>
                  <a:pt x="3394" y="321"/>
                </a:cubicBezTo>
                <a:cubicBezTo>
                  <a:pt x="3400" y="342"/>
                  <a:pt x="3408" y="362"/>
                  <a:pt x="3418" y="381"/>
                </a:cubicBezTo>
                <a:close/>
                <a:moveTo>
                  <a:pt x="3076" y="580"/>
                </a:moveTo>
                <a:cubicBezTo>
                  <a:pt x="3071" y="577"/>
                  <a:pt x="3064" y="579"/>
                  <a:pt x="3060" y="584"/>
                </a:cubicBezTo>
                <a:cubicBezTo>
                  <a:pt x="3056" y="589"/>
                  <a:pt x="3054" y="596"/>
                  <a:pt x="3053" y="604"/>
                </a:cubicBezTo>
                <a:cubicBezTo>
                  <a:pt x="3054" y="629"/>
                  <a:pt x="3057" y="654"/>
                  <a:pt x="3060" y="679"/>
                </a:cubicBezTo>
                <a:cubicBezTo>
                  <a:pt x="3062" y="688"/>
                  <a:pt x="3063" y="698"/>
                  <a:pt x="3065" y="708"/>
                </a:cubicBezTo>
                <a:cubicBezTo>
                  <a:pt x="3066" y="711"/>
                  <a:pt x="3069" y="730"/>
                  <a:pt x="3073" y="721"/>
                </a:cubicBezTo>
                <a:cubicBezTo>
                  <a:pt x="3075" y="717"/>
                  <a:pt x="3076" y="711"/>
                  <a:pt x="3077" y="706"/>
                </a:cubicBezTo>
                <a:cubicBezTo>
                  <a:pt x="3079" y="696"/>
                  <a:pt x="3080" y="685"/>
                  <a:pt x="3081" y="675"/>
                </a:cubicBezTo>
                <a:cubicBezTo>
                  <a:pt x="3084" y="658"/>
                  <a:pt x="3085" y="641"/>
                  <a:pt x="3086" y="624"/>
                </a:cubicBezTo>
                <a:cubicBezTo>
                  <a:pt x="3087" y="610"/>
                  <a:pt x="3088" y="587"/>
                  <a:pt x="3076" y="580"/>
                </a:cubicBezTo>
                <a:close/>
                <a:moveTo>
                  <a:pt x="3048" y="694"/>
                </a:moveTo>
                <a:cubicBezTo>
                  <a:pt x="3043" y="680"/>
                  <a:pt x="3038" y="656"/>
                  <a:pt x="3024" y="652"/>
                </a:cubicBezTo>
                <a:cubicBezTo>
                  <a:pt x="3020" y="650"/>
                  <a:pt x="3015" y="651"/>
                  <a:pt x="3012" y="656"/>
                </a:cubicBezTo>
                <a:cubicBezTo>
                  <a:pt x="3008" y="661"/>
                  <a:pt x="3008" y="669"/>
                  <a:pt x="3010" y="676"/>
                </a:cubicBezTo>
                <a:cubicBezTo>
                  <a:pt x="3016" y="698"/>
                  <a:pt x="3024" y="718"/>
                  <a:pt x="3034" y="736"/>
                </a:cubicBezTo>
                <a:cubicBezTo>
                  <a:pt x="3039" y="746"/>
                  <a:pt x="3044" y="755"/>
                  <a:pt x="3050" y="763"/>
                </a:cubicBezTo>
                <a:cubicBezTo>
                  <a:pt x="3053" y="767"/>
                  <a:pt x="3067" y="791"/>
                  <a:pt x="3067" y="781"/>
                </a:cubicBezTo>
                <a:cubicBezTo>
                  <a:pt x="3067" y="769"/>
                  <a:pt x="3064" y="757"/>
                  <a:pt x="3061" y="746"/>
                </a:cubicBezTo>
                <a:cubicBezTo>
                  <a:pt x="3058" y="728"/>
                  <a:pt x="3053" y="711"/>
                  <a:pt x="3048" y="694"/>
                </a:cubicBezTo>
                <a:close/>
                <a:moveTo>
                  <a:pt x="3091" y="762"/>
                </a:moveTo>
                <a:cubicBezTo>
                  <a:pt x="3097" y="754"/>
                  <a:pt x="3103" y="746"/>
                  <a:pt x="3108" y="738"/>
                </a:cubicBezTo>
                <a:cubicBezTo>
                  <a:pt x="3115" y="726"/>
                  <a:pt x="3121" y="714"/>
                  <a:pt x="3127" y="702"/>
                </a:cubicBezTo>
                <a:cubicBezTo>
                  <a:pt x="3132" y="689"/>
                  <a:pt x="3138" y="677"/>
                  <a:pt x="3136" y="662"/>
                </a:cubicBezTo>
                <a:cubicBezTo>
                  <a:pt x="3136" y="659"/>
                  <a:pt x="3135" y="656"/>
                  <a:pt x="3134" y="653"/>
                </a:cubicBezTo>
                <a:cubicBezTo>
                  <a:pt x="3131" y="651"/>
                  <a:pt x="3128" y="651"/>
                  <a:pt x="3125" y="651"/>
                </a:cubicBezTo>
                <a:cubicBezTo>
                  <a:pt x="3118" y="653"/>
                  <a:pt x="3114" y="659"/>
                  <a:pt x="3110" y="666"/>
                </a:cubicBezTo>
                <a:cubicBezTo>
                  <a:pt x="3105" y="674"/>
                  <a:pt x="3100" y="681"/>
                  <a:pt x="3097" y="690"/>
                </a:cubicBezTo>
                <a:cubicBezTo>
                  <a:pt x="3091" y="705"/>
                  <a:pt x="3087" y="720"/>
                  <a:pt x="3082" y="735"/>
                </a:cubicBezTo>
                <a:cubicBezTo>
                  <a:pt x="3078" y="750"/>
                  <a:pt x="3069" y="776"/>
                  <a:pt x="3073" y="781"/>
                </a:cubicBezTo>
                <a:cubicBezTo>
                  <a:pt x="3076" y="785"/>
                  <a:pt x="3086" y="769"/>
                  <a:pt x="3091" y="762"/>
                </a:cubicBezTo>
                <a:close/>
                <a:moveTo>
                  <a:pt x="3048" y="1400"/>
                </a:moveTo>
                <a:cubicBezTo>
                  <a:pt x="3043" y="1385"/>
                  <a:pt x="3038" y="1362"/>
                  <a:pt x="3024" y="1357"/>
                </a:cubicBezTo>
                <a:cubicBezTo>
                  <a:pt x="3020" y="1356"/>
                  <a:pt x="3015" y="1357"/>
                  <a:pt x="3012" y="1361"/>
                </a:cubicBezTo>
                <a:cubicBezTo>
                  <a:pt x="3008" y="1367"/>
                  <a:pt x="3008" y="1375"/>
                  <a:pt x="3010" y="1382"/>
                </a:cubicBezTo>
                <a:cubicBezTo>
                  <a:pt x="3016" y="1403"/>
                  <a:pt x="3024" y="1423"/>
                  <a:pt x="3034" y="1442"/>
                </a:cubicBezTo>
                <a:cubicBezTo>
                  <a:pt x="3039" y="1451"/>
                  <a:pt x="3044" y="1460"/>
                  <a:pt x="3050" y="1469"/>
                </a:cubicBezTo>
                <a:cubicBezTo>
                  <a:pt x="3053" y="1473"/>
                  <a:pt x="3067" y="1497"/>
                  <a:pt x="3067" y="1487"/>
                </a:cubicBezTo>
                <a:cubicBezTo>
                  <a:pt x="3067" y="1475"/>
                  <a:pt x="3064" y="1462"/>
                  <a:pt x="3061" y="1451"/>
                </a:cubicBezTo>
                <a:cubicBezTo>
                  <a:pt x="3058" y="1434"/>
                  <a:pt x="3053" y="1417"/>
                  <a:pt x="3048" y="1400"/>
                </a:cubicBezTo>
                <a:close/>
                <a:moveTo>
                  <a:pt x="3770" y="764"/>
                </a:moveTo>
                <a:cubicBezTo>
                  <a:pt x="3781" y="793"/>
                  <a:pt x="3801" y="813"/>
                  <a:pt x="3821" y="829"/>
                </a:cubicBezTo>
                <a:cubicBezTo>
                  <a:pt x="3823" y="831"/>
                  <a:pt x="3825" y="833"/>
                  <a:pt x="3827" y="833"/>
                </a:cubicBezTo>
                <a:cubicBezTo>
                  <a:pt x="3828" y="833"/>
                  <a:pt x="3829" y="834"/>
                  <a:pt x="3829" y="833"/>
                </a:cubicBezTo>
                <a:cubicBezTo>
                  <a:pt x="3831" y="833"/>
                  <a:pt x="3832" y="833"/>
                  <a:pt x="3833" y="831"/>
                </a:cubicBezTo>
                <a:cubicBezTo>
                  <a:pt x="3837" y="826"/>
                  <a:pt x="3831" y="813"/>
                  <a:pt x="3830" y="808"/>
                </a:cubicBezTo>
                <a:cubicBezTo>
                  <a:pt x="3826" y="800"/>
                  <a:pt x="3822" y="792"/>
                  <a:pt x="3818" y="784"/>
                </a:cubicBezTo>
                <a:cubicBezTo>
                  <a:pt x="3812" y="771"/>
                  <a:pt x="3805" y="758"/>
                  <a:pt x="3796" y="746"/>
                </a:cubicBezTo>
                <a:cubicBezTo>
                  <a:pt x="3793" y="741"/>
                  <a:pt x="3789" y="736"/>
                  <a:pt x="3784" y="735"/>
                </a:cubicBezTo>
                <a:cubicBezTo>
                  <a:pt x="3779" y="733"/>
                  <a:pt x="3773" y="734"/>
                  <a:pt x="3770" y="740"/>
                </a:cubicBezTo>
                <a:cubicBezTo>
                  <a:pt x="3768" y="743"/>
                  <a:pt x="3767" y="747"/>
                  <a:pt x="3768" y="752"/>
                </a:cubicBezTo>
                <a:cubicBezTo>
                  <a:pt x="3768" y="756"/>
                  <a:pt x="3769" y="760"/>
                  <a:pt x="3770" y="764"/>
                </a:cubicBezTo>
                <a:close/>
                <a:moveTo>
                  <a:pt x="3792" y="1357"/>
                </a:moveTo>
                <a:cubicBezTo>
                  <a:pt x="3788" y="1356"/>
                  <a:pt x="3783" y="1357"/>
                  <a:pt x="3780" y="1361"/>
                </a:cubicBezTo>
                <a:cubicBezTo>
                  <a:pt x="3776" y="1367"/>
                  <a:pt x="3776" y="1375"/>
                  <a:pt x="3778" y="1382"/>
                </a:cubicBezTo>
                <a:cubicBezTo>
                  <a:pt x="3784" y="1403"/>
                  <a:pt x="3792" y="1423"/>
                  <a:pt x="3802" y="1442"/>
                </a:cubicBezTo>
                <a:cubicBezTo>
                  <a:pt x="3807" y="1451"/>
                  <a:pt x="3812" y="1460"/>
                  <a:pt x="3818" y="1469"/>
                </a:cubicBezTo>
                <a:cubicBezTo>
                  <a:pt x="3821" y="1473"/>
                  <a:pt x="3835" y="1497"/>
                  <a:pt x="3835" y="1487"/>
                </a:cubicBezTo>
                <a:cubicBezTo>
                  <a:pt x="3835" y="1475"/>
                  <a:pt x="3832" y="1462"/>
                  <a:pt x="3829" y="1451"/>
                </a:cubicBezTo>
                <a:cubicBezTo>
                  <a:pt x="3826" y="1434"/>
                  <a:pt x="3821" y="1417"/>
                  <a:pt x="3816" y="1400"/>
                </a:cubicBezTo>
                <a:cubicBezTo>
                  <a:pt x="3811" y="1385"/>
                  <a:pt x="3806" y="1362"/>
                  <a:pt x="3792" y="1357"/>
                </a:cubicBezTo>
                <a:close/>
                <a:moveTo>
                  <a:pt x="3050" y="58"/>
                </a:moveTo>
                <a:cubicBezTo>
                  <a:pt x="3053" y="62"/>
                  <a:pt x="3067" y="86"/>
                  <a:pt x="3067" y="76"/>
                </a:cubicBezTo>
                <a:cubicBezTo>
                  <a:pt x="3067" y="64"/>
                  <a:pt x="3064" y="51"/>
                  <a:pt x="3061" y="40"/>
                </a:cubicBezTo>
                <a:cubicBezTo>
                  <a:pt x="3058" y="27"/>
                  <a:pt x="3055" y="13"/>
                  <a:pt x="3051" y="0"/>
                </a:cubicBezTo>
                <a:cubicBezTo>
                  <a:pt x="3020" y="0"/>
                  <a:pt x="3020" y="0"/>
                  <a:pt x="3020" y="0"/>
                </a:cubicBezTo>
                <a:cubicBezTo>
                  <a:pt x="3024" y="11"/>
                  <a:pt x="3029" y="21"/>
                  <a:pt x="3034" y="31"/>
                </a:cubicBezTo>
                <a:cubicBezTo>
                  <a:pt x="3039" y="40"/>
                  <a:pt x="3044" y="49"/>
                  <a:pt x="3050" y="58"/>
                </a:cubicBezTo>
                <a:close/>
                <a:moveTo>
                  <a:pt x="3792" y="652"/>
                </a:moveTo>
                <a:cubicBezTo>
                  <a:pt x="3788" y="650"/>
                  <a:pt x="3783" y="651"/>
                  <a:pt x="3780" y="656"/>
                </a:cubicBezTo>
                <a:cubicBezTo>
                  <a:pt x="3776" y="661"/>
                  <a:pt x="3776" y="669"/>
                  <a:pt x="3778" y="676"/>
                </a:cubicBezTo>
                <a:cubicBezTo>
                  <a:pt x="3784" y="698"/>
                  <a:pt x="3792" y="718"/>
                  <a:pt x="3802" y="736"/>
                </a:cubicBezTo>
                <a:cubicBezTo>
                  <a:pt x="3807" y="746"/>
                  <a:pt x="3812" y="755"/>
                  <a:pt x="3818" y="763"/>
                </a:cubicBezTo>
                <a:cubicBezTo>
                  <a:pt x="3821" y="767"/>
                  <a:pt x="3835" y="791"/>
                  <a:pt x="3835" y="781"/>
                </a:cubicBezTo>
                <a:cubicBezTo>
                  <a:pt x="3835" y="769"/>
                  <a:pt x="3832" y="757"/>
                  <a:pt x="3829" y="746"/>
                </a:cubicBezTo>
                <a:cubicBezTo>
                  <a:pt x="3826" y="728"/>
                  <a:pt x="3821" y="711"/>
                  <a:pt x="3816" y="694"/>
                </a:cubicBezTo>
                <a:cubicBezTo>
                  <a:pt x="3811" y="680"/>
                  <a:pt x="3806" y="656"/>
                  <a:pt x="3792" y="652"/>
                </a:cubicBezTo>
                <a:close/>
                <a:moveTo>
                  <a:pt x="3770" y="58"/>
                </a:moveTo>
                <a:cubicBezTo>
                  <a:pt x="3781" y="87"/>
                  <a:pt x="3801" y="107"/>
                  <a:pt x="3821" y="124"/>
                </a:cubicBezTo>
                <a:cubicBezTo>
                  <a:pt x="3823" y="125"/>
                  <a:pt x="3825" y="127"/>
                  <a:pt x="3827" y="128"/>
                </a:cubicBezTo>
                <a:cubicBezTo>
                  <a:pt x="3828" y="128"/>
                  <a:pt x="3829" y="128"/>
                  <a:pt x="3829" y="128"/>
                </a:cubicBezTo>
                <a:cubicBezTo>
                  <a:pt x="3831" y="128"/>
                  <a:pt x="3832" y="127"/>
                  <a:pt x="3833" y="126"/>
                </a:cubicBezTo>
                <a:cubicBezTo>
                  <a:pt x="3837" y="121"/>
                  <a:pt x="3831" y="107"/>
                  <a:pt x="3830" y="103"/>
                </a:cubicBezTo>
                <a:cubicBezTo>
                  <a:pt x="3826" y="94"/>
                  <a:pt x="3822" y="87"/>
                  <a:pt x="3818" y="79"/>
                </a:cubicBezTo>
                <a:cubicBezTo>
                  <a:pt x="3812" y="65"/>
                  <a:pt x="3805" y="52"/>
                  <a:pt x="3796" y="40"/>
                </a:cubicBezTo>
                <a:cubicBezTo>
                  <a:pt x="3793" y="35"/>
                  <a:pt x="3789" y="31"/>
                  <a:pt x="3784" y="29"/>
                </a:cubicBezTo>
                <a:cubicBezTo>
                  <a:pt x="3779" y="27"/>
                  <a:pt x="3773" y="29"/>
                  <a:pt x="3770" y="34"/>
                </a:cubicBezTo>
                <a:cubicBezTo>
                  <a:pt x="3768" y="37"/>
                  <a:pt x="3767" y="42"/>
                  <a:pt x="3768" y="46"/>
                </a:cubicBezTo>
                <a:cubicBezTo>
                  <a:pt x="3768" y="50"/>
                  <a:pt x="3769" y="54"/>
                  <a:pt x="3770" y="58"/>
                </a:cubicBezTo>
                <a:close/>
                <a:moveTo>
                  <a:pt x="3818" y="58"/>
                </a:moveTo>
                <a:cubicBezTo>
                  <a:pt x="3821" y="62"/>
                  <a:pt x="3835" y="86"/>
                  <a:pt x="3835" y="76"/>
                </a:cubicBezTo>
                <a:cubicBezTo>
                  <a:pt x="3835" y="64"/>
                  <a:pt x="3832" y="51"/>
                  <a:pt x="3829" y="40"/>
                </a:cubicBezTo>
                <a:cubicBezTo>
                  <a:pt x="3826" y="27"/>
                  <a:pt x="3823" y="13"/>
                  <a:pt x="3819" y="0"/>
                </a:cubicBezTo>
                <a:cubicBezTo>
                  <a:pt x="3788" y="0"/>
                  <a:pt x="3788" y="0"/>
                  <a:pt x="3788" y="0"/>
                </a:cubicBezTo>
                <a:cubicBezTo>
                  <a:pt x="3792" y="11"/>
                  <a:pt x="3797" y="21"/>
                  <a:pt x="3802" y="31"/>
                </a:cubicBezTo>
                <a:cubicBezTo>
                  <a:pt x="3807" y="40"/>
                  <a:pt x="3812" y="49"/>
                  <a:pt x="3818" y="58"/>
                </a:cubicBezTo>
                <a:close/>
                <a:moveTo>
                  <a:pt x="3460" y="933"/>
                </a:moveTo>
                <a:cubicBezTo>
                  <a:pt x="3455" y="930"/>
                  <a:pt x="3448" y="932"/>
                  <a:pt x="3444" y="937"/>
                </a:cubicBezTo>
                <a:cubicBezTo>
                  <a:pt x="3440" y="942"/>
                  <a:pt x="3438" y="949"/>
                  <a:pt x="3437" y="956"/>
                </a:cubicBezTo>
                <a:cubicBezTo>
                  <a:pt x="3438" y="982"/>
                  <a:pt x="3441" y="1006"/>
                  <a:pt x="3444" y="1031"/>
                </a:cubicBezTo>
                <a:cubicBezTo>
                  <a:pt x="3446" y="1041"/>
                  <a:pt x="3447" y="1051"/>
                  <a:pt x="3449" y="1061"/>
                </a:cubicBezTo>
                <a:cubicBezTo>
                  <a:pt x="3450" y="1064"/>
                  <a:pt x="3453" y="1082"/>
                  <a:pt x="3457" y="1074"/>
                </a:cubicBezTo>
                <a:cubicBezTo>
                  <a:pt x="3459" y="1070"/>
                  <a:pt x="3460" y="1063"/>
                  <a:pt x="3461" y="1058"/>
                </a:cubicBezTo>
                <a:cubicBezTo>
                  <a:pt x="3463" y="1048"/>
                  <a:pt x="3464" y="1038"/>
                  <a:pt x="3465" y="1028"/>
                </a:cubicBezTo>
                <a:cubicBezTo>
                  <a:pt x="3468" y="1011"/>
                  <a:pt x="3469" y="994"/>
                  <a:pt x="3470" y="977"/>
                </a:cubicBezTo>
                <a:cubicBezTo>
                  <a:pt x="3471" y="963"/>
                  <a:pt x="3472" y="940"/>
                  <a:pt x="3460" y="933"/>
                </a:cubicBezTo>
                <a:close/>
                <a:moveTo>
                  <a:pt x="3457" y="425"/>
                </a:moveTo>
                <a:cubicBezTo>
                  <a:pt x="3460" y="429"/>
                  <a:pt x="3470" y="414"/>
                  <a:pt x="3475" y="406"/>
                </a:cubicBezTo>
                <a:cubicBezTo>
                  <a:pt x="3481" y="399"/>
                  <a:pt x="3487" y="390"/>
                  <a:pt x="3492" y="382"/>
                </a:cubicBezTo>
                <a:cubicBezTo>
                  <a:pt x="3499" y="370"/>
                  <a:pt x="3505" y="358"/>
                  <a:pt x="3511" y="346"/>
                </a:cubicBezTo>
                <a:cubicBezTo>
                  <a:pt x="3516" y="333"/>
                  <a:pt x="3522" y="321"/>
                  <a:pt x="3520" y="306"/>
                </a:cubicBezTo>
                <a:cubicBezTo>
                  <a:pt x="3520" y="303"/>
                  <a:pt x="3519" y="300"/>
                  <a:pt x="3517" y="298"/>
                </a:cubicBezTo>
                <a:cubicBezTo>
                  <a:pt x="3515" y="295"/>
                  <a:pt x="3512" y="295"/>
                  <a:pt x="3509" y="296"/>
                </a:cubicBezTo>
                <a:cubicBezTo>
                  <a:pt x="3502" y="298"/>
                  <a:pt x="3498" y="304"/>
                  <a:pt x="3494" y="310"/>
                </a:cubicBezTo>
                <a:cubicBezTo>
                  <a:pt x="3489" y="318"/>
                  <a:pt x="3484" y="326"/>
                  <a:pt x="3481" y="335"/>
                </a:cubicBezTo>
                <a:cubicBezTo>
                  <a:pt x="3475" y="349"/>
                  <a:pt x="3471" y="364"/>
                  <a:pt x="3466" y="380"/>
                </a:cubicBezTo>
                <a:cubicBezTo>
                  <a:pt x="3462" y="394"/>
                  <a:pt x="3453" y="421"/>
                  <a:pt x="3457" y="425"/>
                </a:cubicBezTo>
                <a:close/>
                <a:moveTo>
                  <a:pt x="3457" y="1133"/>
                </a:moveTo>
                <a:cubicBezTo>
                  <a:pt x="3460" y="1137"/>
                  <a:pt x="3470" y="1122"/>
                  <a:pt x="3475" y="1115"/>
                </a:cubicBezTo>
                <a:cubicBezTo>
                  <a:pt x="3481" y="1107"/>
                  <a:pt x="3487" y="1099"/>
                  <a:pt x="3492" y="1090"/>
                </a:cubicBezTo>
                <a:cubicBezTo>
                  <a:pt x="3499" y="1079"/>
                  <a:pt x="3505" y="1067"/>
                  <a:pt x="3511" y="1054"/>
                </a:cubicBezTo>
                <a:cubicBezTo>
                  <a:pt x="3516" y="1042"/>
                  <a:pt x="3522" y="1030"/>
                  <a:pt x="3520" y="1015"/>
                </a:cubicBezTo>
                <a:cubicBezTo>
                  <a:pt x="3520" y="1012"/>
                  <a:pt x="3519" y="1008"/>
                  <a:pt x="3517" y="1006"/>
                </a:cubicBezTo>
                <a:cubicBezTo>
                  <a:pt x="3515" y="1003"/>
                  <a:pt x="3512" y="1003"/>
                  <a:pt x="3509" y="1004"/>
                </a:cubicBezTo>
                <a:cubicBezTo>
                  <a:pt x="3502" y="1006"/>
                  <a:pt x="3498" y="1012"/>
                  <a:pt x="3494" y="1019"/>
                </a:cubicBezTo>
                <a:cubicBezTo>
                  <a:pt x="3489" y="1026"/>
                  <a:pt x="3484" y="1034"/>
                  <a:pt x="3481" y="1043"/>
                </a:cubicBezTo>
                <a:cubicBezTo>
                  <a:pt x="3475" y="1058"/>
                  <a:pt x="3471" y="1073"/>
                  <a:pt x="3466" y="1088"/>
                </a:cubicBezTo>
                <a:cubicBezTo>
                  <a:pt x="3462" y="1103"/>
                  <a:pt x="3453" y="1129"/>
                  <a:pt x="3457" y="1133"/>
                </a:cubicBezTo>
                <a:close/>
                <a:moveTo>
                  <a:pt x="3432" y="1047"/>
                </a:moveTo>
                <a:cubicBezTo>
                  <a:pt x="3427" y="1033"/>
                  <a:pt x="3422" y="1009"/>
                  <a:pt x="3408" y="1004"/>
                </a:cubicBezTo>
                <a:cubicBezTo>
                  <a:pt x="3404" y="1003"/>
                  <a:pt x="3399" y="1004"/>
                  <a:pt x="3396" y="1008"/>
                </a:cubicBezTo>
                <a:cubicBezTo>
                  <a:pt x="3392" y="1014"/>
                  <a:pt x="3392" y="1022"/>
                  <a:pt x="3394" y="1029"/>
                </a:cubicBezTo>
                <a:cubicBezTo>
                  <a:pt x="3400" y="1050"/>
                  <a:pt x="3408" y="1071"/>
                  <a:pt x="3418" y="1089"/>
                </a:cubicBezTo>
                <a:cubicBezTo>
                  <a:pt x="3423" y="1098"/>
                  <a:pt x="3428" y="1107"/>
                  <a:pt x="3434" y="1116"/>
                </a:cubicBezTo>
                <a:cubicBezTo>
                  <a:pt x="3437" y="1120"/>
                  <a:pt x="3451" y="1144"/>
                  <a:pt x="3451" y="1134"/>
                </a:cubicBezTo>
                <a:cubicBezTo>
                  <a:pt x="3451" y="1122"/>
                  <a:pt x="3448" y="1110"/>
                  <a:pt x="3445" y="1098"/>
                </a:cubicBezTo>
                <a:cubicBezTo>
                  <a:pt x="3442" y="1081"/>
                  <a:pt x="3437" y="1064"/>
                  <a:pt x="3432" y="1047"/>
                </a:cubicBezTo>
                <a:close/>
                <a:moveTo>
                  <a:pt x="3449" y="352"/>
                </a:moveTo>
                <a:cubicBezTo>
                  <a:pt x="3450" y="355"/>
                  <a:pt x="3453" y="374"/>
                  <a:pt x="3457" y="366"/>
                </a:cubicBezTo>
                <a:cubicBezTo>
                  <a:pt x="3459" y="361"/>
                  <a:pt x="3460" y="355"/>
                  <a:pt x="3461" y="350"/>
                </a:cubicBezTo>
                <a:cubicBezTo>
                  <a:pt x="3463" y="340"/>
                  <a:pt x="3464" y="330"/>
                  <a:pt x="3465" y="320"/>
                </a:cubicBezTo>
                <a:cubicBezTo>
                  <a:pt x="3468" y="303"/>
                  <a:pt x="3469" y="286"/>
                  <a:pt x="3470" y="268"/>
                </a:cubicBezTo>
                <a:cubicBezTo>
                  <a:pt x="3471" y="254"/>
                  <a:pt x="3472" y="232"/>
                  <a:pt x="3460" y="224"/>
                </a:cubicBezTo>
                <a:cubicBezTo>
                  <a:pt x="3455" y="221"/>
                  <a:pt x="3448" y="223"/>
                  <a:pt x="3444" y="228"/>
                </a:cubicBezTo>
                <a:cubicBezTo>
                  <a:pt x="3440" y="233"/>
                  <a:pt x="3438" y="241"/>
                  <a:pt x="3437" y="248"/>
                </a:cubicBezTo>
                <a:cubicBezTo>
                  <a:pt x="3438" y="273"/>
                  <a:pt x="3441" y="298"/>
                  <a:pt x="3444" y="323"/>
                </a:cubicBezTo>
                <a:cubicBezTo>
                  <a:pt x="3446" y="333"/>
                  <a:pt x="3447" y="343"/>
                  <a:pt x="3449" y="352"/>
                </a:cubicBezTo>
                <a:close/>
                <a:moveTo>
                  <a:pt x="3386" y="408"/>
                </a:moveTo>
                <a:cubicBezTo>
                  <a:pt x="3397" y="437"/>
                  <a:pt x="3417" y="457"/>
                  <a:pt x="3437" y="474"/>
                </a:cubicBezTo>
                <a:cubicBezTo>
                  <a:pt x="3439" y="475"/>
                  <a:pt x="3441" y="477"/>
                  <a:pt x="3443" y="478"/>
                </a:cubicBezTo>
                <a:cubicBezTo>
                  <a:pt x="3444" y="478"/>
                  <a:pt x="3445" y="478"/>
                  <a:pt x="3445" y="478"/>
                </a:cubicBezTo>
                <a:cubicBezTo>
                  <a:pt x="3447" y="478"/>
                  <a:pt x="3448" y="477"/>
                  <a:pt x="3449" y="476"/>
                </a:cubicBezTo>
                <a:cubicBezTo>
                  <a:pt x="3453" y="471"/>
                  <a:pt x="3447" y="457"/>
                  <a:pt x="3446" y="453"/>
                </a:cubicBezTo>
                <a:cubicBezTo>
                  <a:pt x="3442" y="444"/>
                  <a:pt x="3438" y="436"/>
                  <a:pt x="3434" y="429"/>
                </a:cubicBezTo>
                <a:cubicBezTo>
                  <a:pt x="3428" y="415"/>
                  <a:pt x="3421" y="402"/>
                  <a:pt x="3412" y="390"/>
                </a:cubicBezTo>
                <a:cubicBezTo>
                  <a:pt x="3409" y="385"/>
                  <a:pt x="3405" y="381"/>
                  <a:pt x="3400" y="379"/>
                </a:cubicBezTo>
                <a:cubicBezTo>
                  <a:pt x="3395" y="377"/>
                  <a:pt x="3389" y="379"/>
                  <a:pt x="3386" y="384"/>
                </a:cubicBezTo>
                <a:cubicBezTo>
                  <a:pt x="3384" y="387"/>
                  <a:pt x="3383" y="392"/>
                  <a:pt x="3384" y="396"/>
                </a:cubicBezTo>
                <a:cubicBezTo>
                  <a:pt x="3384" y="400"/>
                  <a:pt x="3385" y="404"/>
                  <a:pt x="3386" y="408"/>
                </a:cubicBezTo>
                <a:close/>
                <a:moveTo>
                  <a:pt x="2308" y="580"/>
                </a:moveTo>
                <a:cubicBezTo>
                  <a:pt x="2303" y="577"/>
                  <a:pt x="2296" y="579"/>
                  <a:pt x="2292" y="584"/>
                </a:cubicBezTo>
                <a:cubicBezTo>
                  <a:pt x="2288" y="589"/>
                  <a:pt x="2286" y="596"/>
                  <a:pt x="2285" y="604"/>
                </a:cubicBezTo>
                <a:cubicBezTo>
                  <a:pt x="2286" y="629"/>
                  <a:pt x="2289" y="654"/>
                  <a:pt x="2292" y="679"/>
                </a:cubicBezTo>
                <a:cubicBezTo>
                  <a:pt x="2294" y="688"/>
                  <a:pt x="2295" y="698"/>
                  <a:pt x="2297" y="708"/>
                </a:cubicBezTo>
                <a:cubicBezTo>
                  <a:pt x="2298" y="711"/>
                  <a:pt x="2301" y="730"/>
                  <a:pt x="2305" y="721"/>
                </a:cubicBezTo>
                <a:cubicBezTo>
                  <a:pt x="2307" y="717"/>
                  <a:pt x="2308" y="711"/>
                  <a:pt x="2309" y="706"/>
                </a:cubicBezTo>
                <a:cubicBezTo>
                  <a:pt x="2311" y="696"/>
                  <a:pt x="2312" y="685"/>
                  <a:pt x="2313" y="675"/>
                </a:cubicBezTo>
                <a:cubicBezTo>
                  <a:pt x="2316" y="658"/>
                  <a:pt x="2317" y="641"/>
                  <a:pt x="2318" y="624"/>
                </a:cubicBezTo>
                <a:cubicBezTo>
                  <a:pt x="2319" y="610"/>
                  <a:pt x="2320" y="587"/>
                  <a:pt x="2308" y="580"/>
                </a:cubicBezTo>
                <a:close/>
                <a:moveTo>
                  <a:pt x="2323" y="762"/>
                </a:moveTo>
                <a:cubicBezTo>
                  <a:pt x="2329" y="754"/>
                  <a:pt x="2335" y="746"/>
                  <a:pt x="2340" y="738"/>
                </a:cubicBezTo>
                <a:cubicBezTo>
                  <a:pt x="2347" y="726"/>
                  <a:pt x="2353" y="714"/>
                  <a:pt x="2359" y="702"/>
                </a:cubicBezTo>
                <a:cubicBezTo>
                  <a:pt x="2364" y="689"/>
                  <a:pt x="2370" y="677"/>
                  <a:pt x="2368" y="662"/>
                </a:cubicBezTo>
                <a:cubicBezTo>
                  <a:pt x="2368" y="659"/>
                  <a:pt x="2367" y="656"/>
                  <a:pt x="2366" y="653"/>
                </a:cubicBezTo>
                <a:cubicBezTo>
                  <a:pt x="2363" y="651"/>
                  <a:pt x="2360" y="651"/>
                  <a:pt x="2357" y="651"/>
                </a:cubicBezTo>
                <a:cubicBezTo>
                  <a:pt x="2350" y="653"/>
                  <a:pt x="2346" y="659"/>
                  <a:pt x="2342" y="666"/>
                </a:cubicBezTo>
                <a:cubicBezTo>
                  <a:pt x="2337" y="674"/>
                  <a:pt x="2332" y="681"/>
                  <a:pt x="2329" y="690"/>
                </a:cubicBezTo>
                <a:cubicBezTo>
                  <a:pt x="2323" y="705"/>
                  <a:pt x="2319" y="720"/>
                  <a:pt x="2314" y="735"/>
                </a:cubicBezTo>
                <a:cubicBezTo>
                  <a:pt x="2310" y="750"/>
                  <a:pt x="2301" y="776"/>
                  <a:pt x="2305" y="781"/>
                </a:cubicBezTo>
                <a:cubicBezTo>
                  <a:pt x="2308" y="785"/>
                  <a:pt x="2318" y="769"/>
                  <a:pt x="2323" y="762"/>
                </a:cubicBezTo>
                <a:close/>
                <a:moveTo>
                  <a:pt x="2305" y="16"/>
                </a:moveTo>
                <a:cubicBezTo>
                  <a:pt x="2307" y="11"/>
                  <a:pt x="2308" y="5"/>
                  <a:pt x="2309" y="0"/>
                </a:cubicBezTo>
                <a:cubicBezTo>
                  <a:pt x="2297" y="0"/>
                  <a:pt x="2297" y="0"/>
                  <a:pt x="2297" y="0"/>
                </a:cubicBezTo>
                <a:cubicBezTo>
                  <a:pt x="2297" y="1"/>
                  <a:pt x="2297" y="2"/>
                  <a:pt x="2297" y="3"/>
                </a:cubicBezTo>
                <a:cubicBezTo>
                  <a:pt x="2298" y="5"/>
                  <a:pt x="2301" y="24"/>
                  <a:pt x="2305" y="16"/>
                </a:cubicBezTo>
                <a:close/>
                <a:moveTo>
                  <a:pt x="2305" y="1486"/>
                </a:moveTo>
                <a:cubicBezTo>
                  <a:pt x="2308" y="1490"/>
                  <a:pt x="2318" y="1475"/>
                  <a:pt x="2323" y="1468"/>
                </a:cubicBezTo>
                <a:cubicBezTo>
                  <a:pt x="2329" y="1460"/>
                  <a:pt x="2335" y="1452"/>
                  <a:pt x="2340" y="1443"/>
                </a:cubicBezTo>
                <a:cubicBezTo>
                  <a:pt x="2347" y="1432"/>
                  <a:pt x="2353" y="1420"/>
                  <a:pt x="2359" y="1407"/>
                </a:cubicBezTo>
                <a:cubicBezTo>
                  <a:pt x="2364" y="1395"/>
                  <a:pt x="2370" y="1382"/>
                  <a:pt x="2368" y="1368"/>
                </a:cubicBezTo>
                <a:cubicBezTo>
                  <a:pt x="2368" y="1364"/>
                  <a:pt x="2367" y="1361"/>
                  <a:pt x="2366" y="1359"/>
                </a:cubicBezTo>
                <a:cubicBezTo>
                  <a:pt x="2363" y="1356"/>
                  <a:pt x="2360" y="1356"/>
                  <a:pt x="2357" y="1357"/>
                </a:cubicBezTo>
                <a:cubicBezTo>
                  <a:pt x="2350" y="1359"/>
                  <a:pt x="2346" y="1365"/>
                  <a:pt x="2342" y="1372"/>
                </a:cubicBezTo>
                <a:cubicBezTo>
                  <a:pt x="2337" y="1379"/>
                  <a:pt x="2332" y="1387"/>
                  <a:pt x="2329" y="1396"/>
                </a:cubicBezTo>
                <a:cubicBezTo>
                  <a:pt x="2323" y="1411"/>
                  <a:pt x="2319" y="1426"/>
                  <a:pt x="2314" y="1441"/>
                </a:cubicBezTo>
                <a:cubicBezTo>
                  <a:pt x="2310" y="1456"/>
                  <a:pt x="2301" y="1482"/>
                  <a:pt x="2305" y="1486"/>
                </a:cubicBezTo>
                <a:close/>
                <a:moveTo>
                  <a:pt x="3002" y="58"/>
                </a:moveTo>
                <a:cubicBezTo>
                  <a:pt x="3013" y="87"/>
                  <a:pt x="3033" y="107"/>
                  <a:pt x="3053" y="124"/>
                </a:cubicBezTo>
                <a:cubicBezTo>
                  <a:pt x="3055" y="125"/>
                  <a:pt x="3057" y="127"/>
                  <a:pt x="3059" y="128"/>
                </a:cubicBezTo>
                <a:cubicBezTo>
                  <a:pt x="3060" y="128"/>
                  <a:pt x="3061" y="128"/>
                  <a:pt x="3061" y="128"/>
                </a:cubicBezTo>
                <a:cubicBezTo>
                  <a:pt x="3063" y="128"/>
                  <a:pt x="3064" y="127"/>
                  <a:pt x="3065" y="126"/>
                </a:cubicBezTo>
                <a:cubicBezTo>
                  <a:pt x="3069" y="121"/>
                  <a:pt x="3063" y="107"/>
                  <a:pt x="3062" y="103"/>
                </a:cubicBezTo>
                <a:cubicBezTo>
                  <a:pt x="3058" y="94"/>
                  <a:pt x="3054" y="87"/>
                  <a:pt x="3050" y="79"/>
                </a:cubicBezTo>
                <a:cubicBezTo>
                  <a:pt x="3044" y="65"/>
                  <a:pt x="3037" y="52"/>
                  <a:pt x="3028" y="40"/>
                </a:cubicBezTo>
                <a:cubicBezTo>
                  <a:pt x="3025" y="35"/>
                  <a:pt x="3021" y="31"/>
                  <a:pt x="3016" y="29"/>
                </a:cubicBezTo>
                <a:cubicBezTo>
                  <a:pt x="3011" y="27"/>
                  <a:pt x="3005" y="29"/>
                  <a:pt x="3002" y="34"/>
                </a:cubicBezTo>
                <a:cubicBezTo>
                  <a:pt x="3000" y="37"/>
                  <a:pt x="2999" y="42"/>
                  <a:pt x="3000" y="46"/>
                </a:cubicBezTo>
                <a:cubicBezTo>
                  <a:pt x="3000" y="50"/>
                  <a:pt x="3001" y="54"/>
                  <a:pt x="3002" y="58"/>
                </a:cubicBezTo>
                <a:close/>
                <a:moveTo>
                  <a:pt x="2280" y="694"/>
                </a:moveTo>
                <a:cubicBezTo>
                  <a:pt x="2275" y="680"/>
                  <a:pt x="2270" y="656"/>
                  <a:pt x="2256" y="652"/>
                </a:cubicBezTo>
                <a:cubicBezTo>
                  <a:pt x="2252" y="650"/>
                  <a:pt x="2247" y="651"/>
                  <a:pt x="2244" y="656"/>
                </a:cubicBezTo>
                <a:cubicBezTo>
                  <a:pt x="2240" y="661"/>
                  <a:pt x="2240" y="669"/>
                  <a:pt x="2242" y="676"/>
                </a:cubicBezTo>
                <a:cubicBezTo>
                  <a:pt x="2248" y="698"/>
                  <a:pt x="2256" y="718"/>
                  <a:pt x="2266" y="736"/>
                </a:cubicBezTo>
                <a:cubicBezTo>
                  <a:pt x="2271" y="746"/>
                  <a:pt x="2276" y="755"/>
                  <a:pt x="2282" y="763"/>
                </a:cubicBezTo>
                <a:cubicBezTo>
                  <a:pt x="2285" y="767"/>
                  <a:pt x="2299" y="791"/>
                  <a:pt x="2299" y="781"/>
                </a:cubicBezTo>
                <a:cubicBezTo>
                  <a:pt x="2299" y="769"/>
                  <a:pt x="2296" y="757"/>
                  <a:pt x="2293" y="746"/>
                </a:cubicBezTo>
                <a:cubicBezTo>
                  <a:pt x="2290" y="728"/>
                  <a:pt x="2285" y="711"/>
                  <a:pt x="2280" y="694"/>
                </a:cubicBezTo>
                <a:close/>
                <a:moveTo>
                  <a:pt x="1921" y="425"/>
                </a:moveTo>
                <a:cubicBezTo>
                  <a:pt x="1924" y="429"/>
                  <a:pt x="1934" y="414"/>
                  <a:pt x="1939" y="406"/>
                </a:cubicBezTo>
                <a:cubicBezTo>
                  <a:pt x="1945" y="399"/>
                  <a:pt x="1951" y="390"/>
                  <a:pt x="1956" y="382"/>
                </a:cubicBezTo>
                <a:cubicBezTo>
                  <a:pt x="1963" y="370"/>
                  <a:pt x="1969" y="358"/>
                  <a:pt x="1975" y="346"/>
                </a:cubicBezTo>
                <a:cubicBezTo>
                  <a:pt x="1980" y="333"/>
                  <a:pt x="1986" y="321"/>
                  <a:pt x="1984" y="306"/>
                </a:cubicBezTo>
                <a:cubicBezTo>
                  <a:pt x="1984" y="303"/>
                  <a:pt x="1983" y="300"/>
                  <a:pt x="1982" y="298"/>
                </a:cubicBezTo>
                <a:cubicBezTo>
                  <a:pt x="1979" y="295"/>
                  <a:pt x="1976" y="295"/>
                  <a:pt x="1973" y="296"/>
                </a:cubicBezTo>
                <a:cubicBezTo>
                  <a:pt x="1966" y="298"/>
                  <a:pt x="1962" y="304"/>
                  <a:pt x="1958" y="310"/>
                </a:cubicBezTo>
                <a:cubicBezTo>
                  <a:pt x="1953" y="318"/>
                  <a:pt x="1948" y="326"/>
                  <a:pt x="1945" y="335"/>
                </a:cubicBezTo>
                <a:cubicBezTo>
                  <a:pt x="1939" y="349"/>
                  <a:pt x="1935" y="364"/>
                  <a:pt x="1930" y="380"/>
                </a:cubicBezTo>
                <a:cubicBezTo>
                  <a:pt x="1926" y="394"/>
                  <a:pt x="1917" y="421"/>
                  <a:pt x="1921" y="425"/>
                </a:cubicBezTo>
                <a:close/>
                <a:moveTo>
                  <a:pt x="2234" y="764"/>
                </a:moveTo>
                <a:cubicBezTo>
                  <a:pt x="2245" y="793"/>
                  <a:pt x="2265" y="813"/>
                  <a:pt x="2285" y="829"/>
                </a:cubicBezTo>
                <a:cubicBezTo>
                  <a:pt x="2287" y="831"/>
                  <a:pt x="2289" y="833"/>
                  <a:pt x="2291" y="833"/>
                </a:cubicBezTo>
                <a:cubicBezTo>
                  <a:pt x="2292" y="833"/>
                  <a:pt x="2293" y="834"/>
                  <a:pt x="2293" y="833"/>
                </a:cubicBezTo>
                <a:cubicBezTo>
                  <a:pt x="2295" y="833"/>
                  <a:pt x="2296" y="833"/>
                  <a:pt x="2297" y="831"/>
                </a:cubicBezTo>
                <a:cubicBezTo>
                  <a:pt x="2301" y="826"/>
                  <a:pt x="2295" y="813"/>
                  <a:pt x="2294" y="808"/>
                </a:cubicBezTo>
                <a:cubicBezTo>
                  <a:pt x="2290" y="800"/>
                  <a:pt x="2286" y="792"/>
                  <a:pt x="2282" y="784"/>
                </a:cubicBezTo>
                <a:cubicBezTo>
                  <a:pt x="2276" y="771"/>
                  <a:pt x="2269" y="758"/>
                  <a:pt x="2260" y="746"/>
                </a:cubicBezTo>
                <a:cubicBezTo>
                  <a:pt x="2257" y="741"/>
                  <a:pt x="2253" y="736"/>
                  <a:pt x="2248" y="735"/>
                </a:cubicBezTo>
                <a:cubicBezTo>
                  <a:pt x="2243" y="733"/>
                  <a:pt x="2237" y="734"/>
                  <a:pt x="2234" y="740"/>
                </a:cubicBezTo>
                <a:cubicBezTo>
                  <a:pt x="2232" y="743"/>
                  <a:pt x="2231" y="747"/>
                  <a:pt x="2232" y="752"/>
                </a:cubicBezTo>
                <a:cubicBezTo>
                  <a:pt x="2232" y="756"/>
                  <a:pt x="2233" y="760"/>
                  <a:pt x="2234" y="764"/>
                </a:cubicBezTo>
                <a:close/>
                <a:moveTo>
                  <a:pt x="2234" y="58"/>
                </a:moveTo>
                <a:cubicBezTo>
                  <a:pt x="2245" y="87"/>
                  <a:pt x="2265" y="107"/>
                  <a:pt x="2285" y="124"/>
                </a:cubicBezTo>
                <a:cubicBezTo>
                  <a:pt x="2287" y="125"/>
                  <a:pt x="2289" y="127"/>
                  <a:pt x="2291" y="128"/>
                </a:cubicBezTo>
                <a:cubicBezTo>
                  <a:pt x="2292" y="128"/>
                  <a:pt x="2293" y="128"/>
                  <a:pt x="2293" y="128"/>
                </a:cubicBezTo>
                <a:cubicBezTo>
                  <a:pt x="2295" y="128"/>
                  <a:pt x="2296" y="127"/>
                  <a:pt x="2297" y="126"/>
                </a:cubicBezTo>
                <a:cubicBezTo>
                  <a:pt x="2301" y="121"/>
                  <a:pt x="2295" y="107"/>
                  <a:pt x="2294" y="103"/>
                </a:cubicBezTo>
                <a:cubicBezTo>
                  <a:pt x="2290" y="94"/>
                  <a:pt x="2286" y="87"/>
                  <a:pt x="2282" y="79"/>
                </a:cubicBezTo>
                <a:cubicBezTo>
                  <a:pt x="2276" y="65"/>
                  <a:pt x="2269" y="52"/>
                  <a:pt x="2260" y="40"/>
                </a:cubicBezTo>
                <a:cubicBezTo>
                  <a:pt x="2257" y="35"/>
                  <a:pt x="2253" y="31"/>
                  <a:pt x="2248" y="29"/>
                </a:cubicBezTo>
                <a:cubicBezTo>
                  <a:pt x="2243" y="27"/>
                  <a:pt x="2237" y="29"/>
                  <a:pt x="2234" y="34"/>
                </a:cubicBezTo>
                <a:cubicBezTo>
                  <a:pt x="2232" y="37"/>
                  <a:pt x="2231" y="42"/>
                  <a:pt x="2232" y="46"/>
                </a:cubicBezTo>
                <a:cubicBezTo>
                  <a:pt x="2232" y="50"/>
                  <a:pt x="2233" y="54"/>
                  <a:pt x="2234" y="58"/>
                </a:cubicBezTo>
                <a:close/>
                <a:moveTo>
                  <a:pt x="2282" y="58"/>
                </a:moveTo>
                <a:cubicBezTo>
                  <a:pt x="2285" y="62"/>
                  <a:pt x="2299" y="86"/>
                  <a:pt x="2299" y="76"/>
                </a:cubicBezTo>
                <a:cubicBezTo>
                  <a:pt x="2299" y="64"/>
                  <a:pt x="2296" y="51"/>
                  <a:pt x="2293" y="40"/>
                </a:cubicBezTo>
                <a:cubicBezTo>
                  <a:pt x="2290" y="27"/>
                  <a:pt x="2287" y="13"/>
                  <a:pt x="2283" y="0"/>
                </a:cubicBezTo>
                <a:cubicBezTo>
                  <a:pt x="2252" y="0"/>
                  <a:pt x="2252" y="0"/>
                  <a:pt x="2252" y="0"/>
                </a:cubicBezTo>
                <a:cubicBezTo>
                  <a:pt x="2256" y="11"/>
                  <a:pt x="2261" y="21"/>
                  <a:pt x="2266" y="31"/>
                </a:cubicBezTo>
                <a:cubicBezTo>
                  <a:pt x="2271" y="40"/>
                  <a:pt x="2276" y="49"/>
                  <a:pt x="2282" y="58"/>
                </a:cubicBezTo>
                <a:close/>
                <a:moveTo>
                  <a:pt x="2280" y="1400"/>
                </a:moveTo>
                <a:cubicBezTo>
                  <a:pt x="2275" y="1385"/>
                  <a:pt x="2270" y="1362"/>
                  <a:pt x="2256" y="1357"/>
                </a:cubicBezTo>
                <a:cubicBezTo>
                  <a:pt x="2252" y="1356"/>
                  <a:pt x="2247" y="1357"/>
                  <a:pt x="2244" y="1361"/>
                </a:cubicBezTo>
                <a:cubicBezTo>
                  <a:pt x="2240" y="1367"/>
                  <a:pt x="2240" y="1375"/>
                  <a:pt x="2242" y="1382"/>
                </a:cubicBezTo>
                <a:cubicBezTo>
                  <a:pt x="2248" y="1403"/>
                  <a:pt x="2256" y="1423"/>
                  <a:pt x="2266" y="1442"/>
                </a:cubicBezTo>
                <a:cubicBezTo>
                  <a:pt x="2271" y="1451"/>
                  <a:pt x="2276" y="1460"/>
                  <a:pt x="2282" y="1469"/>
                </a:cubicBezTo>
                <a:cubicBezTo>
                  <a:pt x="2285" y="1473"/>
                  <a:pt x="2299" y="1497"/>
                  <a:pt x="2299" y="1487"/>
                </a:cubicBezTo>
                <a:cubicBezTo>
                  <a:pt x="2299" y="1475"/>
                  <a:pt x="2296" y="1462"/>
                  <a:pt x="2293" y="1451"/>
                </a:cubicBezTo>
                <a:cubicBezTo>
                  <a:pt x="2290" y="1434"/>
                  <a:pt x="2285" y="1417"/>
                  <a:pt x="2280" y="1400"/>
                </a:cubicBezTo>
                <a:close/>
                <a:moveTo>
                  <a:pt x="2692" y="933"/>
                </a:moveTo>
                <a:cubicBezTo>
                  <a:pt x="2687" y="930"/>
                  <a:pt x="2680" y="932"/>
                  <a:pt x="2676" y="937"/>
                </a:cubicBezTo>
                <a:cubicBezTo>
                  <a:pt x="2672" y="942"/>
                  <a:pt x="2670" y="949"/>
                  <a:pt x="2669" y="956"/>
                </a:cubicBezTo>
                <a:cubicBezTo>
                  <a:pt x="2670" y="982"/>
                  <a:pt x="2673" y="1006"/>
                  <a:pt x="2676" y="1031"/>
                </a:cubicBezTo>
                <a:cubicBezTo>
                  <a:pt x="2678" y="1041"/>
                  <a:pt x="2679" y="1051"/>
                  <a:pt x="2681" y="1061"/>
                </a:cubicBezTo>
                <a:cubicBezTo>
                  <a:pt x="2682" y="1064"/>
                  <a:pt x="2685" y="1082"/>
                  <a:pt x="2689" y="1074"/>
                </a:cubicBezTo>
                <a:cubicBezTo>
                  <a:pt x="2691" y="1070"/>
                  <a:pt x="2692" y="1063"/>
                  <a:pt x="2693" y="1058"/>
                </a:cubicBezTo>
                <a:cubicBezTo>
                  <a:pt x="2695" y="1048"/>
                  <a:pt x="2696" y="1038"/>
                  <a:pt x="2697" y="1028"/>
                </a:cubicBezTo>
                <a:cubicBezTo>
                  <a:pt x="2700" y="1011"/>
                  <a:pt x="2701" y="994"/>
                  <a:pt x="2702" y="977"/>
                </a:cubicBezTo>
                <a:cubicBezTo>
                  <a:pt x="2703" y="963"/>
                  <a:pt x="2704" y="940"/>
                  <a:pt x="2692" y="933"/>
                </a:cubicBezTo>
                <a:close/>
                <a:moveTo>
                  <a:pt x="2664" y="1047"/>
                </a:moveTo>
                <a:cubicBezTo>
                  <a:pt x="2659" y="1033"/>
                  <a:pt x="2654" y="1009"/>
                  <a:pt x="2640" y="1004"/>
                </a:cubicBezTo>
                <a:cubicBezTo>
                  <a:pt x="2636" y="1003"/>
                  <a:pt x="2631" y="1004"/>
                  <a:pt x="2628" y="1008"/>
                </a:cubicBezTo>
                <a:cubicBezTo>
                  <a:pt x="2624" y="1014"/>
                  <a:pt x="2624" y="1022"/>
                  <a:pt x="2626" y="1029"/>
                </a:cubicBezTo>
                <a:cubicBezTo>
                  <a:pt x="2632" y="1050"/>
                  <a:pt x="2640" y="1071"/>
                  <a:pt x="2650" y="1089"/>
                </a:cubicBezTo>
                <a:cubicBezTo>
                  <a:pt x="2655" y="1098"/>
                  <a:pt x="2660" y="1107"/>
                  <a:pt x="2666" y="1116"/>
                </a:cubicBezTo>
                <a:cubicBezTo>
                  <a:pt x="2669" y="1120"/>
                  <a:pt x="2683" y="1144"/>
                  <a:pt x="2683" y="1134"/>
                </a:cubicBezTo>
                <a:cubicBezTo>
                  <a:pt x="2683" y="1122"/>
                  <a:pt x="2680" y="1110"/>
                  <a:pt x="2677" y="1098"/>
                </a:cubicBezTo>
                <a:cubicBezTo>
                  <a:pt x="2674" y="1081"/>
                  <a:pt x="2669" y="1064"/>
                  <a:pt x="2664" y="1047"/>
                </a:cubicBezTo>
                <a:close/>
                <a:moveTo>
                  <a:pt x="2689" y="1133"/>
                </a:moveTo>
                <a:cubicBezTo>
                  <a:pt x="2692" y="1137"/>
                  <a:pt x="2702" y="1122"/>
                  <a:pt x="2707" y="1115"/>
                </a:cubicBezTo>
                <a:cubicBezTo>
                  <a:pt x="2713" y="1107"/>
                  <a:pt x="2719" y="1099"/>
                  <a:pt x="2724" y="1090"/>
                </a:cubicBezTo>
                <a:cubicBezTo>
                  <a:pt x="2731" y="1079"/>
                  <a:pt x="2737" y="1067"/>
                  <a:pt x="2743" y="1054"/>
                </a:cubicBezTo>
                <a:cubicBezTo>
                  <a:pt x="2748" y="1042"/>
                  <a:pt x="2754" y="1030"/>
                  <a:pt x="2752" y="1015"/>
                </a:cubicBezTo>
                <a:cubicBezTo>
                  <a:pt x="2752" y="1012"/>
                  <a:pt x="2751" y="1008"/>
                  <a:pt x="2750" y="1006"/>
                </a:cubicBezTo>
                <a:cubicBezTo>
                  <a:pt x="2747" y="1003"/>
                  <a:pt x="2744" y="1003"/>
                  <a:pt x="2741" y="1004"/>
                </a:cubicBezTo>
                <a:cubicBezTo>
                  <a:pt x="2734" y="1006"/>
                  <a:pt x="2730" y="1012"/>
                  <a:pt x="2726" y="1019"/>
                </a:cubicBezTo>
                <a:cubicBezTo>
                  <a:pt x="2721" y="1026"/>
                  <a:pt x="2716" y="1034"/>
                  <a:pt x="2713" y="1043"/>
                </a:cubicBezTo>
                <a:cubicBezTo>
                  <a:pt x="2707" y="1058"/>
                  <a:pt x="2703" y="1073"/>
                  <a:pt x="2698" y="1088"/>
                </a:cubicBezTo>
                <a:cubicBezTo>
                  <a:pt x="2694" y="1103"/>
                  <a:pt x="2685" y="1129"/>
                  <a:pt x="2689" y="1133"/>
                </a:cubicBezTo>
                <a:close/>
                <a:moveTo>
                  <a:pt x="3002" y="764"/>
                </a:moveTo>
                <a:cubicBezTo>
                  <a:pt x="3013" y="793"/>
                  <a:pt x="3033" y="813"/>
                  <a:pt x="3053" y="829"/>
                </a:cubicBezTo>
                <a:cubicBezTo>
                  <a:pt x="3055" y="831"/>
                  <a:pt x="3057" y="833"/>
                  <a:pt x="3059" y="833"/>
                </a:cubicBezTo>
                <a:cubicBezTo>
                  <a:pt x="3060" y="833"/>
                  <a:pt x="3061" y="834"/>
                  <a:pt x="3061" y="833"/>
                </a:cubicBezTo>
                <a:cubicBezTo>
                  <a:pt x="3063" y="833"/>
                  <a:pt x="3064" y="833"/>
                  <a:pt x="3065" y="831"/>
                </a:cubicBezTo>
                <a:cubicBezTo>
                  <a:pt x="3069" y="826"/>
                  <a:pt x="3063" y="813"/>
                  <a:pt x="3062" y="808"/>
                </a:cubicBezTo>
                <a:cubicBezTo>
                  <a:pt x="3058" y="800"/>
                  <a:pt x="3054" y="792"/>
                  <a:pt x="3050" y="784"/>
                </a:cubicBezTo>
                <a:cubicBezTo>
                  <a:pt x="3044" y="771"/>
                  <a:pt x="3037" y="758"/>
                  <a:pt x="3028" y="746"/>
                </a:cubicBezTo>
                <a:cubicBezTo>
                  <a:pt x="3025" y="741"/>
                  <a:pt x="3021" y="736"/>
                  <a:pt x="3016" y="735"/>
                </a:cubicBezTo>
                <a:cubicBezTo>
                  <a:pt x="3011" y="733"/>
                  <a:pt x="3005" y="734"/>
                  <a:pt x="3002" y="740"/>
                </a:cubicBezTo>
                <a:cubicBezTo>
                  <a:pt x="3000" y="743"/>
                  <a:pt x="2999" y="747"/>
                  <a:pt x="3000" y="752"/>
                </a:cubicBezTo>
                <a:cubicBezTo>
                  <a:pt x="3000" y="756"/>
                  <a:pt x="3001" y="760"/>
                  <a:pt x="3002" y="764"/>
                </a:cubicBezTo>
                <a:close/>
                <a:moveTo>
                  <a:pt x="2689" y="425"/>
                </a:moveTo>
                <a:cubicBezTo>
                  <a:pt x="2692" y="429"/>
                  <a:pt x="2702" y="414"/>
                  <a:pt x="2707" y="406"/>
                </a:cubicBezTo>
                <a:cubicBezTo>
                  <a:pt x="2713" y="399"/>
                  <a:pt x="2719" y="390"/>
                  <a:pt x="2724" y="382"/>
                </a:cubicBezTo>
                <a:cubicBezTo>
                  <a:pt x="2731" y="370"/>
                  <a:pt x="2737" y="358"/>
                  <a:pt x="2743" y="346"/>
                </a:cubicBezTo>
                <a:cubicBezTo>
                  <a:pt x="2748" y="333"/>
                  <a:pt x="2754" y="321"/>
                  <a:pt x="2752" y="306"/>
                </a:cubicBezTo>
                <a:cubicBezTo>
                  <a:pt x="2752" y="303"/>
                  <a:pt x="2751" y="300"/>
                  <a:pt x="2750" y="298"/>
                </a:cubicBezTo>
                <a:cubicBezTo>
                  <a:pt x="2747" y="295"/>
                  <a:pt x="2744" y="295"/>
                  <a:pt x="2741" y="296"/>
                </a:cubicBezTo>
                <a:cubicBezTo>
                  <a:pt x="2734" y="298"/>
                  <a:pt x="2730" y="304"/>
                  <a:pt x="2726" y="310"/>
                </a:cubicBezTo>
                <a:cubicBezTo>
                  <a:pt x="2721" y="318"/>
                  <a:pt x="2716" y="326"/>
                  <a:pt x="2713" y="335"/>
                </a:cubicBezTo>
                <a:cubicBezTo>
                  <a:pt x="2707" y="349"/>
                  <a:pt x="2703" y="364"/>
                  <a:pt x="2698" y="380"/>
                </a:cubicBezTo>
                <a:cubicBezTo>
                  <a:pt x="2694" y="394"/>
                  <a:pt x="2685" y="421"/>
                  <a:pt x="2689" y="425"/>
                </a:cubicBezTo>
                <a:close/>
                <a:moveTo>
                  <a:pt x="2650" y="381"/>
                </a:moveTo>
                <a:cubicBezTo>
                  <a:pt x="2655" y="390"/>
                  <a:pt x="2660" y="399"/>
                  <a:pt x="2666" y="407"/>
                </a:cubicBezTo>
                <a:cubicBezTo>
                  <a:pt x="2669" y="411"/>
                  <a:pt x="2683" y="436"/>
                  <a:pt x="2683" y="426"/>
                </a:cubicBezTo>
                <a:cubicBezTo>
                  <a:pt x="2683" y="414"/>
                  <a:pt x="2680" y="401"/>
                  <a:pt x="2677" y="390"/>
                </a:cubicBezTo>
                <a:cubicBezTo>
                  <a:pt x="2674" y="373"/>
                  <a:pt x="2669" y="355"/>
                  <a:pt x="2664" y="339"/>
                </a:cubicBezTo>
                <a:cubicBezTo>
                  <a:pt x="2659" y="324"/>
                  <a:pt x="2654" y="301"/>
                  <a:pt x="2640" y="296"/>
                </a:cubicBezTo>
                <a:cubicBezTo>
                  <a:pt x="2636" y="294"/>
                  <a:pt x="2631" y="296"/>
                  <a:pt x="2628" y="300"/>
                </a:cubicBezTo>
                <a:cubicBezTo>
                  <a:pt x="2624" y="305"/>
                  <a:pt x="2624" y="314"/>
                  <a:pt x="2626" y="321"/>
                </a:cubicBezTo>
                <a:cubicBezTo>
                  <a:pt x="2632" y="342"/>
                  <a:pt x="2640" y="362"/>
                  <a:pt x="2650" y="381"/>
                </a:cubicBezTo>
                <a:close/>
                <a:moveTo>
                  <a:pt x="2618" y="408"/>
                </a:moveTo>
                <a:cubicBezTo>
                  <a:pt x="2629" y="437"/>
                  <a:pt x="2649" y="457"/>
                  <a:pt x="2669" y="474"/>
                </a:cubicBezTo>
                <a:cubicBezTo>
                  <a:pt x="2671" y="475"/>
                  <a:pt x="2673" y="477"/>
                  <a:pt x="2675" y="478"/>
                </a:cubicBezTo>
                <a:cubicBezTo>
                  <a:pt x="2676" y="478"/>
                  <a:pt x="2677" y="478"/>
                  <a:pt x="2677" y="478"/>
                </a:cubicBezTo>
                <a:cubicBezTo>
                  <a:pt x="2679" y="478"/>
                  <a:pt x="2680" y="477"/>
                  <a:pt x="2681" y="476"/>
                </a:cubicBezTo>
                <a:cubicBezTo>
                  <a:pt x="2685" y="471"/>
                  <a:pt x="2679" y="457"/>
                  <a:pt x="2678" y="453"/>
                </a:cubicBezTo>
                <a:cubicBezTo>
                  <a:pt x="2674" y="444"/>
                  <a:pt x="2670" y="436"/>
                  <a:pt x="2666" y="429"/>
                </a:cubicBezTo>
                <a:cubicBezTo>
                  <a:pt x="2660" y="415"/>
                  <a:pt x="2653" y="402"/>
                  <a:pt x="2644" y="390"/>
                </a:cubicBezTo>
                <a:cubicBezTo>
                  <a:pt x="2641" y="385"/>
                  <a:pt x="2637" y="381"/>
                  <a:pt x="2632" y="379"/>
                </a:cubicBezTo>
                <a:cubicBezTo>
                  <a:pt x="2627" y="377"/>
                  <a:pt x="2621" y="379"/>
                  <a:pt x="2618" y="384"/>
                </a:cubicBezTo>
                <a:cubicBezTo>
                  <a:pt x="2616" y="387"/>
                  <a:pt x="2615" y="392"/>
                  <a:pt x="2616" y="396"/>
                </a:cubicBezTo>
                <a:cubicBezTo>
                  <a:pt x="2616" y="400"/>
                  <a:pt x="2617" y="404"/>
                  <a:pt x="2618" y="408"/>
                </a:cubicBezTo>
                <a:close/>
                <a:moveTo>
                  <a:pt x="2618" y="1116"/>
                </a:moveTo>
                <a:cubicBezTo>
                  <a:pt x="2629" y="1146"/>
                  <a:pt x="2649" y="1165"/>
                  <a:pt x="2669" y="1182"/>
                </a:cubicBezTo>
                <a:cubicBezTo>
                  <a:pt x="2671" y="1184"/>
                  <a:pt x="2673" y="1185"/>
                  <a:pt x="2675" y="1186"/>
                </a:cubicBezTo>
                <a:cubicBezTo>
                  <a:pt x="2676" y="1186"/>
                  <a:pt x="2677" y="1186"/>
                  <a:pt x="2677" y="1186"/>
                </a:cubicBezTo>
                <a:cubicBezTo>
                  <a:pt x="2679" y="1186"/>
                  <a:pt x="2680" y="1185"/>
                  <a:pt x="2681" y="1184"/>
                </a:cubicBezTo>
                <a:cubicBezTo>
                  <a:pt x="2685" y="1179"/>
                  <a:pt x="2679" y="1166"/>
                  <a:pt x="2678" y="1161"/>
                </a:cubicBezTo>
                <a:cubicBezTo>
                  <a:pt x="2674" y="1153"/>
                  <a:pt x="2670" y="1145"/>
                  <a:pt x="2666" y="1137"/>
                </a:cubicBezTo>
                <a:cubicBezTo>
                  <a:pt x="2660" y="1124"/>
                  <a:pt x="2653" y="1110"/>
                  <a:pt x="2644" y="1099"/>
                </a:cubicBezTo>
                <a:cubicBezTo>
                  <a:pt x="2641" y="1094"/>
                  <a:pt x="2637" y="1089"/>
                  <a:pt x="2632" y="1087"/>
                </a:cubicBezTo>
                <a:cubicBezTo>
                  <a:pt x="2627" y="1086"/>
                  <a:pt x="2621" y="1087"/>
                  <a:pt x="2618" y="1093"/>
                </a:cubicBezTo>
                <a:cubicBezTo>
                  <a:pt x="2616" y="1096"/>
                  <a:pt x="2615" y="1100"/>
                  <a:pt x="2616" y="1104"/>
                </a:cubicBezTo>
                <a:cubicBezTo>
                  <a:pt x="2616" y="1109"/>
                  <a:pt x="2617" y="1112"/>
                  <a:pt x="2618" y="1116"/>
                </a:cubicBezTo>
                <a:close/>
                <a:moveTo>
                  <a:pt x="2308" y="1285"/>
                </a:moveTo>
                <a:cubicBezTo>
                  <a:pt x="2303" y="1282"/>
                  <a:pt x="2296" y="1285"/>
                  <a:pt x="2292" y="1290"/>
                </a:cubicBezTo>
                <a:cubicBezTo>
                  <a:pt x="2288" y="1295"/>
                  <a:pt x="2286" y="1302"/>
                  <a:pt x="2285" y="1309"/>
                </a:cubicBezTo>
                <a:cubicBezTo>
                  <a:pt x="2286" y="1334"/>
                  <a:pt x="2289" y="1359"/>
                  <a:pt x="2292" y="1384"/>
                </a:cubicBezTo>
                <a:cubicBezTo>
                  <a:pt x="2294" y="1394"/>
                  <a:pt x="2295" y="1404"/>
                  <a:pt x="2297" y="1414"/>
                </a:cubicBezTo>
                <a:cubicBezTo>
                  <a:pt x="2298" y="1417"/>
                  <a:pt x="2301" y="1435"/>
                  <a:pt x="2305" y="1427"/>
                </a:cubicBezTo>
                <a:cubicBezTo>
                  <a:pt x="2307" y="1423"/>
                  <a:pt x="2308" y="1416"/>
                  <a:pt x="2309" y="1411"/>
                </a:cubicBezTo>
                <a:cubicBezTo>
                  <a:pt x="2311" y="1401"/>
                  <a:pt x="2312" y="1391"/>
                  <a:pt x="2313" y="1381"/>
                </a:cubicBezTo>
                <a:cubicBezTo>
                  <a:pt x="2316" y="1364"/>
                  <a:pt x="2317" y="1347"/>
                  <a:pt x="2318" y="1330"/>
                </a:cubicBezTo>
                <a:cubicBezTo>
                  <a:pt x="2319" y="1316"/>
                  <a:pt x="2320" y="1293"/>
                  <a:pt x="2308" y="1285"/>
                </a:cubicBezTo>
                <a:close/>
                <a:moveTo>
                  <a:pt x="2681" y="352"/>
                </a:moveTo>
                <a:cubicBezTo>
                  <a:pt x="2682" y="355"/>
                  <a:pt x="2685" y="374"/>
                  <a:pt x="2689" y="366"/>
                </a:cubicBezTo>
                <a:cubicBezTo>
                  <a:pt x="2691" y="361"/>
                  <a:pt x="2692" y="355"/>
                  <a:pt x="2693" y="350"/>
                </a:cubicBezTo>
                <a:cubicBezTo>
                  <a:pt x="2695" y="340"/>
                  <a:pt x="2696" y="330"/>
                  <a:pt x="2697" y="320"/>
                </a:cubicBezTo>
                <a:cubicBezTo>
                  <a:pt x="2700" y="303"/>
                  <a:pt x="2701" y="286"/>
                  <a:pt x="2702" y="268"/>
                </a:cubicBezTo>
                <a:cubicBezTo>
                  <a:pt x="2703" y="254"/>
                  <a:pt x="2704" y="232"/>
                  <a:pt x="2692" y="224"/>
                </a:cubicBezTo>
                <a:cubicBezTo>
                  <a:pt x="2687" y="221"/>
                  <a:pt x="2680" y="223"/>
                  <a:pt x="2676" y="228"/>
                </a:cubicBezTo>
                <a:cubicBezTo>
                  <a:pt x="2672" y="233"/>
                  <a:pt x="2670" y="241"/>
                  <a:pt x="2669" y="248"/>
                </a:cubicBezTo>
                <a:cubicBezTo>
                  <a:pt x="2670" y="273"/>
                  <a:pt x="2673" y="298"/>
                  <a:pt x="2676" y="323"/>
                </a:cubicBezTo>
                <a:cubicBezTo>
                  <a:pt x="2678" y="333"/>
                  <a:pt x="2679" y="343"/>
                  <a:pt x="2681" y="352"/>
                </a:cubicBezTo>
                <a:close/>
                <a:moveTo>
                  <a:pt x="2305" y="75"/>
                </a:moveTo>
                <a:cubicBezTo>
                  <a:pt x="2308" y="79"/>
                  <a:pt x="2318" y="64"/>
                  <a:pt x="2323" y="56"/>
                </a:cubicBezTo>
                <a:cubicBezTo>
                  <a:pt x="2329" y="49"/>
                  <a:pt x="2335" y="41"/>
                  <a:pt x="2340" y="32"/>
                </a:cubicBezTo>
                <a:cubicBezTo>
                  <a:pt x="2346" y="22"/>
                  <a:pt x="2352" y="11"/>
                  <a:pt x="2357" y="0"/>
                </a:cubicBezTo>
                <a:cubicBezTo>
                  <a:pt x="2323" y="0"/>
                  <a:pt x="2323" y="0"/>
                  <a:pt x="2323" y="0"/>
                </a:cubicBezTo>
                <a:cubicBezTo>
                  <a:pt x="2320" y="10"/>
                  <a:pt x="2317" y="20"/>
                  <a:pt x="2314" y="30"/>
                </a:cubicBezTo>
                <a:cubicBezTo>
                  <a:pt x="2310" y="44"/>
                  <a:pt x="2301" y="71"/>
                  <a:pt x="2305" y="75"/>
                </a:cubicBezTo>
                <a:close/>
                <a:moveTo>
                  <a:pt x="2707" y="1819"/>
                </a:moveTo>
                <a:cubicBezTo>
                  <a:pt x="2713" y="1811"/>
                  <a:pt x="2719" y="1803"/>
                  <a:pt x="2724" y="1794"/>
                </a:cubicBezTo>
                <a:cubicBezTo>
                  <a:pt x="2731" y="1783"/>
                  <a:pt x="2737" y="1771"/>
                  <a:pt x="2743" y="1758"/>
                </a:cubicBezTo>
                <a:cubicBezTo>
                  <a:pt x="2748" y="1746"/>
                  <a:pt x="2754" y="1733"/>
                  <a:pt x="2752" y="1718"/>
                </a:cubicBezTo>
                <a:cubicBezTo>
                  <a:pt x="2752" y="1715"/>
                  <a:pt x="2751" y="1712"/>
                  <a:pt x="2750" y="1710"/>
                </a:cubicBezTo>
                <a:cubicBezTo>
                  <a:pt x="2747" y="1707"/>
                  <a:pt x="2744" y="1707"/>
                  <a:pt x="2741" y="1708"/>
                </a:cubicBezTo>
                <a:cubicBezTo>
                  <a:pt x="2734" y="1710"/>
                  <a:pt x="2730" y="1716"/>
                  <a:pt x="2726" y="1723"/>
                </a:cubicBezTo>
                <a:cubicBezTo>
                  <a:pt x="2721" y="1730"/>
                  <a:pt x="2716" y="1738"/>
                  <a:pt x="2713" y="1747"/>
                </a:cubicBezTo>
                <a:cubicBezTo>
                  <a:pt x="2707" y="1761"/>
                  <a:pt x="2703" y="1777"/>
                  <a:pt x="2698" y="1792"/>
                </a:cubicBezTo>
                <a:cubicBezTo>
                  <a:pt x="2694" y="1807"/>
                  <a:pt x="2685" y="1833"/>
                  <a:pt x="2689" y="1837"/>
                </a:cubicBezTo>
                <a:cubicBezTo>
                  <a:pt x="2692" y="1841"/>
                  <a:pt x="2702" y="1826"/>
                  <a:pt x="2707" y="1819"/>
                </a:cubicBezTo>
                <a:close/>
                <a:moveTo>
                  <a:pt x="2689" y="1778"/>
                </a:moveTo>
                <a:cubicBezTo>
                  <a:pt x="2691" y="1773"/>
                  <a:pt x="2692" y="1767"/>
                  <a:pt x="2693" y="1762"/>
                </a:cubicBezTo>
                <a:cubicBezTo>
                  <a:pt x="2695" y="1752"/>
                  <a:pt x="2696" y="1742"/>
                  <a:pt x="2697" y="1732"/>
                </a:cubicBezTo>
                <a:cubicBezTo>
                  <a:pt x="2700" y="1715"/>
                  <a:pt x="2701" y="1698"/>
                  <a:pt x="2702" y="1681"/>
                </a:cubicBezTo>
                <a:cubicBezTo>
                  <a:pt x="2703" y="1666"/>
                  <a:pt x="2704" y="1644"/>
                  <a:pt x="2692" y="1636"/>
                </a:cubicBezTo>
                <a:cubicBezTo>
                  <a:pt x="2687" y="1633"/>
                  <a:pt x="2680" y="1635"/>
                  <a:pt x="2676" y="1640"/>
                </a:cubicBezTo>
                <a:cubicBezTo>
                  <a:pt x="2672" y="1645"/>
                  <a:pt x="2670" y="1653"/>
                  <a:pt x="2669" y="1660"/>
                </a:cubicBezTo>
                <a:cubicBezTo>
                  <a:pt x="2670" y="1685"/>
                  <a:pt x="2673" y="1710"/>
                  <a:pt x="2676" y="1735"/>
                </a:cubicBezTo>
                <a:cubicBezTo>
                  <a:pt x="2678" y="1745"/>
                  <a:pt x="2679" y="1755"/>
                  <a:pt x="2681" y="1765"/>
                </a:cubicBezTo>
                <a:cubicBezTo>
                  <a:pt x="2682" y="1768"/>
                  <a:pt x="2685" y="1786"/>
                  <a:pt x="2689" y="1778"/>
                </a:cubicBezTo>
                <a:close/>
                <a:moveTo>
                  <a:pt x="2666" y="1841"/>
                </a:moveTo>
                <a:cubicBezTo>
                  <a:pt x="2660" y="1827"/>
                  <a:pt x="2653" y="1814"/>
                  <a:pt x="2644" y="1802"/>
                </a:cubicBezTo>
                <a:cubicBezTo>
                  <a:pt x="2641" y="1797"/>
                  <a:pt x="2637" y="1793"/>
                  <a:pt x="2632" y="1791"/>
                </a:cubicBezTo>
                <a:cubicBezTo>
                  <a:pt x="2627" y="1789"/>
                  <a:pt x="2621" y="1791"/>
                  <a:pt x="2618" y="1796"/>
                </a:cubicBezTo>
                <a:cubicBezTo>
                  <a:pt x="2616" y="1800"/>
                  <a:pt x="2615" y="1804"/>
                  <a:pt x="2616" y="1808"/>
                </a:cubicBezTo>
                <a:cubicBezTo>
                  <a:pt x="2616" y="1812"/>
                  <a:pt x="2617" y="1816"/>
                  <a:pt x="2618" y="1820"/>
                </a:cubicBezTo>
                <a:cubicBezTo>
                  <a:pt x="2629" y="1849"/>
                  <a:pt x="2649" y="1869"/>
                  <a:pt x="2669" y="1886"/>
                </a:cubicBezTo>
                <a:cubicBezTo>
                  <a:pt x="2671" y="1887"/>
                  <a:pt x="2673" y="1889"/>
                  <a:pt x="2675" y="1890"/>
                </a:cubicBezTo>
                <a:cubicBezTo>
                  <a:pt x="2676" y="1890"/>
                  <a:pt x="2677" y="1890"/>
                  <a:pt x="2677" y="1890"/>
                </a:cubicBezTo>
                <a:cubicBezTo>
                  <a:pt x="2679" y="1890"/>
                  <a:pt x="2680" y="1889"/>
                  <a:pt x="2681" y="1888"/>
                </a:cubicBezTo>
                <a:cubicBezTo>
                  <a:pt x="2685" y="1883"/>
                  <a:pt x="2679" y="1869"/>
                  <a:pt x="2678" y="1865"/>
                </a:cubicBezTo>
                <a:cubicBezTo>
                  <a:pt x="2674" y="1856"/>
                  <a:pt x="2670" y="1849"/>
                  <a:pt x="2666" y="1841"/>
                </a:cubicBezTo>
                <a:close/>
                <a:moveTo>
                  <a:pt x="2757" y="1794"/>
                </a:moveTo>
                <a:cubicBezTo>
                  <a:pt x="2757" y="1794"/>
                  <a:pt x="2756" y="1794"/>
                  <a:pt x="2756" y="1794"/>
                </a:cubicBezTo>
                <a:cubicBezTo>
                  <a:pt x="2754" y="1793"/>
                  <a:pt x="2751" y="1793"/>
                  <a:pt x="2748" y="1794"/>
                </a:cubicBezTo>
                <a:cubicBezTo>
                  <a:pt x="2735" y="1799"/>
                  <a:pt x="2724" y="1814"/>
                  <a:pt x="2715" y="1827"/>
                </a:cubicBezTo>
                <a:cubicBezTo>
                  <a:pt x="2703" y="1844"/>
                  <a:pt x="2688" y="1880"/>
                  <a:pt x="2691" y="1886"/>
                </a:cubicBezTo>
                <a:cubicBezTo>
                  <a:pt x="2694" y="1893"/>
                  <a:pt x="2732" y="1868"/>
                  <a:pt x="2747" y="1847"/>
                </a:cubicBezTo>
                <a:cubicBezTo>
                  <a:pt x="2755" y="1836"/>
                  <a:pt x="2770" y="1815"/>
                  <a:pt x="2761" y="1799"/>
                </a:cubicBezTo>
                <a:cubicBezTo>
                  <a:pt x="2760" y="1797"/>
                  <a:pt x="2759" y="1796"/>
                  <a:pt x="2757" y="1794"/>
                </a:cubicBezTo>
                <a:close/>
                <a:moveTo>
                  <a:pt x="2664" y="1751"/>
                </a:moveTo>
                <a:cubicBezTo>
                  <a:pt x="2659" y="1736"/>
                  <a:pt x="2654" y="1713"/>
                  <a:pt x="2640" y="1708"/>
                </a:cubicBezTo>
                <a:cubicBezTo>
                  <a:pt x="2636" y="1706"/>
                  <a:pt x="2631" y="1708"/>
                  <a:pt x="2628" y="1712"/>
                </a:cubicBezTo>
                <a:cubicBezTo>
                  <a:pt x="2624" y="1718"/>
                  <a:pt x="2624" y="1726"/>
                  <a:pt x="2626" y="1733"/>
                </a:cubicBezTo>
                <a:cubicBezTo>
                  <a:pt x="2632" y="1754"/>
                  <a:pt x="2640" y="1774"/>
                  <a:pt x="2650" y="1793"/>
                </a:cubicBezTo>
                <a:cubicBezTo>
                  <a:pt x="2655" y="1802"/>
                  <a:pt x="2660" y="1811"/>
                  <a:pt x="2666" y="1820"/>
                </a:cubicBezTo>
                <a:cubicBezTo>
                  <a:pt x="2669" y="1824"/>
                  <a:pt x="2683" y="1848"/>
                  <a:pt x="2683" y="1838"/>
                </a:cubicBezTo>
                <a:cubicBezTo>
                  <a:pt x="2683" y="1826"/>
                  <a:pt x="2680" y="1813"/>
                  <a:pt x="2677" y="1802"/>
                </a:cubicBezTo>
                <a:cubicBezTo>
                  <a:pt x="2674" y="1785"/>
                  <a:pt x="2669" y="1768"/>
                  <a:pt x="2664" y="1751"/>
                </a:cubicBezTo>
                <a:close/>
                <a:moveTo>
                  <a:pt x="2757" y="382"/>
                </a:moveTo>
                <a:cubicBezTo>
                  <a:pt x="2757" y="382"/>
                  <a:pt x="2756" y="382"/>
                  <a:pt x="2756" y="382"/>
                </a:cubicBezTo>
                <a:cubicBezTo>
                  <a:pt x="2754" y="380"/>
                  <a:pt x="2751" y="381"/>
                  <a:pt x="2748" y="382"/>
                </a:cubicBezTo>
                <a:cubicBezTo>
                  <a:pt x="2735" y="387"/>
                  <a:pt x="2724" y="402"/>
                  <a:pt x="2715" y="415"/>
                </a:cubicBezTo>
                <a:cubicBezTo>
                  <a:pt x="2703" y="432"/>
                  <a:pt x="2688" y="468"/>
                  <a:pt x="2691" y="474"/>
                </a:cubicBezTo>
                <a:cubicBezTo>
                  <a:pt x="2694" y="480"/>
                  <a:pt x="2732" y="456"/>
                  <a:pt x="2747" y="435"/>
                </a:cubicBezTo>
                <a:cubicBezTo>
                  <a:pt x="2755" y="424"/>
                  <a:pt x="2770" y="402"/>
                  <a:pt x="2761" y="387"/>
                </a:cubicBezTo>
                <a:cubicBezTo>
                  <a:pt x="2760" y="385"/>
                  <a:pt x="2759" y="383"/>
                  <a:pt x="2757" y="382"/>
                </a:cubicBezTo>
                <a:close/>
                <a:moveTo>
                  <a:pt x="3016" y="2146"/>
                </a:moveTo>
                <a:cubicBezTo>
                  <a:pt x="3011" y="2144"/>
                  <a:pt x="3005" y="2146"/>
                  <a:pt x="3002" y="2151"/>
                </a:cubicBezTo>
                <a:cubicBezTo>
                  <a:pt x="3001" y="2153"/>
                  <a:pt x="3000" y="2156"/>
                  <a:pt x="3000" y="2159"/>
                </a:cubicBezTo>
                <a:cubicBezTo>
                  <a:pt x="3030" y="2159"/>
                  <a:pt x="3030" y="2159"/>
                  <a:pt x="3030" y="2159"/>
                </a:cubicBezTo>
                <a:cubicBezTo>
                  <a:pt x="3029" y="2158"/>
                  <a:pt x="3029" y="2158"/>
                  <a:pt x="3028" y="2157"/>
                </a:cubicBezTo>
                <a:cubicBezTo>
                  <a:pt x="3025" y="2152"/>
                  <a:pt x="3021" y="2148"/>
                  <a:pt x="3016" y="2146"/>
                </a:cubicBezTo>
                <a:close/>
                <a:moveTo>
                  <a:pt x="3048" y="2106"/>
                </a:moveTo>
                <a:cubicBezTo>
                  <a:pt x="3043" y="2091"/>
                  <a:pt x="3038" y="2068"/>
                  <a:pt x="3024" y="2063"/>
                </a:cubicBezTo>
                <a:cubicBezTo>
                  <a:pt x="3020" y="2061"/>
                  <a:pt x="3015" y="2062"/>
                  <a:pt x="3012" y="2067"/>
                </a:cubicBezTo>
                <a:cubicBezTo>
                  <a:pt x="3008" y="2072"/>
                  <a:pt x="3008" y="2081"/>
                  <a:pt x="3010" y="2088"/>
                </a:cubicBezTo>
                <a:cubicBezTo>
                  <a:pt x="3016" y="2109"/>
                  <a:pt x="3024" y="2129"/>
                  <a:pt x="3034" y="2148"/>
                </a:cubicBezTo>
                <a:cubicBezTo>
                  <a:pt x="3036" y="2151"/>
                  <a:pt x="3038" y="2155"/>
                  <a:pt x="3040" y="2159"/>
                </a:cubicBezTo>
                <a:cubicBezTo>
                  <a:pt x="3062" y="2159"/>
                  <a:pt x="3062" y="2159"/>
                  <a:pt x="3062" y="2159"/>
                </a:cubicBezTo>
                <a:cubicBezTo>
                  <a:pt x="3061" y="2158"/>
                  <a:pt x="3061" y="2157"/>
                  <a:pt x="3061" y="2157"/>
                </a:cubicBezTo>
                <a:cubicBezTo>
                  <a:pt x="3058" y="2139"/>
                  <a:pt x="3053" y="2122"/>
                  <a:pt x="3048" y="2106"/>
                </a:cubicBezTo>
                <a:close/>
                <a:moveTo>
                  <a:pt x="3053" y="1535"/>
                </a:moveTo>
                <a:cubicBezTo>
                  <a:pt x="3055" y="1537"/>
                  <a:pt x="3057" y="1538"/>
                  <a:pt x="3059" y="1539"/>
                </a:cubicBezTo>
                <a:cubicBezTo>
                  <a:pt x="3060" y="1539"/>
                  <a:pt x="3061" y="1539"/>
                  <a:pt x="3061" y="1539"/>
                </a:cubicBezTo>
                <a:cubicBezTo>
                  <a:pt x="3063" y="1539"/>
                  <a:pt x="3064" y="1538"/>
                  <a:pt x="3065" y="1537"/>
                </a:cubicBezTo>
                <a:cubicBezTo>
                  <a:pt x="3069" y="1532"/>
                  <a:pt x="3063" y="1519"/>
                  <a:pt x="3062" y="1514"/>
                </a:cubicBezTo>
                <a:cubicBezTo>
                  <a:pt x="3058" y="1505"/>
                  <a:pt x="3054" y="1498"/>
                  <a:pt x="3050" y="1490"/>
                </a:cubicBezTo>
                <a:cubicBezTo>
                  <a:pt x="3044" y="1476"/>
                  <a:pt x="3037" y="1463"/>
                  <a:pt x="3028" y="1451"/>
                </a:cubicBezTo>
                <a:cubicBezTo>
                  <a:pt x="3025" y="1447"/>
                  <a:pt x="3021" y="1442"/>
                  <a:pt x="3016" y="1440"/>
                </a:cubicBezTo>
                <a:cubicBezTo>
                  <a:pt x="3011" y="1438"/>
                  <a:pt x="3005" y="1440"/>
                  <a:pt x="3002" y="1445"/>
                </a:cubicBezTo>
                <a:cubicBezTo>
                  <a:pt x="3000" y="1449"/>
                  <a:pt x="2999" y="1453"/>
                  <a:pt x="3000" y="1457"/>
                </a:cubicBezTo>
                <a:cubicBezTo>
                  <a:pt x="3000" y="1461"/>
                  <a:pt x="3001" y="1465"/>
                  <a:pt x="3002" y="1469"/>
                </a:cubicBezTo>
                <a:cubicBezTo>
                  <a:pt x="3013" y="1498"/>
                  <a:pt x="3033" y="1518"/>
                  <a:pt x="3053" y="1535"/>
                </a:cubicBezTo>
                <a:close/>
                <a:moveTo>
                  <a:pt x="2373" y="32"/>
                </a:moveTo>
                <a:cubicBezTo>
                  <a:pt x="2373" y="32"/>
                  <a:pt x="2372" y="32"/>
                  <a:pt x="2372" y="32"/>
                </a:cubicBezTo>
                <a:cubicBezTo>
                  <a:pt x="2370" y="31"/>
                  <a:pt x="2367" y="31"/>
                  <a:pt x="2364" y="32"/>
                </a:cubicBezTo>
                <a:cubicBezTo>
                  <a:pt x="2351" y="37"/>
                  <a:pt x="2340" y="52"/>
                  <a:pt x="2331" y="65"/>
                </a:cubicBezTo>
                <a:cubicBezTo>
                  <a:pt x="2319" y="82"/>
                  <a:pt x="2304" y="118"/>
                  <a:pt x="2307" y="124"/>
                </a:cubicBezTo>
                <a:cubicBezTo>
                  <a:pt x="2310" y="131"/>
                  <a:pt x="2348" y="106"/>
                  <a:pt x="2363" y="85"/>
                </a:cubicBezTo>
                <a:cubicBezTo>
                  <a:pt x="2371" y="74"/>
                  <a:pt x="2386" y="52"/>
                  <a:pt x="2377" y="37"/>
                </a:cubicBezTo>
                <a:cubicBezTo>
                  <a:pt x="2376" y="35"/>
                  <a:pt x="2375" y="33"/>
                  <a:pt x="2373" y="32"/>
                </a:cubicBezTo>
                <a:close/>
                <a:moveTo>
                  <a:pt x="2757" y="1091"/>
                </a:moveTo>
                <a:cubicBezTo>
                  <a:pt x="2757" y="1091"/>
                  <a:pt x="2756" y="1090"/>
                  <a:pt x="2756" y="1090"/>
                </a:cubicBezTo>
                <a:cubicBezTo>
                  <a:pt x="2754" y="1089"/>
                  <a:pt x="2751" y="1089"/>
                  <a:pt x="2748" y="1090"/>
                </a:cubicBezTo>
                <a:cubicBezTo>
                  <a:pt x="2735" y="1095"/>
                  <a:pt x="2724" y="1110"/>
                  <a:pt x="2715" y="1123"/>
                </a:cubicBezTo>
                <a:cubicBezTo>
                  <a:pt x="2703" y="1140"/>
                  <a:pt x="2688" y="1176"/>
                  <a:pt x="2691" y="1183"/>
                </a:cubicBezTo>
                <a:cubicBezTo>
                  <a:pt x="2694" y="1189"/>
                  <a:pt x="2732" y="1164"/>
                  <a:pt x="2747" y="1144"/>
                </a:cubicBezTo>
                <a:cubicBezTo>
                  <a:pt x="2755" y="1133"/>
                  <a:pt x="2770" y="1111"/>
                  <a:pt x="2761" y="1095"/>
                </a:cubicBezTo>
                <a:cubicBezTo>
                  <a:pt x="2760" y="1093"/>
                  <a:pt x="2759" y="1092"/>
                  <a:pt x="2757" y="1091"/>
                </a:cubicBezTo>
                <a:close/>
                <a:moveTo>
                  <a:pt x="2373" y="738"/>
                </a:moveTo>
                <a:cubicBezTo>
                  <a:pt x="2373" y="738"/>
                  <a:pt x="2372" y="738"/>
                  <a:pt x="2372" y="737"/>
                </a:cubicBezTo>
                <a:cubicBezTo>
                  <a:pt x="2370" y="736"/>
                  <a:pt x="2367" y="736"/>
                  <a:pt x="2364" y="737"/>
                </a:cubicBezTo>
                <a:cubicBezTo>
                  <a:pt x="2351" y="743"/>
                  <a:pt x="2340" y="757"/>
                  <a:pt x="2331" y="770"/>
                </a:cubicBezTo>
                <a:cubicBezTo>
                  <a:pt x="2319" y="788"/>
                  <a:pt x="2304" y="824"/>
                  <a:pt x="2307" y="830"/>
                </a:cubicBezTo>
                <a:cubicBezTo>
                  <a:pt x="2310" y="836"/>
                  <a:pt x="2348" y="811"/>
                  <a:pt x="2363" y="791"/>
                </a:cubicBezTo>
                <a:cubicBezTo>
                  <a:pt x="2371" y="780"/>
                  <a:pt x="2386" y="758"/>
                  <a:pt x="2377" y="742"/>
                </a:cubicBezTo>
                <a:cubicBezTo>
                  <a:pt x="2376" y="741"/>
                  <a:pt x="2375" y="739"/>
                  <a:pt x="2373" y="738"/>
                </a:cubicBezTo>
                <a:close/>
                <a:moveTo>
                  <a:pt x="2280" y="2106"/>
                </a:moveTo>
                <a:cubicBezTo>
                  <a:pt x="2275" y="2091"/>
                  <a:pt x="2270" y="2068"/>
                  <a:pt x="2256" y="2063"/>
                </a:cubicBezTo>
                <a:cubicBezTo>
                  <a:pt x="2252" y="2061"/>
                  <a:pt x="2247" y="2062"/>
                  <a:pt x="2244" y="2067"/>
                </a:cubicBezTo>
                <a:cubicBezTo>
                  <a:pt x="2240" y="2072"/>
                  <a:pt x="2240" y="2081"/>
                  <a:pt x="2242" y="2088"/>
                </a:cubicBezTo>
                <a:cubicBezTo>
                  <a:pt x="2248" y="2109"/>
                  <a:pt x="2256" y="2129"/>
                  <a:pt x="2266" y="2148"/>
                </a:cubicBezTo>
                <a:cubicBezTo>
                  <a:pt x="2268" y="2151"/>
                  <a:pt x="2270" y="2155"/>
                  <a:pt x="2272" y="2159"/>
                </a:cubicBezTo>
                <a:cubicBezTo>
                  <a:pt x="2294" y="2159"/>
                  <a:pt x="2294" y="2159"/>
                  <a:pt x="2294" y="2159"/>
                </a:cubicBezTo>
                <a:cubicBezTo>
                  <a:pt x="2293" y="2158"/>
                  <a:pt x="2293" y="2157"/>
                  <a:pt x="2293" y="2157"/>
                </a:cubicBezTo>
                <a:cubicBezTo>
                  <a:pt x="2290" y="2139"/>
                  <a:pt x="2285" y="2122"/>
                  <a:pt x="2280" y="2106"/>
                </a:cubicBezTo>
                <a:close/>
                <a:moveTo>
                  <a:pt x="2248" y="2146"/>
                </a:moveTo>
                <a:cubicBezTo>
                  <a:pt x="2243" y="2144"/>
                  <a:pt x="2237" y="2146"/>
                  <a:pt x="2234" y="2151"/>
                </a:cubicBezTo>
                <a:cubicBezTo>
                  <a:pt x="2233" y="2153"/>
                  <a:pt x="2232" y="2156"/>
                  <a:pt x="2232" y="2159"/>
                </a:cubicBezTo>
                <a:cubicBezTo>
                  <a:pt x="2262" y="2159"/>
                  <a:pt x="2262" y="2159"/>
                  <a:pt x="2262" y="2159"/>
                </a:cubicBezTo>
                <a:cubicBezTo>
                  <a:pt x="2261" y="2158"/>
                  <a:pt x="2261" y="2158"/>
                  <a:pt x="2260" y="2157"/>
                </a:cubicBezTo>
                <a:cubicBezTo>
                  <a:pt x="2257" y="2152"/>
                  <a:pt x="2253" y="2148"/>
                  <a:pt x="2248" y="2146"/>
                </a:cubicBezTo>
                <a:close/>
                <a:moveTo>
                  <a:pt x="2285" y="1535"/>
                </a:moveTo>
                <a:cubicBezTo>
                  <a:pt x="2287" y="1537"/>
                  <a:pt x="2289" y="1538"/>
                  <a:pt x="2291" y="1539"/>
                </a:cubicBezTo>
                <a:cubicBezTo>
                  <a:pt x="2292" y="1539"/>
                  <a:pt x="2293" y="1539"/>
                  <a:pt x="2293" y="1539"/>
                </a:cubicBezTo>
                <a:cubicBezTo>
                  <a:pt x="2295" y="1539"/>
                  <a:pt x="2296" y="1538"/>
                  <a:pt x="2297" y="1537"/>
                </a:cubicBezTo>
                <a:cubicBezTo>
                  <a:pt x="2301" y="1532"/>
                  <a:pt x="2295" y="1519"/>
                  <a:pt x="2294" y="1514"/>
                </a:cubicBezTo>
                <a:cubicBezTo>
                  <a:pt x="2290" y="1505"/>
                  <a:pt x="2286" y="1498"/>
                  <a:pt x="2282" y="1490"/>
                </a:cubicBezTo>
                <a:cubicBezTo>
                  <a:pt x="2276" y="1476"/>
                  <a:pt x="2269" y="1463"/>
                  <a:pt x="2260" y="1451"/>
                </a:cubicBezTo>
                <a:cubicBezTo>
                  <a:pt x="2257" y="1447"/>
                  <a:pt x="2253" y="1442"/>
                  <a:pt x="2248" y="1440"/>
                </a:cubicBezTo>
                <a:cubicBezTo>
                  <a:pt x="2243" y="1438"/>
                  <a:pt x="2237" y="1440"/>
                  <a:pt x="2234" y="1445"/>
                </a:cubicBezTo>
                <a:cubicBezTo>
                  <a:pt x="2232" y="1449"/>
                  <a:pt x="2231" y="1453"/>
                  <a:pt x="2232" y="1457"/>
                </a:cubicBezTo>
                <a:cubicBezTo>
                  <a:pt x="2232" y="1461"/>
                  <a:pt x="2233" y="1465"/>
                  <a:pt x="2234" y="1469"/>
                </a:cubicBezTo>
                <a:cubicBezTo>
                  <a:pt x="2245" y="1498"/>
                  <a:pt x="2265" y="1518"/>
                  <a:pt x="2285" y="1535"/>
                </a:cubicBezTo>
                <a:close/>
                <a:moveTo>
                  <a:pt x="1989" y="382"/>
                </a:moveTo>
                <a:cubicBezTo>
                  <a:pt x="1989" y="382"/>
                  <a:pt x="1988" y="382"/>
                  <a:pt x="1988" y="382"/>
                </a:cubicBezTo>
                <a:cubicBezTo>
                  <a:pt x="1986" y="380"/>
                  <a:pt x="1983" y="381"/>
                  <a:pt x="1980" y="382"/>
                </a:cubicBezTo>
                <a:cubicBezTo>
                  <a:pt x="1967" y="387"/>
                  <a:pt x="1956" y="402"/>
                  <a:pt x="1947" y="415"/>
                </a:cubicBezTo>
                <a:cubicBezTo>
                  <a:pt x="1935" y="432"/>
                  <a:pt x="1920" y="468"/>
                  <a:pt x="1923" y="474"/>
                </a:cubicBezTo>
                <a:cubicBezTo>
                  <a:pt x="1926" y="480"/>
                  <a:pt x="1964" y="456"/>
                  <a:pt x="1979" y="435"/>
                </a:cubicBezTo>
                <a:cubicBezTo>
                  <a:pt x="1987" y="424"/>
                  <a:pt x="2002" y="402"/>
                  <a:pt x="1993" y="387"/>
                </a:cubicBezTo>
                <a:cubicBezTo>
                  <a:pt x="1992" y="385"/>
                  <a:pt x="1991" y="383"/>
                  <a:pt x="1989" y="382"/>
                </a:cubicBezTo>
                <a:close/>
                <a:moveTo>
                  <a:pt x="1989" y="1091"/>
                </a:moveTo>
                <a:cubicBezTo>
                  <a:pt x="1989" y="1091"/>
                  <a:pt x="1988" y="1090"/>
                  <a:pt x="1988" y="1090"/>
                </a:cubicBezTo>
                <a:cubicBezTo>
                  <a:pt x="1986" y="1089"/>
                  <a:pt x="1983" y="1089"/>
                  <a:pt x="1980" y="1090"/>
                </a:cubicBezTo>
                <a:cubicBezTo>
                  <a:pt x="1967" y="1095"/>
                  <a:pt x="1956" y="1110"/>
                  <a:pt x="1947" y="1123"/>
                </a:cubicBezTo>
                <a:cubicBezTo>
                  <a:pt x="1935" y="1140"/>
                  <a:pt x="1920" y="1176"/>
                  <a:pt x="1923" y="1183"/>
                </a:cubicBezTo>
                <a:cubicBezTo>
                  <a:pt x="1926" y="1189"/>
                  <a:pt x="1964" y="1164"/>
                  <a:pt x="1979" y="1144"/>
                </a:cubicBezTo>
                <a:cubicBezTo>
                  <a:pt x="1987" y="1133"/>
                  <a:pt x="2002" y="1111"/>
                  <a:pt x="1993" y="1095"/>
                </a:cubicBezTo>
                <a:cubicBezTo>
                  <a:pt x="1992" y="1093"/>
                  <a:pt x="1991" y="1092"/>
                  <a:pt x="1989" y="1091"/>
                </a:cubicBezTo>
                <a:close/>
                <a:moveTo>
                  <a:pt x="2368" y="2073"/>
                </a:moveTo>
                <a:cubicBezTo>
                  <a:pt x="2368" y="2070"/>
                  <a:pt x="2367" y="2067"/>
                  <a:pt x="2366" y="2065"/>
                </a:cubicBezTo>
                <a:cubicBezTo>
                  <a:pt x="2363" y="2062"/>
                  <a:pt x="2360" y="2062"/>
                  <a:pt x="2357" y="2063"/>
                </a:cubicBezTo>
                <a:cubicBezTo>
                  <a:pt x="2350" y="2065"/>
                  <a:pt x="2346" y="2071"/>
                  <a:pt x="2342" y="2077"/>
                </a:cubicBezTo>
                <a:cubicBezTo>
                  <a:pt x="2337" y="2085"/>
                  <a:pt x="2332" y="2092"/>
                  <a:pt x="2329" y="2101"/>
                </a:cubicBezTo>
                <a:cubicBezTo>
                  <a:pt x="2323" y="2116"/>
                  <a:pt x="2319" y="2131"/>
                  <a:pt x="2314" y="2146"/>
                </a:cubicBezTo>
                <a:cubicBezTo>
                  <a:pt x="2313" y="2150"/>
                  <a:pt x="2312" y="2154"/>
                  <a:pt x="2310" y="2159"/>
                </a:cubicBezTo>
                <a:cubicBezTo>
                  <a:pt x="2333" y="2159"/>
                  <a:pt x="2333" y="2159"/>
                  <a:pt x="2333" y="2159"/>
                </a:cubicBezTo>
                <a:cubicBezTo>
                  <a:pt x="2336" y="2155"/>
                  <a:pt x="2338" y="2152"/>
                  <a:pt x="2340" y="2149"/>
                </a:cubicBezTo>
                <a:cubicBezTo>
                  <a:pt x="2347" y="2137"/>
                  <a:pt x="2353" y="2125"/>
                  <a:pt x="2359" y="2113"/>
                </a:cubicBezTo>
                <a:cubicBezTo>
                  <a:pt x="2364" y="2100"/>
                  <a:pt x="2370" y="2088"/>
                  <a:pt x="2368" y="2073"/>
                </a:cubicBezTo>
                <a:close/>
                <a:moveTo>
                  <a:pt x="2373" y="2149"/>
                </a:moveTo>
                <a:cubicBezTo>
                  <a:pt x="2373" y="2149"/>
                  <a:pt x="2372" y="2149"/>
                  <a:pt x="2372" y="2148"/>
                </a:cubicBezTo>
                <a:cubicBezTo>
                  <a:pt x="2370" y="2147"/>
                  <a:pt x="2367" y="2147"/>
                  <a:pt x="2364" y="2148"/>
                </a:cubicBezTo>
                <a:cubicBezTo>
                  <a:pt x="2359" y="2151"/>
                  <a:pt x="2354" y="2154"/>
                  <a:pt x="2349" y="2159"/>
                </a:cubicBezTo>
                <a:cubicBezTo>
                  <a:pt x="2379" y="2159"/>
                  <a:pt x="2379" y="2159"/>
                  <a:pt x="2379" y="2159"/>
                </a:cubicBezTo>
                <a:cubicBezTo>
                  <a:pt x="2378" y="2157"/>
                  <a:pt x="2378" y="2155"/>
                  <a:pt x="2377" y="2153"/>
                </a:cubicBezTo>
                <a:cubicBezTo>
                  <a:pt x="2376" y="2152"/>
                  <a:pt x="2375" y="2150"/>
                  <a:pt x="2373" y="2149"/>
                </a:cubicBezTo>
                <a:close/>
                <a:moveTo>
                  <a:pt x="2373" y="1444"/>
                </a:moveTo>
                <a:cubicBezTo>
                  <a:pt x="2373" y="1443"/>
                  <a:pt x="2372" y="1443"/>
                  <a:pt x="2372" y="1443"/>
                </a:cubicBezTo>
                <a:cubicBezTo>
                  <a:pt x="2370" y="1442"/>
                  <a:pt x="2367" y="1442"/>
                  <a:pt x="2364" y="1443"/>
                </a:cubicBezTo>
                <a:cubicBezTo>
                  <a:pt x="2351" y="1448"/>
                  <a:pt x="2340" y="1463"/>
                  <a:pt x="2331" y="1476"/>
                </a:cubicBezTo>
                <a:cubicBezTo>
                  <a:pt x="2319" y="1493"/>
                  <a:pt x="2304" y="1529"/>
                  <a:pt x="2307" y="1536"/>
                </a:cubicBezTo>
                <a:cubicBezTo>
                  <a:pt x="2310" y="1542"/>
                  <a:pt x="2348" y="1517"/>
                  <a:pt x="2363" y="1497"/>
                </a:cubicBezTo>
                <a:cubicBezTo>
                  <a:pt x="2371" y="1485"/>
                  <a:pt x="2386" y="1464"/>
                  <a:pt x="2377" y="1448"/>
                </a:cubicBezTo>
                <a:cubicBezTo>
                  <a:pt x="2376" y="1446"/>
                  <a:pt x="2375" y="1445"/>
                  <a:pt x="2373" y="1444"/>
                </a:cubicBezTo>
                <a:close/>
                <a:moveTo>
                  <a:pt x="3086" y="2035"/>
                </a:moveTo>
                <a:cubicBezTo>
                  <a:pt x="3087" y="2021"/>
                  <a:pt x="3088" y="1998"/>
                  <a:pt x="3076" y="1991"/>
                </a:cubicBezTo>
                <a:cubicBezTo>
                  <a:pt x="3071" y="1988"/>
                  <a:pt x="3064" y="1990"/>
                  <a:pt x="3060" y="1995"/>
                </a:cubicBezTo>
                <a:cubicBezTo>
                  <a:pt x="3056" y="2000"/>
                  <a:pt x="3054" y="2008"/>
                  <a:pt x="3053" y="2015"/>
                </a:cubicBezTo>
                <a:cubicBezTo>
                  <a:pt x="3054" y="2040"/>
                  <a:pt x="3057" y="2065"/>
                  <a:pt x="3060" y="2090"/>
                </a:cubicBezTo>
                <a:cubicBezTo>
                  <a:pt x="3062" y="2100"/>
                  <a:pt x="3063" y="2109"/>
                  <a:pt x="3065" y="2119"/>
                </a:cubicBezTo>
                <a:cubicBezTo>
                  <a:pt x="3066" y="2122"/>
                  <a:pt x="3069" y="2141"/>
                  <a:pt x="3073" y="2133"/>
                </a:cubicBezTo>
                <a:cubicBezTo>
                  <a:pt x="3075" y="2128"/>
                  <a:pt x="3076" y="2122"/>
                  <a:pt x="3077" y="2117"/>
                </a:cubicBezTo>
                <a:cubicBezTo>
                  <a:pt x="3079" y="2107"/>
                  <a:pt x="3080" y="2097"/>
                  <a:pt x="3081" y="2086"/>
                </a:cubicBezTo>
                <a:cubicBezTo>
                  <a:pt x="3084" y="2069"/>
                  <a:pt x="3085" y="2052"/>
                  <a:pt x="3086" y="2035"/>
                </a:cubicBezTo>
                <a:close/>
                <a:moveTo>
                  <a:pt x="2318" y="2035"/>
                </a:moveTo>
                <a:cubicBezTo>
                  <a:pt x="2319" y="2021"/>
                  <a:pt x="2320" y="1998"/>
                  <a:pt x="2308" y="1991"/>
                </a:cubicBezTo>
                <a:cubicBezTo>
                  <a:pt x="2303" y="1988"/>
                  <a:pt x="2296" y="1990"/>
                  <a:pt x="2292" y="1995"/>
                </a:cubicBezTo>
                <a:cubicBezTo>
                  <a:pt x="2288" y="2000"/>
                  <a:pt x="2286" y="2008"/>
                  <a:pt x="2285" y="2015"/>
                </a:cubicBezTo>
                <a:cubicBezTo>
                  <a:pt x="2286" y="2040"/>
                  <a:pt x="2289" y="2065"/>
                  <a:pt x="2292" y="2090"/>
                </a:cubicBezTo>
                <a:cubicBezTo>
                  <a:pt x="2294" y="2100"/>
                  <a:pt x="2295" y="2109"/>
                  <a:pt x="2297" y="2119"/>
                </a:cubicBezTo>
                <a:cubicBezTo>
                  <a:pt x="2298" y="2122"/>
                  <a:pt x="2301" y="2141"/>
                  <a:pt x="2305" y="2133"/>
                </a:cubicBezTo>
                <a:cubicBezTo>
                  <a:pt x="2307" y="2128"/>
                  <a:pt x="2308" y="2122"/>
                  <a:pt x="2309" y="2117"/>
                </a:cubicBezTo>
                <a:cubicBezTo>
                  <a:pt x="2311" y="2107"/>
                  <a:pt x="2312" y="2097"/>
                  <a:pt x="2313" y="2086"/>
                </a:cubicBezTo>
                <a:cubicBezTo>
                  <a:pt x="2316" y="2069"/>
                  <a:pt x="2317" y="2052"/>
                  <a:pt x="2318" y="2035"/>
                </a:cubicBezTo>
                <a:close/>
                <a:moveTo>
                  <a:pt x="3828" y="584"/>
                </a:moveTo>
                <a:cubicBezTo>
                  <a:pt x="3824" y="589"/>
                  <a:pt x="3822" y="596"/>
                  <a:pt x="3821" y="604"/>
                </a:cubicBezTo>
                <a:cubicBezTo>
                  <a:pt x="3822" y="629"/>
                  <a:pt x="3825" y="654"/>
                  <a:pt x="3828" y="679"/>
                </a:cubicBezTo>
                <a:cubicBezTo>
                  <a:pt x="3830" y="688"/>
                  <a:pt x="3831" y="698"/>
                  <a:pt x="3833" y="708"/>
                </a:cubicBezTo>
                <a:cubicBezTo>
                  <a:pt x="3834" y="711"/>
                  <a:pt x="3837" y="730"/>
                  <a:pt x="3841" y="721"/>
                </a:cubicBezTo>
                <a:cubicBezTo>
                  <a:pt x="3841" y="721"/>
                  <a:pt x="3841" y="720"/>
                  <a:pt x="3842" y="720"/>
                </a:cubicBezTo>
                <a:cubicBezTo>
                  <a:pt x="3842" y="579"/>
                  <a:pt x="3842" y="579"/>
                  <a:pt x="3842" y="579"/>
                </a:cubicBezTo>
                <a:cubicBezTo>
                  <a:pt x="3837" y="577"/>
                  <a:pt x="3832" y="580"/>
                  <a:pt x="3828" y="584"/>
                </a:cubicBezTo>
                <a:close/>
                <a:moveTo>
                  <a:pt x="3828" y="1995"/>
                </a:moveTo>
                <a:cubicBezTo>
                  <a:pt x="3824" y="2000"/>
                  <a:pt x="3822" y="2008"/>
                  <a:pt x="3821" y="2015"/>
                </a:cubicBezTo>
                <a:cubicBezTo>
                  <a:pt x="3822" y="2040"/>
                  <a:pt x="3825" y="2065"/>
                  <a:pt x="3828" y="2090"/>
                </a:cubicBezTo>
                <a:cubicBezTo>
                  <a:pt x="3830" y="2100"/>
                  <a:pt x="3831" y="2109"/>
                  <a:pt x="3833" y="2119"/>
                </a:cubicBezTo>
                <a:cubicBezTo>
                  <a:pt x="3834" y="2122"/>
                  <a:pt x="3837" y="2141"/>
                  <a:pt x="3841" y="2133"/>
                </a:cubicBezTo>
                <a:cubicBezTo>
                  <a:pt x="3841" y="2132"/>
                  <a:pt x="3841" y="2131"/>
                  <a:pt x="3842" y="2131"/>
                </a:cubicBezTo>
                <a:cubicBezTo>
                  <a:pt x="3842" y="1990"/>
                  <a:pt x="3842" y="1990"/>
                  <a:pt x="3842" y="1990"/>
                </a:cubicBezTo>
                <a:cubicBezTo>
                  <a:pt x="3837" y="1989"/>
                  <a:pt x="3832" y="1991"/>
                  <a:pt x="3828" y="1995"/>
                </a:cubicBezTo>
                <a:close/>
                <a:moveTo>
                  <a:pt x="3816" y="2106"/>
                </a:moveTo>
                <a:cubicBezTo>
                  <a:pt x="3811" y="2091"/>
                  <a:pt x="3806" y="2068"/>
                  <a:pt x="3792" y="2063"/>
                </a:cubicBezTo>
                <a:cubicBezTo>
                  <a:pt x="3788" y="2061"/>
                  <a:pt x="3783" y="2062"/>
                  <a:pt x="3780" y="2067"/>
                </a:cubicBezTo>
                <a:cubicBezTo>
                  <a:pt x="3776" y="2072"/>
                  <a:pt x="3776" y="2081"/>
                  <a:pt x="3778" y="2088"/>
                </a:cubicBezTo>
                <a:cubicBezTo>
                  <a:pt x="3784" y="2109"/>
                  <a:pt x="3792" y="2129"/>
                  <a:pt x="3802" y="2148"/>
                </a:cubicBezTo>
                <a:cubicBezTo>
                  <a:pt x="3804" y="2151"/>
                  <a:pt x="3806" y="2155"/>
                  <a:pt x="3808" y="2159"/>
                </a:cubicBezTo>
                <a:cubicBezTo>
                  <a:pt x="3830" y="2159"/>
                  <a:pt x="3830" y="2159"/>
                  <a:pt x="3830" y="2159"/>
                </a:cubicBezTo>
                <a:cubicBezTo>
                  <a:pt x="3829" y="2158"/>
                  <a:pt x="3829" y="2157"/>
                  <a:pt x="3829" y="2157"/>
                </a:cubicBezTo>
                <a:cubicBezTo>
                  <a:pt x="3826" y="2139"/>
                  <a:pt x="3821" y="2122"/>
                  <a:pt x="3816" y="2106"/>
                </a:cubicBezTo>
                <a:close/>
                <a:moveTo>
                  <a:pt x="3784" y="2146"/>
                </a:moveTo>
                <a:cubicBezTo>
                  <a:pt x="3779" y="2144"/>
                  <a:pt x="3773" y="2146"/>
                  <a:pt x="3770" y="2151"/>
                </a:cubicBezTo>
                <a:cubicBezTo>
                  <a:pt x="3769" y="2153"/>
                  <a:pt x="3768" y="2156"/>
                  <a:pt x="3768" y="2159"/>
                </a:cubicBezTo>
                <a:cubicBezTo>
                  <a:pt x="3798" y="2159"/>
                  <a:pt x="3798" y="2159"/>
                  <a:pt x="3798" y="2159"/>
                </a:cubicBezTo>
                <a:cubicBezTo>
                  <a:pt x="3797" y="2158"/>
                  <a:pt x="3797" y="2158"/>
                  <a:pt x="3796" y="2157"/>
                </a:cubicBezTo>
                <a:cubicBezTo>
                  <a:pt x="3793" y="2152"/>
                  <a:pt x="3789" y="2148"/>
                  <a:pt x="3784" y="2146"/>
                </a:cubicBezTo>
                <a:close/>
                <a:moveTo>
                  <a:pt x="3841" y="1486"/>
                </a:moveTo>
                <a:cubicBezTo>
                  <a:pt x="3841" y="1486"/>
                  <a:pt x="3841" y="1487"/>
                  <a:pt x="3842" y="1487"/>
                </a:cubicBezTo>
                <a:cubicBezTo>
                  <a:pt x="3842" y="1471"/>
                  <a:pt x="3842" y="1471"/>
                  <a:pt x="3842" y="1471"/>
                </a:cubicBezTo>
                <a:cubicBezTo>
                  <a:pt x="3840" y="1478"/>
                  <a:pt x="3839" y="1484"/>
                  <a:pt x="3841" y="1486"/>
                </a:cubicBezTo>
                <a:close/>
                <a:moveTo>
                  <a:pt x="3821" y="1535"/>
                </a:moveTo>
                <a:cubicBezTo>
                  <a:pt x="3823" y="1537"/>
                  <a:pt x="3825" y="1538"/>
                  <a:pt x="3827" y="1539"/>
                </a:cubicBezTo>
                <a:cubicBezTo>
                  <a:pt x="3828" y="1539"/>
                  <a:pt x="3829" y="1539"/>
                  <a:pt x="3829" y="1539"/>
                </a:cubicBezTo>
                <a:cubicBezTo>
                  <a:pt x="3831" y="1539"/>
                  <a:pt x="3832" y="1538"/>
                  <a:pt x="3833" y="1537"/>
                </a:cubicBezTo>
                <a:cubicBezTo>
                  <a:pt x="3837" y="1532"/>
                  <a:pt x="3831" y="1519"/>
                  <a:pt x="3830" y="1514"/>
                </a:cubicBezTo>
                <a:cubicBezTo>
                  <a:pt x="3826" y="1505"/>
                  <a:pt x="3822" y="1498"/>
                  <a:pt x="3818" y="1490"/>
                </a:cubicBezTo>
                <a:cubicBezTo>
                  <a:pt x="3812" y="1476"/>
                  <a:pt x="3805" y="1463"/>
                  <a:pt x="3796" y="1451"/>
                </a:cubicBezTo>
                <a:cubicBezTo>
                  <a:pt x="3793" y="1447"/>
                  <a:pt x="3789" y="1442"/>
                  <a:pt x="3784" y="1440"/>
                </a:cubicBezTo>
                <a:cubicBezTo>
                  <a:pt x="3779" y="1438"/>
                  <a:pt x="3773" y="1440"/>
                  <a:pt x="3770" y="1445"/>
                </a:cubicBezTo>
                <a:cubicBezTo>
                  <a:pt x="3768" y="1449"/>
                  <a:pt x="3767" y="1453"/>
                  <a:pt x="3768" y="1457"/>
                </a:cubicBezTo>
                <a:cubicBezTo>
                  <a:pt x="3768" y="1461"/>
                  <a:pt x="3769" y="1465"/>
                  <a:pt x="3770" y="1469"/>
                </a:cubicBezTo>
                <a:cubicBezTo>
                  <a:pt x="3781" y="1498"/>
                  <a:pt x="3801" y="1518"/>
                  <a:pt x="3821" y="1535"/>
                </a:cubicBezTo>
                <a:close/>
                <a:moveTo>
                  <a:pt x="3833" y="0"/>
                </a:moveTo>
                <a:cubicBezTo>
                  <a:pt x="3833" y="1"/>
                  <a:pt x="3833" y="2"/>
                  <a:pt x="3833" y="3"/>
                </a:cubicBezTo>
                <a:cubicBezTo>
                  <a:pt x="3834" y="5"/>
                  <a:pt x="3837" y="24"/>
                  <a:pt x="3841" y="16"/>
                </a:cubicBezTo>
                <a:cubicBezTo>
                  <a:pt x="3841" y="15"/>
                  <a:pt x="3841" y="15"/>
                  <a:pt x="3842" y="14"/>
                </a:cubicBezTo>
                <a:cubicBezTo>
                  <a:pt x="3842" y="0"/>
                  <a:pt x="3842" y="0"/>
                  <a:pt x="3842" y="0"/>
                </a:cubicBezTo>
                <a:lnTo>
                  <a:pt x="3833" y="0"/>
                </a:lnTo>
                <a:close/>
                <a:moveTo>
                  <a:pt x="3525" y="382"/>
                </a:moveTo>
                <a:cubicBezTo>
                  <a:pt x="3525" y="382"/>
                  <a:pt x="3524" y="382"/>
                  <a:pt x="3524" y="382"/>
                </a:cubicBezTo>
                <a:cubicBezTo>
                  <a:pt x="3522" y="380"/>
                  <a:pt x="3519" y="381"/>
                  <a:pt x="3516" y="382"/>
                </a:cubicBezTo>
                <a:cubicBezTo>
                  <a:pt x="3503" y="387"/>
                  <a:pt x="3492" y="402"/>
                  <a:pt x="3483" y="415"/>
                </a:cubicBezTo>
                <a:cubicBezTo>
                  <a:pt x="3471" y="432"/>
                  <a:pt x="3456" y="468"/>
                  <a:pt x="3459" y="474"/>
                </a:cubicBezTo>
                <a:cubicBezTo>
                  <a:pt x="3462" y="480"/>
                  <a:pt x="3500" y="456"/>
                  <a:pt x="3515" y="435"/>
                </a:cubicBezTo>
                <a:cubicBezTo>
                  <a:pt x="3523" y="424"/>
                  <a:pt x="3538" y="402"/>
                  <a:pt x="3529" y="387"/>
                </a:cubicBezTo>
                <a:cubicBezTo>
                  <a:pt x="3528" y="385"/>
                  <a:pt x="3527" y="383"/>
                  <a:pt x="3525" y="382"/>
                </a:cubicBezTo>
                <a:close/>
                <a:moveTo>
                  <a:pt x="3841" y="75"/>
                </a:moveTo>
                <a:cubicBezTo>
                  <a:pt x="3841" y="75"/>
                  <a:pt x="3841" y="75"/>
                  <a:pt x="3842" y="76"/>
                </a:cubicBezTo>
                <a:cubicBezTo>
                  <a:pt x="3842" y="59"/>
                  <a:pt x="3842" y="59"/>
                  <a:pt x="3842" y="59"/>
                </a:cubicBezTo>
                <a:cubicBezTo>
                  <a:pt x="3840" y="67"/>
                  <a:pt x="3839" y="73"/>
                  <a:pt x="3841" y="75"/>
                </a:cubicBezTo>
                <a:close/>
                <a:moveTo>
                  <a:pt x="3841" y="781"/>
                </a:moveTo>
                <a:cubicBezTo>
                  <a:pt x="3841" y="781"/>
                  <a:pt x="3841" y="781"/>
                  <a:pt x="3842" y="781"/>
                </a:cubicBezTo>
                <a:cubicBezTo>
                  <a:pt x="3842" y="765"/>
                  <a:pt x="3842" y="765"/>
                  <a:pt x="3842" y="765"/>
                </a:cubicBezTo>
                <a:cubicBezTo>
                  <a:pt x="3840" y="773"/>
                  <a:pt x="3839" y="779"/>
                  <a:pt x="3841" y="781"/>
                </a:cubicBezTo>
                <a:close/>
                <a:moveTo>
                  <a:pt x="3828" y="1290"/>
                </a:moveTo>
                <a:cubicBezTo>
                  <a:pt x="3824" y="1295"/>
                  <a:pt x="3822" y="1302"/>
                  <a:pt x="3821" y="1309"/>
                </a:cubicBezTo>
                <a:cubicBezTo>
                  <a:pt x="3822" y="1334"/>
                  <a:pt x="3825" y="1359"/>
                  <a:pt x="3828" y="1384"/>
                </a:cubicBezTo>
                <a:cubicBezTo>
                  <a:pt x="3830" y="1394"/>
                  <a:pt x="3831" y="1404"/>
                  <a:pt x="3833" y="1414"/>
                </a:cubicBezTo>
                <a:cubicBezTo>
                  <a:pt x="3834" y="1417"/>
                  <a:pt x="3837" y="1435"/>
                  <a:pt x="3841" y="1427"/>
                </a:cubicBezTo>
                <a:cubicBezTo>
                  <a:pt x="3841" y="1426"/>
                  <a:pt x="3841" y="1426"/>
                  <a:pt x="3842" y="1425"/>
                </a:cubicBezTo>
                <a:cubicBezTo>
                  <a:pt x="3842" y="1285"/>
                  <a:pt x="3842" y="1285"/>
                  <a:pt x="3842" y="1285"/>
                </a:cubicBezTo>
                <a:cubicBezTo>
                  <a:pt x="3837" y="1283"/>
                  <a:pt x="3832" y="1285"/>
                  <a:pt x="3828" y="1290"/>
                </a:cubicBezTo>
                <a:close/>
                <a:moveTo>
                  <a:pt x="1989" y="1794"/>
                </a:moveTo>
                <a:cubicBezTo>
                  <a:pt x="1989" y="1794"/>
                  <a:pt x="1988" y="1794"/>
                  <a:pt x="1988" y="1794"/>
                </a:cubicBezTo>
                <a:cubicBezTo>
                  <a:pt x="1986" y="1793"/>
                  <a:pt x="1983" y="1793"/>
                  <a:pt x="1980" y="1794"/>
                </a:cubicBezTo>
                <a:cubicBezTo>
                  <a:pt x="1967" y="1799"/>
                  <a:pt x="1956" y="1814"/>
                  <a:pt x="1947" y="1827"/>
                </a:cubicBezTo>
                <a:cubicBezTo>
                  <a:pt x="1935" y="1844"/>
                  <a:pt x="1920" y="1880"/>
                  <a:pt x="1923" y="1886"/>
                </a:cubicBezTo>
                <a:cubicBezTo>
                  <a:pt x="1926" y="1893"/>
                  <a:pt x="1964" y="1868"/>
                  <a:pt x="1979" y="1847"/>
                </a:cubicBezTo>
                <a:cubicBezTo>
                  <a:pt x="1987" y="1836"/>
                  <a:pt x="2002" y="1815"/>
                  <a:pt x="1993" y="1799"/>
                </a:cubicBezTo>
                <a:cubicBezTo>
                  <a:pt x="1992" y="1797"/>
                  <a:pt x="1991" y="1796"/>
                  <a:pt x="1989" y="1794"/>
                </a:cubicBezTo>
                <a:close/>
                <a:moveTo>
                  <a:pt x="3141" y="1444"/>
                </a:moveTo>
                <a:cubicBezTo>
                  <a:pt x="3141" y="1443"/>
                  <a:pt x="3140" y="1443"/>
                  <a:pt x="3140" y="1443"/>
                </a:cubicBezTo>
                <a:cubicBezTo>
                  <a:pt x="3138" y="1442"/>
                  <a:pt x="3135" y="1442"/>
                  <a:pt x="3132" y="1443"/>
                </a:cubicBezTo>
                <a:cubicBezTo>
                  <a:pt x="3119" y="1448"/>
                  <a:pt x="3108" y="1463"/>
                  <a:pt x="3099" y="1476"/>
                </a:cubicBezTo>
                <a:cubicBezTo>
                  <a:pt x="3087" y="1493"/>
                  <a:pt x="3072" y="1529"/>
                  <a:pt x="3075" y="1536"/>
                </a:cubicBezTo>
                <a:cubicBezTo>
                  <a:pt x="3078" y="1542"/>
                  <a:pt x="3116" y="1517"/>
                  <a:pt x="3131" y="1497"/>
                </a:cubicBezTo>
                <a:cubicBezTo>
                  <a:pt x="3139" y="1485"/>
                  <a:pt x="3154" y="1464"/>
                  <a:pt x="3145" y="1448"/>
                </a:cubicBezTo>
                <a:cubicBezTo>
                  <a:pt x="3144" y="1446"/>
                  <a:pt x="3143" y="1445"/>
                  <a:pt x="3141" y="1444"/>
                </a:cubicBezTo>
                <a:close/>
                <a:moveTo>
                  <a:pt x="3434" y="1841"/>
                </a:moveTo>
                <a:cubicBezTo>
                  <a:pt x="3428" y="1827"/>
                  <a:pt x="3421" y="1814"/>
                  <a:pt x="3412" y="1802"/>
                </a:cubicBezTo>
                <a:cubicBezTo>
                  <a:pt x="3409" y="1797"/>
                  <a:pt x="3405" y="1793"/>
                  <a:pt x="3400" y="1791"/>
                </a:cubicBezTo>
                <a:cubicBezTo>
                  <a:pt x="3395" y="1789"/>
                  <a:pt x="3389" y="1791"/>
                  <a:pt x="3386" y="1796"/>
                </a:cubicBezTo>
                <a:cubicBezTo>
                  <a:pt x="3384" y="1800"/>
                  <a:pt x="3383" y="1804"/>
                  <a:pt x="3384" y="1808"/>
                </a:cubicBezTo>
                <a:cubicBezTo>
                  <a:pt x="3384" y="1812"/>
                  <a:pt x="3385" y="1816"/>
                  <a:pt x="3386" y="1820"/>
                </a:cubicBezTo>
                <a:cubicBezTo>
                  <a:pt x="3397" y="1849"/>
                  <a:pt x="3417" y="1869"/>
                  <a:pt x="3437" y="1886"/>
                </a:cubicBezTo>
                <a:cubicBezTo>
                  <a:pt x="3439" y="1887"/>
                  <a:pt x="3441" y="1889"/>
                  <a:pt x="3443" y="1890"/>
                </a:cubicBezTo>
                <a:cubicBezTo>
                  <a:pt x="3444" y="1890"/>
                  <a:pt x="3445" y="1890"/>
                  <a:pt x="3445" y="1890"/>
                </a:cubicBezTo>
                <a:cubicBezTo>
                  <a:pt x="3447" y="1890"/>
                  <a:pt x="3448" y="1889"/>
                  <a:pt x="3449" y="1888"/>
                </a:cubicBezTo>
                <a:cubicBezTo>
                  <a:pt x="3453" y="1883"/>
                  <a:pt x="3447" y="1869"/>
                  <a:pt x="3446" y="1865"/>
                </a:cubicBezTo>
                <a:cubicBezTo>
                  <a:pt x="3442" y="1856"/>
                  <a:pt x="3438" y="1849"/>
                  <a:pt x="3434" y="1841"/>
                </a:cubicBezTo>
                <a:close/>
                <a:moveTo>
                  <a:pt x="3141" y="32"/>
                </a:moveTo>
                <a:cubicBezTo>
                  <a:pt x="3141" y="32"/>
                  <a:pt x="3140" y="32"/>
                  <a:pt x="3140" y="32"/>
                </a:cubicBezTo>
                <a:cubicBezTo>
                  <a:pt x="3138" y="31"/>
                  <a:pt x="3135" y="31"/>
                  <a:pt x="3132" y="32"/>
                </a:cubicBezTo>
                <a:cubicBezTo>
                  <a:pt x="3119" y="37"/>
                  <a:pt x="3108" y="52"/>
                  <a:pt x="3099" y="65"/>
                </a:cubicBezTo>
                <a:cubicBezTo>
                  <a:pt x="3087" y="82"/>
                  <a:pt x="3072" y="118"/>
                  <a:pt x="3075" y="124"/>
                </a:cubicBezTo>
                <a:cubicBezTo>
                  <a:pt x="3078" y="131"/>
                  <a:pt x="3116" y="106"/>
                  <a:pt x="3131" y="85"/>
                </a:cubicBezTo>
                <a:cubicBezTo>
                  <a:pt x="3139" y="74"/>
                  <a:pt x="3154" y="52"/>
                  <a:pt x="3145" y="37"/>
                </a:cubicBezTo>
                <a:cubicBezTo>
                  <a:pt x="3144" y="35"/>
                  <a:pt x="3143" y="33"/>
                  <a:pt x="3141" y="32"/>
                </a:cubicBezTo>
                <a:close/>
                <a:moveTo>
                  <a:pt x="3141" y="738"/>
                </a:moveTo>
                <a:cubicBezTo>
                  <a:pt x="3141" y="738"/>
                  <a:pt x="3140" y="738"/>
                  <a:pt x="3140" y="737"/>
                </a:cubicBezTo>
                <a:cubicBezTo>
                  <a:pt x="3138" y="736"/>
                  <a:pt x="3135" y="736"/>
                  <a:pt x="3132" y="737"/>
                </a:cubicBezTo>
                <a:cubicBezTo>
                  <a:pt x="3119" y="743"/>
                  <a:pt x="3108" y="757"/>
                  <a:pt x="3099" y="770"/>
                </a:cubicBezTo>
                <a:cubicBezTo>
                  <a:pt x="3087" y="788"/>
                  <a:pt x="3072" y="824"/>
                  <a:pt x="3075" y="830"/>
                </a:cubicBezTo>
                <a:cubicBezTo>
                  <a:pt x="3078" y="836"/>
                  <a:pt x="3116" y="811"/>
                  <a:pt x="3131" y="791"/>
                </a:cubicBezTo>
                <a:cubicBezTo>
                  <a:pt x="3139" y="780"/>
                  <a:pt x="3154" y="758"/>
                  <a:pt x="3145" y="742"/>
                </a:cubicBezTo>
                <a:cubicBezTo>
                  <a:pt x="3144" y="741"/>
                  <a:pt x="3143" y="739"/>
                  <a:pt x="3141" y="738"/>
                </a:cubicBezTo>
                <a:close/>
                <a:moveTo>
                  <a:pt x="3141" y="2149"/>
                </a:moveTo>
                <a:cubicBezTo>
                  <a:pt x="3141" y="2149"/>
                  <a:pt x="3140" y="2149"/>
                  <a:pt x="3140" y="2148"/>
                </a:cubicBezTo>
                <a:cubicBezTo>
                  <a:pt x="3138" y="2147"/>
                  <a:pt x="3135" y="2147"/>
                  <a:pt x="3132" y="2148"/>
                </a:cubicBezTo>
                <a:cubicBezTo>
                  <a:pt x="3127" y="2151"/>
                  <a:pt x="3122" y="2154"/>
                  <a:pt x="3117" y="2159"/>
                </a:cubicBezTo>
                <a:cubicBezTo>
                  <a:pt x="3147" y="2159"/>
                  <a:pt x="3147" y="2159"/>
                  <a:pt x="3147" y="2159"/>
                </a:cubicBezTo>
                <a:cubicBezTo>
                  <a:pt x="3146" y="2157"/>
                  <a:pt x="3146" y="2155"/>
                  <a:pt x="3145" y="2153"/>
                </a:cubicBezTo>
                <a:cubicBezTo>
                  <a:pt x="3144" y="2152"/>
                  <a:pt x="3143" y="2150"/>
                  <a:pt x="3141" y="2149"/>
                </a:cubicBezTo>
                <a:close/>
                <a:moveTo>
                  <a:pt x="3136" y="2073"/>
                </a:moveTo>
                <a:cubicBezTo>
                  <a:pt x="3136" y="2070"/>
                  <a:pt x="3135" y="2067"/>
                  <a:pt x="3134" y="2065"/>
                </a:cubicBezTo>
                <a:cubicBezTo>
                  <a:pt x="3131" y="2062"/>
                  <a:pt x="3128" y="2062"/>
                  <a:pt x="3125" y="2063"/>
                </a:cubicBezTo>
                <a:cubicBezTo>
                  <a:pt x="3118" y="2065"/>
                  <a:pt x="3114" y="2071"/>
                  <a:pt x="3110" y="2077"/>
                </a:cubicBezTo>
                <a:cubicBezTo>
                  <a:pt x="3105" y="2085"/>
                  <a:pt x="3100" y="2092"/>
                  <a:pt x="3097" y="2101"/>
                </a:cubicBezTo>
                <a:cubicBezTo>
                  <a:pt x="3091" y="2116"/>
                  <a:pt x="3087" y="2131"/>
                  <a:pt x="3082" y="2146"/>
                </a:cubicBezTo>
                <a:cubicBezTo>
                  <a:pt x="3081" y="2150"/>
                  <a:pt x="3080" y="2154"/>
                  <a:pt x="3078" y="2159"/>
                </a:cubicBezTo>
                <a:cubicBezTo>
                  <a:pt x="3101" y="2159"/>
                  <a:pt x="3101" y="2159"/>
                  <a:pt x="3101" y="2159"/>
                </a:cubicBezTo>
                <a:cubicBezTo>
                  <a:pt x="3104" y="2155"/>
                  <a:pt x="3106" y="2152"/>
                  <a:pt x="3108" y="2149"/>
                </a:cubicBezTo>
                <a:cubicBezTo>
                  <a:pt x="3115" y="2137"/>
                  <a:pt x="3121" y="2125"/>
                  <a:pt x="3127" y="2113"/>
                </a:cubicBezTo>
                <a:cubicBezTo>
                  <a:pt x="3132" y="2100"/>
                  <a:pt x="3138" y="2088"/>
                  <a:pt x="3136" y="2073"/>
                </a:cubicBezTo>
                <a:close/>
                <a:moveTo>
                  <a:pt x="3525" y="1794"/>
                </a:moveTo>
                <a:cubicBezTo>
                  <a:pt x="3525" y="1794"/>
                  <a:pt x="3524" y="1794"/>
                  <a:pt x="3524" y="1794"/>
                </a:cubicBezTo>
                <a:cubicBezTo>
                  <a:pt x="3522" y="1793"/>
                  <a:pt x="3519" y="1793"/>
                  <a:pt x="3516" y="1794"/>
                </a:cubicBezTo>
                <a:cubicBezTo>
                  <a:pt x="3503" y="1799"/>
                  <a:pt x="3492" y="1814"/>
                  <a:pt x="3483" y="1827"/>
                </a:cubicBezTo>
                <a:cubicBezTo>
                  <a:pt x="3471" y="1844"/>
                  <a:pt x="3456" y="1880"/>
                  <a:pt x="3459" y="1886"/>
                </a:cubicBezTo>
                <a:cubicBezTo>
                  <a:pt x="3462" y="1893"/>
                  <a:pt x="3500" y="1868"/>
                  <a:pt x="3515" y="1847"/>
                </a:cubicBezTo>
                <a:cubicBezTo>
                  <a:pt x="3523" y="1836"/>
                  <a:pt x="3538" y="1815"/>
                  <a:pt x="3529" y="1799"/>
                </a:cubicBezTo>
                <a:cubicBezTo>
                  <a:pt x="3528" y="1797"/>
                  <a:pt x="3527" y="1796"/>
                  <a:pt x="3525" y="1794"/>
                </a:cubicBezTo>
                <a:close/>
                <a:moveTo>
                  <a:pt x="3525" y="1091"/>
                </a:moveTo>
                <a:cubicBezTo>
                  <a:pt x="3525" y="1091"/>
                  <a:pt x="3524" y="1090"/>
                  <a:pt x="3524" y="1090"/>
                </a:cubicBezTo>
                <a:cubicBezTo>
                  <a:pt x="3522" y="1089"/>
                  <a:pt x="3519" y="1089"/>
                  <a:pt x="3516" y="1090"/>
                </a:cubicBezTo>
                <a:cubicBezTo>
                  <a:pt x="3503" y="1095"/>
                  <a:pt x="3492" y="1110"/>
                  <a:pt x="3483" y="1123"/>
                </a:cubicBezTo>
                <a:cubicBezTo>
                  <a:pt x="3471" y="1140"/>
                  <a:pt x="3456" y="1176"/>
                  <a:pt x="3459" y="1183"/>
                </a:cubicBezTo>
                <a:cubicBezTo>
                  <a:pt x="3462" y="1189"/>
                  <a:pt x="3500" y="1164"/>
                  <a:pt x="3515" y="1144"/>
                </a:cubicBezTo>
                <a:cubicBezTo>
                  <a:pt x="3523" y="1133"/>
                  <a:pt x="3538" y="1111"/>
                  <a:pt x="3529" y="1095"/>
                </a:cubicBezTo>
                <a:cubicBezTo>
                  <a:pt x="3528" y="1093"/>
                  <a:pt x="3527" y="1092"/>
                  <a:pt x="3525" y="1091"/>
                </a:cubicBezTo>
                <a:close/>
                <a:moveTo>
                  <a:pt x="3475" y="1819"/>
                </a:moveTo>
                <a:cubicBezTo>
                  <a:pt x="3481" y="1811"/>
                  <a:pt x="3487" y="1803"/>
                  <a:pt x="3492" y="1794"/>
                </a:cubicBezTo>
                <a:cubicBezTo>
                  <a:pt x="3499" y="1783"/>
                  <a:pt x="3505" y="1771"/>
                  <a:pt x="3511" y="1758"/>
                </a:cubicBezTo>
                <a:cubicBezTo>
                  <a:pt x="3516" y="1746"/>
                  <a:pt x="3522" y="1733"/>
                  <a:pt x="3520" y="1718"/>
                </a:cubicBezTo>
                <a:cubicBezTo>
                  <a:pt x="3520" y="1715"/>
                  <a:pt x="3519" y="1712"/>
                  <a:pt x="3517" y="1710"/>
                </a:cubicBezTo>
                <a:cubicBezTo>
                  <a:pt x="3515" y="1707"/>
                  <a:pt x="3512" y="1707"/>
                  <a:pt x="3509" y="1708"/>
                </a:cubicBezTo>
                <a:cubicBezTo>
                  <a:pt x="3502" y="1710"/>
                  <a:pt x="3498" y="1716"/>
                  <a:pt x="3494" y="1723"/>
                </a:cubicBezTo>
                <a:cubicBezTo>
                  <a:pt x="3489" y="1730"/>
                  <a:pt x="3484" y="1738"/>
                  <a:pt x="3481" y="1747"/>
                </a:cubicBezTo>
                <a:cubicBezTo>
                  <a:pt x="3475" y="1761"/>
                  <a:pt x="3471" y="1777"/>
                  <a:pt x="3466" y="1792"/>
                </a:cubicBezTo>
                <a:cubicBezTo>
                  <a:pt x="3462" y="1807"/>
                  <a:pt x="3453" y="1833"/>
                  <a:pt x="3457" y="1837"/>
                </a:cubicBezTo>
                <a:cubicBezTo>
                  <a:pt x="3460" y="1841"/>
                  <a:pt x="3470" y="1826"/>
                  <a:pt x="3475" y="1819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3432" y="1751"/>
                </a:moveTo>
                <a:cubicBezTo>
                  <a:pt x="3427" y="1736"/>
                  <a:pt x="3422" y="1713"/>
                  <a:pt x="3408" y="1708"/>
                </a:cubicBezTo>
                <a:cubicBezTo>
                  <a:pt x="3404" y="1706"/>
                  <a:pt x="3399" y="1708"/>
                  <a:pt x="3396" y="1712"/>
                </a:cubicBezTo>
                <a:cubicBezTo>
                  <a:pt x="3392" y="1718"/>
                  <a:pt x="3392" y="1726"/>
                  <a:pt x="3394" y="1733"/>
                </a:cubicBezTo>
                <a:cubicBezTo>
                  <a:pt x="3400" y="1754"/>
                  <a:pt x="3408" y="1774"/>
                  <a:pt x="3418" y="1793"/>
                </a:cubicBezTo>
                <a:cubicBezTo>
                  <a:pt x="3423" y="1802"/>
                  <a:pt x="3428" y="1811"/>
                  <a:pt x="3434" y="1820"/>
                </a:cubicBezTo>
                <a:cubicBezTo>
                  <a:pt x="3437" y="1824"/>
                  <a:pt x="3451" y="1848"/>
                  <a:pt x="3451" y="1838"/>
                </a:cubicBezTo>
                <a:cubicBezTo>
                  <a:pt x="3451" y="1826"/>
                  <a:pt x="3448" y="1813"/>
                  <a:pt x="3445" y="1802"/>
                </a:cubicBezTo>
                <a:cubicBezTo>
                  <a:pt x="3442" y="1785"/>
                  <a:pt x="3437" y="1768"/>
                  <a:pt x="3432" y="1751"/>
                </a:cubicBezTo>
                <a:close/>
                <a:moveTo>
                  <a:pt x="3457" y="1778"/>
                </a:moveTo>
                <a:cubicBezTo>
                  <a:pt x="3459" y="1773"/>
                  <a:pt x="3460" y="1767"/>
                  <a:pt x="3461" y="1762"/>
                </a:cubicBezTo>
                <a:cubicBezTo>
                  <a:pt x="3463" y="1752"/>
                  <a:pt x="3464" y="1742"/>
                  <a:pt x="3465" y="1732"/>
                </a:cubicBezTo>
                <a:cubicBezTo>
                  <a:pt x="3468" y="1715"/>
                  <a:pt x="3469" y="1698"/>
                  <a:pt x="3470" y="1681"/>
                </a:cubicBezTo>
                <a:cubicBezTo>
                  <a:pt x="3471" y="1666"/>
                  <a:pt x="3472" y="1644"/>
                  <a:pt x="3460" y="1636"/>
                </a:cubicBezTo>
                <a:cubicBezTo>
                  <a:pt x="3455" y="1633"/>
                  <a:pt x="3448" y="1635"/>
                  <a:pt x="3444" y="1640"/>
                </a:cubicBezTo>
                <a:cubicBezTo>
                  <a:pt x="3440" y="1645"/>
                  <a:pt x="3438" y="1653"/>
                  <a:pt x="3437" y="1660"/>
                </a:cubicBezTo>
                <a:cubicBezTo>
                  <a:pt x="3438" y="1685"/>
                  <a:pt x="3441" y="1710"/>
                  <a:pt x="3444" y="1735"/>
                </a:cubicBezTo>
                <a:cubicBezTo>
                  <a:pt x="3446" y="1745"/>
                  <a:pt x="3447" y="1755"/>
                  <a:pt x="3449" y="1765"/>
                </a:cubicBezTo>
                <a:cubicBezTo>
                  <a:pt x="3450" y="1768"/>
                  <a:pt x="3453" y="1786"/>
                  <a:pt x="3457" y="1778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1939" y="1819"/>
                </a:moveTo>
                <a:cubicBezTo>
                  <a:pt x="1945" y="1811"/>
                  <a:pt x="1951" y="1803"/>
                  <a:pt x="1956" y="1794"/>
                </a:cubicBezTo>
                <a:cubicBezTo>
                  <a:pt x="1963" y="1783"/>
                  <a:pt x="1969" y="1771"/>
                  <a:pt x="1975" y="1758"/>
                </a:cubicBezTo>
                <a:cubicBezTo>
                  <a:pt x="1980" y="1746"/>
                  <a:pt x="1986" y="1733"/>
                  <a:pt x="1984" y="1718"/>
                </a:cubicBezTo>
                <a:cubicBezTo>
                  <a:pt x="1984" y="1715"/>
                  <a:pt x="1983" y="1712"/>
                  <a:pt x="1982" y="1710"/>
                </a:cubicBezTo>
                <a:cubicBezTo>
                  <a:pt x="1979" y="1707"/>
                  <a:pt x="1976" y="1707"/>
                  <a:pt x="1973" y="1708"/>
                </a:cubicBezTo>
                <a:cubicBezTo>
                  <a:pt x="1966" y="1710"/>
                  <a:pt x="1962" y="1716"/>
                  <a:pt x="1958" y="1723"/>
                </a:cubicBezTo>
                <a:cubicBezTo>
                  <a:pt x="1953" y="1730"/>
                  <a:pt x="1948" y="1738"/>
                  <a:pt x="1945" y="1747"/>
                </a:cubicBezTo>
                <a:cubicBezTo>
                  <a:pt x="1939" y="1761"/>
                  <a:pt x="1935" y="1777"/>
                  <a:pt x="1930" y="1792"/>
                </a:cubicBezTo>
                <a:cubicBezTo>
                  <a:pt x="1926" y="1807"/>
                  <a:pt x="1917" y="1833"/>
                  <a:pt x="1921" y="1837"/>
                </a:cubicBezTo>
                <a:cubicBezTo>
                  <a:pt x="1924" y="1841"/>
                  <a:pt x="1934" y="1826"/>
                  <a:pt x="1939" y="181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1480" y="2146"/>
                </a:moveTo>
                <a:cubicBezTo>
                  <a:pt x="1475" y="2144"/>
                  <a:pt x="1469" y="2146"/>
                  <a:pt x="1466" y="2151"/>
                </a:cubicBezTo>
                <a:cubicBezTo>
                  <a:pt x="1465" y="2153"/>
                  <a:pt x="1464" y="2156"/>
                  <a:pt x="1464" y="2159"/>
                </a:cubicBezTo>
                <a:cubicBezTo>
                  <a:pt x="1494" y="2159"/>
                  <a:pt x="1494" y="2159"/>
                  <a:pt x="1494" y="2159"/>
                </a:cubicBezTo>
                <a:cubicBezTo>
                  <a:pt x="1493" y="2158"/>
                  <a:pt x="1493" y="2158"/>
                  <a:pt x="1492" y="2157"/>
                </a:cubicBezTo>
                <a:cubicBezTo>
                  <a:pt x="1489" y="2152"/>
                  <a:pt x="1485" y="2148"/>
                  <a:pt x="1480" y="2146"/>
                </a:cubicBezTo>
                <a:close/>
                <a:moveTo>
                  <a:pt x="1600" y="2073"/>
                </a:moveTo>
                <a:cubicBezTo>
                  <a:pt x="1600" y="2070"/>
                  <a:pt x="1599" y="2067"/>
                  <a:pt x="1598" y="2065"/>
                </a:cubicBezTo>
                <a:cubicBezTo>
                  <a:pt x="1595" y="2062"/>
                  <a:pt x="1592" y="2062"/>
                  <a:pt x="1589" y="2063"/>
                </a:cubicBezTo>
                <a:cubicBezTo>
                  <a:pt x="1582" y="2065"/>
                  <a:pt x="1578" y="2071"/>
                  <a:pt x="1574" y="2077"/>
                </a:cubicBezTo>
                <a:cubicBezTo>
                  <a:pt x="1569" y="2085"/>
                  <a:pt x="1564" y="2092"/>
                  <a:pt x="1561" y="2101"/>
                </a:cubicBezTo>
                <a:cubicBezTo>
                  <a:pt x="1555" y="2116"/>
                  <a:pt x="1551" y="2131"/>
                  <a:pt x="1546" y="2146"/>
                </a:cubicBezTo>
                <a:cubicBezTo>
                  <a:pt x="1545" y="2150"/>
                  <a:pt x="1544" y="2154"/>
                  <a:pt x="1542" y="2159"/>
                </a:cubicBezTo>
                <a:cubicBezTo>
                  <a:pt x="1565" y="2159"/>
                  <a:pt x="1565" y="2159"/>
                  <a:pt x="1565" y="2159"/>
                </a:cubicBezTo>
                <a:cubicBezTo>
                  <a:pt x="1568" y="2155"/>
                  <a:pt x="1570" y="2152"/>
                  <a:pt x="1572" y="2149"/>
                </a:cubicBezTo>
                <a:cubicBezTo>
                  <a:pt x="1579" y="2137"/>
                  <a:pt x="1585" y="2125"/>
                  <a:pt x="1591" y="2113"/>
                </a:cubicBezTo>
                <a:cubicBezTo>
                  <a:pt x="1596" y="2100"/>
                  <a:pt x="1602" y="2088"/>
                  <a:pt x="1600" y="2073"/>
                </a:cubicBezTo>
                <a:close/>
                <a:moveTo>
                  <a:pt x="1605" y="1444"/>
                </a:moveTo>
                <a:cubicBezTo>
                  <a:pt x="1605" y="1443"/>
                  <a:pt x="1604" y="1443"/>
                  <a:pt x="1604" y="1443"/>
                </a:cubicBezTo>
                <a:cubicBezTo>
                  <a:pt x="1602" y="1442"/>
                  <a:pt x="1599" y="1442"/>
                  <a:pt x="1596" y="1443"/>
                </a:cubicBezTo>
                <a:cubicBezTo>
                  <a:pt x="1583" y="1448"/>
                  <a:pt x="1572" y="1463"/>
                  <a:pt x="1563" y="1476"/>
                </a:cubicBezTo>
                <a:cubicBezTo>
                  <a:pt x="1552" y="1493"/>
                  <a:pt x="1536" y="1529"/>
                  <a:pt x="1539" y="1536"/>
                </a:cubicBezTo>
                <a:cubicBezTo>
                  <a:pt x="1542" y="1542"/>
                  <a:pt x="1580" y="1517"/>
                  <a:pt x="1595" y="1497"/>
                </a:cubicBezTo>
                <a:cubicBezTo>
                  <a:pt x="1603" y="1485"/>
                  <a:pt x="1618" y="1464"/>
                  <a:pt x="1609" y="1448"/>
                </a:cubicBezTo>
                <a:cubicBezTo>
                  <a:pt x="1608" y="1446"/>
                  <a:pt x="1607" y="1445"/>
                  <a:pt x="1605" y="1444"/>
                </a:cubicBezTo>
                <a:close/>
                <a:moveTo>
                  <a:pt x="1512" y="2106"/>
                </a:moveTo>
                <a:cubicBezTo>
                  <a:pt x="1508" y="2091"/>
                  <a:pt x="1502" y="2068"/>
                  <a:pt x="1488" y="2063"/>
                </a:cubicBezTo>
                <a:cubicBezTo>
                  <a:pt x="1484" y="2061"/>
                  <a:pt x="1479" y="2062"/>
                  <a:pt x="1476" y="2067"/>
                </a:cubicBezTo>
                <a:cubicBezTo>
                  <a:pt x="1472" y="2072"/>
                  <a:pt x="1472" y="2081"/>
                  <a:pt x="1474" y="2088"/>
                </a:cubicBezTo>
                <a:cubicBezTo>
                  <a:pt x="1480" y="2109"/>
                  <a:pt x="1488" y="2129"/>
                  <a:pt x="1498" y="2148"/>
                </a:cubicBezTo>
                <a:cubicBezTo>
                  <a:pt x="1500" y="2151"/>
                  <a:pt x="1502" y="2155"/>
                  <a:pt x="1505" y="2159"/>
                </a:cubicBezTo>
                <a:cubicBezTo>
                  <a:pt x="1526" y="2159"/>
                  <a:pt x="1526" y="2159"/>
                  <a:pt x="1526" y="2159"/>
                </a:cubicBezTo>
                <a:cubicBezTo>
                  <a:pt x="1526" y="2158"/>
                  <a:pt x="1525" y="2157"/>
                  <a:pt x="1525" y="2157"/>
                </a:cubicBezTo>
                <a:cubicBezTo>
                  <a:pt x="1522" y="2139"/>
                  <a:pt x="1517" y="2122"/>
                  <a:pt x="1512" y="2106"/>
                </a:cubicBezTo>
                <a:close/>
                <a:moveTo>
                  <a:pt x="1550" y="2035"/>
                </a:moveTo>
                <a:cubicBezTo>
                  <a:pt x="1551" y="2021"/>
                  <a:pt x="1552" y="1998"/>
                  <a:pt x="1540" y="1991"/>
                </a:cubicBezTo>
                <a:cubicBezTo>
                  <a:pt x="1535" y="1988"/>
                  <a:pt x="1528" y="1990"/>
                  <a:pt x="1524" y="1995"/>
                </a:cubicBezTo>
                <a:cubicBezTo>
                  <a:pt x="1520" y="2000"/>
                  <a:pt x="1518" y="2008"/>
                  <a:pt x="1517" y="2015"/>
                </a:cubicBezTo>
                <a:cubicBezTo>
                  <a:pt x="1518" y="2040"/>
                  <a:pt x="1521" y="2065"/>
                  <a:pt x="1524" y="2090"/>
                </a:cubicBezTo>
                <a:cubicBezTo>
                  <a:pt x="1526" y="2100"/>
                  <a:pt x="1527" y="2109"/>
                  <a:pt x="1529" y="2119"/>
                </a:cubicBezTo>
                <a:cubicBezTo>
                  <a:pt x="1530" y="2122"/>
                  <a:pt x="1533" y="2141"/>
                  <a:pt x="1537" y="2133"/>
                </a:cubicBezTo>
                <a:cubicBezTo>
                  <a:pt x="1539" y="2128"/>
                  <a:pt x="1540" y="2122"/>
                  <a:pt x="1541" y="2117"/>
                </a:cubicBezTo>
                <a:cubicBezTo>
                  <a:pt x="1543" y="2107"/>
                  <a:pt x="1544" y="2097"/>
                  <a:pt x="1545" y="2086"/>
                </a:cubicBezTo>
                <a:cubicBezTo>
                  <a:pt x="1548" y="2069"/>
                  <a:pt x="1549" y="2052"/>
                  <a:pt x="1550" y="2035"/>
                </a:cubicBezTo>
                <a:close/>
                <a:moveTo>
                  <a:pt x="1605" y="2149"/>
                </a:moveTo>
                <a:cubicBezTo>
                  <a:pt x="1605" y="2149"/>
                  <a:pt x="1604" y="2149"/>
                  <a:pt x="1604" y="2148"/>
                </a:cubicBezTo>
                <a:cubicBezTo>
                  <a:pt x="1602" y="2147"/>
                  <a:pt x="1599" y="2147"/>
                  <a:pt x="1596" y="2148"/>
                </a:cubicBezTo>
                <a:cubicBezTo>
                  <a:pt x="1591" y="2151"/>
                  <a:pt x="1586" y="2154"/>
                  <a:pt x="1581" y="2159"/>
                </a:cubicBezTo>
                <a:cubicBezTo>
                  <a:pt x="1611" y="2159"/>
                  <a:pt x="1611" y="2159"/>
                  <a:pt x="1611" y="2159"/>
                </a:cubicBezTo>
                <a:cubicBezTo>
                  <a:pt x="1610" y="2157"/>
                  <a:pt x="1610" y="2155"/>
                  <a:pt x="1609" y="2153"/>
                </a:cubicBezTo>
                <a:cubicBezTo>
                  <a:pt x="1608" y="2152"/>
                  <a:pt x="1607" y="2150"/>
                  <a:pt x="1605" y="2149"/>
                </a:cubicBezTo>
                <a:close/>
                <a:moveTo>
                  <a:pt x="1921" y="1778"/>
                </a:moveTo>
                <a:cubicBezTo>
                  <a:pt x="1923" y="1773"/>
                  <a:pt x="1924" y="1767"/>
                  <a:pt x="1925" y="1762"/>
                </a:cubicBezTo>
                <a:cubicBezTo>
                  <a:pt x="1927" y="1752"/>
                  <a:pt x="1928" y="1742"/>
                  <a:pt x="1929" y="1732"/>
                </a:cubicBezTo>
                <a:cubicBezTo>
                  <a:pt x="1932" y="1715"/>
                  <a:pt x="1933" y="1698"/>
                  <a:pt x="1934" y="1681"/>
                </a:cubicBezTo>
                <a:cubicBezTo>
                  <a:pt x="1935" y="1666"/>
                  <a:pt x="1936" y="1644"/>
                  <a:pt x="1924" y="1636"/>
                </a:cubicBezTo>
                <a:cubicBezTo>
                  <a:pt x="1919" y="1633"/>
                  <a:pt x="1912" y="1635"/>
                  <a:pt x="1908" y="1640"/>
                </a:cubicBezTo>
                <a:cubicBezTo>
                  <a:pt x="1904" y="1645"/>
                  <a:pt x="1902" y="1653"/>
                  <a:pt x="1901" y="1660"/>
                </a:cubicBezTo>
                <a:cubicBezTo>
                  <a:pt x="1902" y="1685"/>
                  <a:pt x="1905" y="1710"/>
                  <a:pt x="1908" y="1735"/>
                </a:cubicBezTo>
                <a:cubicBezTo>
                  <a:pt x="1910" y="1745"/>
                  <a:pt x="1911" y="1755"/>
                  <a:pt x="1913" y="1765"/>
                </a:cubicBezTo>
                <a:cubicBezTo>
                  <a:pt x="1914" y="1768"/>
                  <a:pt x="1917" y="1786"/>
                  <a:pt x="1921" y="1778"/>
                </a:cubicBezTo>
                <a:close/>
                <a:moveTo>
                  <a:pt x="1896" y="1751"/>
                </a:moveTo>
                <a:cubicBezTo>
                  <a:pt x="1892" y="1736"/>
                  <a:pt x="1886" y="1713"/>
                  <a:pt x="1872" y="1708"/>
                </a:cubicBezTo>
                <a:cubicBezTo>
                  <a:pt x="1868" y="1706"/>
                  <a:pt x="1863" y="1708"/>
                  <a:pt x="1860" y="1712"/>
                </a:cubicBezTo>
                <a:cubicBezTo>
                  <a:pt x="1856" y="1718"/>
                  <a:pt x="1856" y="1726"/>
                  <a:pt x="1858" y="1733"/>
                </a:cubicBezTo>
                <a:cubicBezTo>
                  <a:pt x="1864" y="1754"/>
                  <a:pt x="1872" y="1774"/>
                  <a:pt x="1882" y="1793"/>
                </a:cubicBezTo>
                <a:cubicBezTo>
                  <a:pt x="1887" y="1802"/>
                  <a:pt x="1892" y="1811"/>
                  <a:pt x="1898" y="1820"/>
                </a:cubicBezTo>
                <a:cubicBezTo>
                  <a:pt x="1901" y="1824"/>
                  <a:pt x="1915" y="1848"/>
                  <a:pt x="1915" y="1838"/>
                </a:cubicBezTo>
                <a:cubicBezTo>
                  <a:pt x="1915" y="1826"/>
                  <a:pt x="1912" y="1813"/>
                  <a:pt x="1909" y="1802"/>
                </a:cubicBezTo>
                <a:cubicBezTo>
                  <a:pt x="1906" y="1785"/>
                  <a:pt x="1901" y="1768"/>
                  <a:pt x="1896" y="1751"/>
                </a:cubicBezTo>
                <a:close/>
                <a:moveTo>
                  <a:pt x="1605" y="738"/>
                </a:moveTo>
                <a:cubicBezTo>
                  <a:pt x="1605" y="738"/>
                  <a:pt x="1604" y="738"/>
                  <a:pt x="1604" y="737"/>
                </a:cubicBezTo>
                <a:cubicBezTo>
                  <a:pt x="1602" y="736"/>
                  <a:pt x="1599" y="736"/>
                  <a:pt x="1596" y="737"/>
                </a:cubicBezTo>
                <a:cubicBezTo>
                  <a:pt x="1583" y="743"/>
                  <a:pt x="1572" y="757"/>
                  <a:pt x="1563" y="770"/>
                </a:cubicBezTo>
                <a:cubicBezTo>
                  <a:pt x="1552" y="788"/>
                  <a:pt x="1536" y="824"/>
                  <a:pt x="1539" y="830"/>
                </a:cubicBezTo>
                <a:cubicBezTo>
                  <a:pt x="1542" y="836"/>
                  <a:pt x="1580" y="811"/>
                  <a:pt x="1595" y="791"/>
                </a:cubicBezTo>
                <a:cubicBezTo>
                  <a:pt x="1603" y="780"/>
                  <a:pt x="1618" y="758"/>
                  <a:pt x="1609" y="742"/>
                </a:cubicBezTo>
                <a:cubicBezTo>
                  <a:pt x="1608" y="741"/>
                  <a:pt x="1607" y="739"/>
                  <a:pt x="1605" y="738"/>
                </a:cubicBezTo>
                <a:close/>
                <a:moveTo>
                  <a:pt x="1898" y="1841"/>
                </a:moveTo>
                <a:cubicBezTo>
                  <a:pt x="1892" y="1827"/>
                  <a:pt x="1885" y="1814"/>
                  <a:pt x="1876" y="1802"/>
                </a:cubicBezTo>
                <a:cubicBezTo>
                  <a:pt x="1873" y="1797"/>
                  <a:pt x="1869" y="1793"/>
                  <a:pt x="1864" y="1791"/>
                </a:cubicBezTo>
                <a:cubicBezTo>
                  <a:pt x="1859" y="1789"/>
                  <a:pt x="1853" y="1791"/>
                  <a:pt x="1850" y="1796"/>
                </a:cubicBezTo>
                <a:cubicBezTo>
                  <a:pt x="1848" y="1800"/>
                  <a:pt x="1847" y="1804"/>
                  <a:pt x="1848" y="1808"/>
                </a:cubicBezTo>
                <a:cubicBezTo>
                  <a:pt x="1848" y="1812"/>
                  <a:pt x="1849" y="1816"/>
                  <a:pt x="1850" y="1820"/>
                </a:cubicBezTo>
                <a:cubicBezTo>
                  <a:pt x="1861" y="1849"/>
                  <a:pt x="1881" y="1869"/>
                  <a:pt x="1901" y="1886"/>
                </a:cubicBezTo>
                <a:cubicBezTo>
                  <a:pt x="1903" y="1887"/>
                  <a:pt x="1905" y="1889"/>
                  <a:pt x="1907" y="1890"/>
                </a:cubicBezTo>
                <a:cubicBezTo>
                  <a:pt x="1908" y="1890"/>
                  <a:pt x="1909" y="1890"/>
                  <a:pt x="1910" y="1890"/>
                </a:cubicBezTo>
                <a:cubicBezTo>
                  <a:pt x="1911" y="1890"/>
                  <a:pt x="1912" y="1889"/>
                  <a:pt x="1913" y="1888"/>
                </a:cubicBezTo>
                <a:cubicBezTo>
                  <a:pt x="1917" y="1883"/>
                  <a:pt x="1911" y="1869"/>
                  <a:pt x="1910" y="1865"/>
                </a:cubicBezTo>
                <a:cubicBezTo>
                  <a:pt x="1906" y="1856"/>
                  <a:pt x="1902" y="1849"/>
                  <a:pt x="1898" y="1841"/>
                </a:cubicBezTo>
                <a:close/>
                <a:moveTo>
                  <a:pt x="1605" y="32"/>
                </a:moveTo>
                <a:cubicBezTo>
                  <a:pt x="1605" y="32"/>
                  <a:pt x="1604" y="32"/>
                  <a:pt x="1604" y="32"/>
                </a:cubicBezTo>
                <a:cubicBezTo>
                  <a:pt x="1602" y="31"/>
                  <a:pt x="1599" y="31"/>
                  <a:pt x="1596" y="32"/>
                </a:cubicBezTo>
                <a:cubicBezTo>
                  <a:pt x="1583" y="37"/>
                  <a:pt x="1572" y="52"/>
                  <a:pt x="1563" y="65"/>
                </a:cubicBezTo>
                <a:cubicBezTo>
                  <a:pt x="1552" y="82"/>
                  <a:pt x="1536" y="118"/>
                  <a:pt x="1539" y="124"/>
                </a:cubicBezTo>
                <a:cubicBezTo>
                  <a:pt x="1542" y="131"/>
                  <a:pt x="1580" y="106"/>
                  <a:pt x="1595" y="85"/>
                </a:cubicBezTo>
                <a:cubicBezTo>
                  <a:pt x="1603" y="74"/>
                  <a:pt x="1618" y="52"/>
                  <a:pt x="1609" y="37"/>
                </a:cubicBezTo>
                <a:cubicBezTo>
                  <a:pt x="1608" y="35"/>
                  <a:pt x="1607" y="33"/>
                  <a:pt x="1605" y="32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1130" y="1841"/>
                </a:moveTo>
                <a:cubicBezTo>
                  <a:pt x="1124" y="1827"/>
                  <a:pt x="1117" y="1814"/>
                  <a:pt x="1108" y="1802"/>
                </a:cubicBezTo>
                <a:cubicBezTo>
                  <a:pt x="1105" y="1797"/>
                  <a:pt x="1101" y="1793"/>
                  <a:pt x="1096" y="1791"/>
                </a:cubicBezTo>
                <a:cubicBezTo>
                  <a:pt x="1091" y="1789"/>
                  <a:pt x="1085" y="1791"/>
                  <a:pt x="1082" y="1796"/>
                </a:cubicBezTo>
                <a:cubicBezTo>
                  <a:pt x="1080" y="1800"/>
                  <a:pt x="1079" y="1804"/>
                  <a:pt x="1080" y="1808"/>
                </a:cubicBezTo>
                <a:cubicBezTo>
                  <a:pt x="1080" y="1812"/>
                  <a:pt x="1081" y="1816"/>
                  <a:pt x="1082" y="1820"/>
                </a:cubicBezTo>
                <a:cubicBezTo>
                  <a:pt x="1093" y="1849"/>
                  <a:pt x="1113" y="1869"/>
                  <a:pt x="1133" y="1886"/>
                </a:cubicBezTo>
                <a:cubicBezTo>
                  <a:pt x="1135" y="1887"/>
                  <a:pt x="1137" y="1889"/>
                  <a:pt x="1139" y="1890"/>
                </a:cubicBezTo>
                <a:cubicBezTo>
                  <a:pt x="1140" y="1890"/>
                  <a:pt x="1141" y="1890"/>
                  <a:pt x="1142" y="1890"/>
                </a:cubicBezTo>
                <a:cubicBezTo>
                  <a:pt x="1143" y="1890"/>
                  <a:pt x="1144" y="1889"/>
                  <a:pt x="1145" y="1888"/>
                </a:cubicBezTo>
                <a:cubicBezTo>
                  <a:pt x="1149" y="1883"/>
                  <a:pt x="1143" y="1869"/>
                  <a:pt x="1142" y="1865"/>
                </a:cubicBezTo>
                <a:cubicBezTo>
                  <a:pt x="1138" y="1856"/>
                  <a:pt x="1134" y="1849"/>
                  <a:pt x="1130" y="1841"/>
                </a:cubicBezTo>
                <a:close/>
                <a:moveTo>
                  <a:pt x="1153" y="1778"/>
                </a:moveTo>
                <a:cubicBezTo>
                  <a:pt x="1155" y="1773"/>
                  <a:pt x="1156" y="1767"/>
                  <a:pt x="1157" y="1762"/>
                </a:cubicBezTo>
                <a:cubicBezTo>
                  <a:pt x="1159" y="1752"/>
                  <a:pt x="1160" y="1742"/>
                  <a:pt x="1161" y="1732"/>
                </a:cubicBezTo>
                <a:cubicBezTo>
                  <a:pt x="1164" y="1715"/>
                  <a:pt x="1165" y="1698"/>
                  <a:pt x="1166" y="1681"/>
                </a:cubicBezTo>
                <a:cubicBezTo>
                  <a:pt x="1167" y="1666"/>
                  <a:pt x="1168" y="1644"/>
                  <a:pt x="1156" y="1636"/>
                </a:cubicBezTo>
                <a:cubicBezTo>
                  <a:pt x="1151" y="1633"/>
                  <a:pt x="1144" y="1635"/>
                  <a:pt x="1140" y="1640"/>
                </a:cubicBezTo>
                <a:cubicBezTo>
                  <a:pt x="1136" y="1645"/>
                  <a:pt x="1134" y="1653"/>
                  <a:pt x="1133" y="1660"/>
                </a:cubicBezTo>
                <a:cubicBezTo>
                  <a:pt x="1134" y="1685"/>
                  <a:pt x="1137" y="1710"/>
                  <a:pt x="1140" y="1735"/>
                </a:cubicBezTo>
                <a:cubicBezTo>
                  <a:pt x="1142" y="1745"/>
                  <a:pt x="1143" y="1755"/>
                  <a:pt x="1145" y="1765"/>
                </a:cubicBezTo>
                <a:cubicBezTo>
                  <a:pt x="1146" y="1768"/>
                  <a:pt x="1149" y="1786"/>
                  <a:pt x="1153" y="1778"/>
                </a:cubicBezTo>
                <a:close/>
                <a:moveTo>
                  <a:pt x="1128" y="1751"/>
                </a:moveTo>
                <a:cubicBezTo>
                  <a:pt x="1124" y="1736"/>
                  <a:pt x="1118" y="1713"/>
                  <a:pt x="1104" y="1708"/>
                </a:cubicBezTo>
                <a:cubicBezTo>
                  <a:pt x="1100" y="1706"/>
                  <a:pt x="1095" y="1708"/>
                  <a:pt x="1092" y="1712"/>
                </a:cubicBezTo>
                <a:cubicBezTo>
                  <a:pt x="1088" y="1718"/>
                  <a:pt x="1088" y="1726"/>
                  <a:pt x="1090" y="1733"/>
                </a:cubicBezTo>
                <a:cubicBezTo>
                  <a:pt x="1096" y="1754"/>
                  <a:pt x="1104" y="1774"/>
                  <a:pt x="1114" y="1793"/>
                </a:cubicBezTo>
                <a:cubicBezTo>
                  <a:pt x="1119" y="1802"/>
                  <a:pt x="1125" y="1811"/>
                  <a:pt x="1130" y="1820"/>
                </a:cubicBezTo>
                <a:cubicBezTo>
                  <a:pt x="1133" y="1824"/>
                  <a:pt x="1147" y="1848"/>
                  <a:pt x="1147" y="1838"/>
                </a:cubicBezTo>
                <a:cubicBezTo>
                  <a:pt x="1147" y="1826"/>
                  <a:pt x="1144" y="1813"/>
                  <a:pt x="1141" y="1802"/>
                </a:cubicBezTo>
                <a:cubicBezTo>
                  <a:pt x="1138" y="1785"/>
                  <a:pt x="1133" y="1768"/>
                  <a:pt x="1128" y="1751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32"/>
                </a:move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lose/>
                <a:moveTo>
                  <a:pt x="1221" y="1091"/>
                </a:moveTo>
                <a:cubicBezTo>
                  <a:pt x="1221" y="1091"/>
                  <a:pt x="1220" y="1090"/>
                  <a:pt x="1220" y="1090"/>
                </a:cubicBezTo>
                <a:cubicBezTo>
                  <a:pt x="1218" y="1089"/>
                  <a:pt x="1215" y="1089"/>
                  <a:pt x="1212" y="1090"/>
                </a:cubicBezTo>
                <a:cubicBezTo>
                  <a:pt x="1199" y="1095"/>
                  <a:pt x="1188" y="1110"/>
                  <a:pt x="1179" y="1123"/>
                </a:cubicBezTo>
                <a:cubicBezTo>
                  <a:pt x="1168" y="1140"/>
                  <a:pt x="1152" y="1176"/>
                  <a:pt x="1155" y="1183"/>
                </a:cubicBezTo>
                <a:cubicBezTo>
                  <a:pt x="1158" y="1189"/>
                  <a:pt x="1196" y="1164"/>
                  <a:pt x="1211" y="1144"/>
                </a:cubicBezTo>
                <a:cubicBezTo>
                  <a:pt x="1219" y="1133"/>
                  <a:pt x="1234" y="1111"/>
                  <a:pt x="1225" y="1095"/>
                </a:cubicBezTo>
                <a:cubicBezTo>
                  <a:pt x="1224" y="1093"/>
                  <a:pt x="1223" y="1092"/>
                  <a:pt x="1221" y="1091"/>
                </a:cubicBezTo>
                <a:close/>
                <a:moveTo>
                  <a:pt x="1517" y="1535"/>
                </a:moveTo>
                <a:cubicBezTo>
                  <a:pt x="1519" y="1537"/>
                  <a:pt x="1521" y="1538"/>
                  <a:pt x="1523" y="1539"/>
                </a:cubicBezTo>
                <a:cubicBezTo>
                  <a:pt x="1524" y="1539"/>
                  <a:pt x="1525" y="1539"/>
                  <a:pt x="1526" y="1539"/>
                </a:cubicBezTo>
                <a:cubicBezTo>
                  <a:pt x="1527" y="1539"/>
                  <a:pt x="1528" y="1538"/>
                  <a:pt x="1529" y="1537"/>
                </a:cubicBezTo>
                <a:cubicBezTo>
                  <a:pt x="1533" y="1532"/>
                  <a:pt x="1527" y="1519"/>
                  <a:pt x="1526" y="1514"/>
                </a:cubicBezTo>
                <a:cubicBezTo>
                  <a:pt x="1522" y="1505"/>
                  <a:pt x="1518" y="1498"/>
                  <a:pt x="1514" y="1490"/>
                </a:cubicBezTo>
                <a:cubicBezTo>
                  <a:pt x="1508" y="1476"/>
                  <a:pt x="1501" y="1463"/>
                  <a:pt x="1492" y="1451"/>
                </a:cubicBezTo>
                <a:cubicBezTo>
                  <a:pt x="1489" y="1447"/>
                  <a:pt x="1485" y="1442"/>
                  <a:pt x="1480" y="1440"/>
                </a:cubicBezTo>
                <a:cubicBezTo>
                  <a:pt x="1475" y="1438"/>
                  <a:pt x="1469" y="1440"/>
                  <a:pt x="1466" y="1445"/>
                </a:cubicBezTo>
                <a:cubicBezTo>
                  <a:pt x="1464" y="1449"/>
                  <a:pt x="1463" y="1453"/>
                  <a:pt x="1464" y="1457"/>
                </a:cubicBezTo>
                <a:cubicBezTo>
                  <a:pt x="1464" y="1461"/>
                  <a:pt x="1465" y="1465"/>
                  <a:pt x="1466" y="1469"/>
                </a:cubicBezTo>
                <a:cubicBezTo>
                  <a:pt x="1477" y="1498"/>
                  <a:pt x="1497" y="1518"/>
                  <a:pt x="1517" y="1535"/>
                </a:cubicBezTo>
                <a:close/>
                <a:moveTo>
                  <a:pt x="1221" y="382"/>
                </a:moveTo>
                <a:cubicBezTo>
                  <a:pt x="1221" y="382"/>
                  <a:pt x="1220" y="382"/>
                  <a:pt x="1220" y="382"/>
                </a:cubicBezTo>
                <a:cubicBezTo>
                  <a:pt x="1218" y="380"/>
                  <a:pt x="1215" y="381"/>
                  <a:pt x="1212" y="382"/>
                </a:cubicBezTo>
                <a:cubicBezTo>
                  <a:pt x="1199" y="387"/>
                  <a:pt x="1188" y="402"/>
                  <a:pt x="1179" y="415"/>
                </a:cubicBezTo>
                <a:cubicBezTo>
                  <a:pt x="1168" y="432"/>
                  <a:pt x="1152" y="468"/>
                  <a:pt x="1155" y="474"/>
                </a:cubicBezTo>
                <a:cubicBezTo>
                  <a:pt x="1158" y="480"/>
                  <a:pt x="1196" y="456"/>
                  <a:pt x="1211" y="435"/>
                </a:cubicBezTo>
                <a:cubicBezTo>
                  <a:pt x="1219" y="424"/>
                  <a:pt x="1234" y="402"/>
                  <a:pt x="1225" y="387"/>
                </a:cubicBezTo>
                <a:cubicBezTo>
                  <a:pt x="1224" y="385"/>
                  <a:pt x="1223" y="383"/>
                  <a:pt x="1221" y="382"/>
                </a:cubicBezTo>
                <a:close/>
                <a:moveTo>
                  <a:pt x="1221" y="1794"/>
                </a:moveTo>
                <a:cubicBezTo>
                  <a:pt x="1221" y="1794"/>
                  <a:pt x="1220" y="1794"/>
                  <a:pt x="1220" y="1794"/>
                </a:cubicBezTo>
                <a:cubicBezTo>
                  <a:pt x="1218" y="1793"/>
                  <a:pt x="1215" y="1793"/>
                  <a:pt x="1212" y="1794"/>
                </a:cubicBezTo>
                <a:cubicBezTo>
                  <a:pt x="1199" y="1799"/>
                  <a:pt x="1188" y="1814"/>
                  <a:pt x="1179" y="1827"/>
                </a:cubicBezTo>
                <a:cubicBezTo>
                  <a:pt x="1168" y="1844"/>
                  <a:pt x="1152" y="1880"/>
                  <a:pt x="1155" y="1886"/>
                </a:cubicBezTo>
                <a:cubicBezTo>
                  <a:pt x="1158" y="1893"/>
                  <a:pt x="1196" y="1868"/>
                  <a:pt x="1211" y="1847"/>
                </a:cubicBezTo>
                <a:cubicBezTo>
                  <a:pt x="1219" y="1836"/>
                  <a:pt x="1234" y="1815"/>
                  <a:pt x="1225" y="1799"/>
                </a:cubicBezTo>
                <a:cubicBezTo>
                  <a:pt x="1224" y="1797"/>
                  <a:pt x="1223" y="1796"/>
                  <a:pt x="1221" y="1794"/>
                </a:cubicBezTo>
                <a:close/>
                <a:moveTo>
                  <a:pt x="1171" y="1819"/>
                </a:moveTo>
                <a:cubicBezTo>
                  <a:pt x="1177" y="1811"/>
                  <a:pt x="1183" y="1803"/>
                  <a:pt x="1188" y="1794"/>
                </a:cubicBezTo>
                <a:cubicBezTo>
                  <a:pt x="1195" y="1783"/>
                  <a:pt x="1201" y="1771"/>
                  <a:pt x="1207" y="1758"/>
                </a:cubicBezTo>
                <a:cubicBezTo>
                  <a:pt x="1212" y="1746"/>
                  <a:pt x="1218" y="1733"/>
                  <a:pt x="1216" y="1718"/>
                </a:cubicBezTo>
                <a:cubicBezTo>
                  <a:pt x="1216" y="1715"/>
                  <a:pt x="1215" y="1712"/>
                  <a:pt x="1214" y="1710"/>
                </a:cubicBezTo>
                <a:cubicBezTo>
                  <a:pt x="1211" y="1707"/>
                  <a:pt x="1208" y="1707"/>
                  <a:pt x="1205" y="1708"/>
                </a:cubicBezTo>
                <a:cubicBezTo>
                  <a:pt x="1198" y="1710"/>
                  <a:pt x="1194" y="1716"/>
                  <a:pt x="1190" y="1723"/>
                </a:cubicBezTo>
                <a:cubicBezTo>
                  <a:pt x="1185" y="1730"/>
                  <a:pt x="1180" y="1738"/>
                  <a:pt x="1177" y="1747"/>
                </a:cubicBezTo>
                <a:cubicBezTo>
                  <a:pt x="1171" y="1761"/>
                  <a:pt x="1167" y="1777"/>
                  <a:pt x="1162" y="1792"/>
                </a:cubicBezTo>
                <a:cubicBezTo>
                  <a:pt x="1158" y="1807"/>
                  <a:pt x="1149" y="1833"/>
                  <a:pt x="1153" y="1837"/>
                </a:cubicBezTo>
                <a:cubicBezTo>
                  <a:pt x="1156" y="1841"/>
                  <a:pt x="1166" y="1826"/>
                  <a:pt x="1171" y="181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B02557A-7053-4340-A874-8AB926A8EDA1}" type="datetimeFigureOut">
              <a:rPr lang="en-US" dirty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9950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18612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248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6575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5731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133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2133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6448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744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3316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073552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333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3358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3612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8201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1497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7676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5931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7516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806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303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3/15/2016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663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84745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9877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0011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03187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11420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49588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1" y="-2313"/>
            <a:ext cx="12192001" cy="6924496"/>
            <a:chOff x="-1" y="-2313"/>
            <a:chExt cx="12192001" cy="6924496"/>
          </a:xfrm>
        </p:grpSpPr>
        <p:sp>
          <p:nvSpPr>
            <p:cNvPr id="25" name="Freeform 13"/>
            <p:cNvSpPr>
              <a:spLocks noEditPoints="1"/>
            </p:cNvSpPr>
            <p:nvPr/>
          </p:nvSpPr>
          <p:spPr bwMode="auto">
            <a:xfrm>
              <a:off x="233" y="-2312"/>
              <a:ext cx="12191767" cy="6864080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2652" y="274"/>
                  </a:moveTo>
                  <a:cubicBezTo>
                    <a:pt x="2722" y="253"/>
                    <a:pt x="2771" y="204"/>
                    <a:pt x="2817" y="150"/>
                  </a:cubicBezTo>
                  <a:cubicBezTo>
                    <a:pt x="2824" y="142"/>
                    <a:pt x="2831" y="133"/>
                    <a:pt x="2838" y="125"/>
                  </a:cubicBezTo>
                  <a:cubicBezTo>
                    <a:pt x="2839" y="124"/>
                    <a:pt x="2841" y="124"/>
                    <a:pt x="2846" y="124"/>
                  </a:cubicBezTo>
                  <a:cubicBezTo>
                    <a:pt x="2865" y="210"/>
                    <a:pt x="2890" y="295"/>
                    <a:pt x="2947" y="368"/>
                  </a:cubicBezTo>
                  <a:cubicBezTo>
                    <a:pt x="3012" y="310"/>
                    <a:pt x="3030" y="234"/>
                    <a:pt x="3034" y="155"/>
                  </a:cubicBezTo>
                  <a:cubicBezTo>
                    <a:pt x="3036" y="97"/>
                    <a:pt x="3021" y="46"/>
                    <a:pt x="2987" y="0"/>
                  </a:cubicBezTo>
                  <a:cubicBezTo>
                    <a:pt x="2796" y="0"/>
                    <a:pt x="2796" y="0"/>
                    <a:pt x="2796" y="0"/>
                  </a:cubicBezTo>
                  <a:cubicBezTo>
                    <a:pt x="2802" y="1"/>
                    <a:pt x="2808" y="4"/>
                    <a:pt x="2814" y="7"/>
                  </a:cubicBezTo>
                  <a:cubicBezTo>
                    <a:pt x="2778" y="53"/>
                    <a:pt x="2744" y="97"/>
                    <a:pt x="2710" y="141"/>
                  </a:cubicBezTo>
                  <a:cubicBezTo>
                    <a:pt x="2712" y="143"/>
                    <a:pt x="2714" y="144"/>
                    <a:pt x="2716" y="146"/>
                  </a:cubicBezTo>
                  <a:cubicBezTo>
                    <a:pt x="2754" y="107"/>
                    <a:pt x="2793" y="68"/>
                    <a:pt x="2838" y="22"/>
                  </a:cubicBezTo>
                  <a:cubicBezTo>
                    <a:pt x="2838" y="96"/>
                    <a:pt x="2800" y="142"/>
                    <a:pt x="2760" y="183"/>
                  </a:cubicBezTo>
                  <a:cubicBezTo>
                    <a:pt x="2721" y="222"/>
                    <a:pt x="2677" y="257"/>
                    <a:pt x="2613" y="257"/>
                  </a:cubicBezTo>
                  <a:cubicBezTo>
                    <a:pt x="2640" y="155"/>
                    <a:pt x="2694" y="74"/>
                    <a:pt x="2771" y="7"/>
                  </a:cubicBezTo>
                  <a:cubicBezTo>
                    <a:pt x="2775" y="3"/>
                    <a:pt x="2779" y="1"/>
                    <a:pt x="2783" y="0"/>
                  </a:cubicBezTo>
                  <a:cubicBezTo>
                    <a:pt x="2597" y="0"/>
                    <a:pt x="2597" y="0"/>
                    <a:pt x="2597" y="0"/>
                  </a:cubicBezTo>
                  <a:cubicBezTo>
                    <a:pt x="2634" y="15"/>
                    <a:pt x="2673" y="23"/>
                    <a:pt x="2716" y="21"/>
                  </a:cubicBezTo>
                  <a:cubicBezTo>
                    <a:pt x="2717" y="20"/>
                    <a:pt x="2718" y="23"/>
                    <a:pt x="2719" y="24"/>
                  </a:cubicBezTo>
                  <a:cubicBezTo>
                    <a:pt x="2653" y="98"/>
                    <a:pt x="2601" y="196"/>
                    <a:pt x="2588" y="270"/>
                  </a:cubicBezTo>
                  <a:cubicBezTo>
                    <a:pt x="2609" y="282"/>
                    <a:pt x="2630" y="280"/>
                    <a:pt x="2652" y="274"/>
                  </a:cubicBezTo>
                  <a:close/>
                  <a:moveTo>
                    <a:pt x="2870" y="108"/>
                  </a:moveTo>
                  <a:cubicBezTo>
                    <a:pt x="2872" y="76"/>
                    <a:pt x="2870" y="37"/>
                    <a:pt x="2912" y="17"/>
                  </a:cubicBezTo>
                  <a:cubicBezTo>
                    <a:pt x="2931" y="57"/>
                    <a:pt x="2929" y="100"/>
                    <a:pt x="2943" y="138"/>
                  </a:cubicBezTo>
                  <a:cubicBezTo>
                    <a:pt x="2959" y="97"/>
                    <a:pt x="2940" y="56"/>
                    <a:pt x="2941" y="13"/>
                  </a:cubicBezTo>
                  <a:cubicBezTo>
                    <a:pt x="2970" y="25"/>
                    <a:pt x="2991" y="44"/>
                    <a:pt x="3000" y="71"/>
                  </a:cubicBezTo>
                  <a:cubicBezTo>
                    <a:pt x="3028" y="166"/>
                    <a:pt x="3007" y="252"/>
                    <a:pt x="2954" y="335"/>
                  </a:cubicBezTo>
                  <a:cubicBezTo>
                    <a:pt x="2908" y="280"/>
                    <a:pt x="2865" y="171"/>
                    <a:pt x="2870" y="108"/>
                  </a:cubicBezTo>
                  <a:close/>
                  <a:moveTo>
                    <a:pt x="3414" y="0"/>
                  </a:moveTo>
                  <a:cubicBezTo>
                    <a:pt x="3375" y="0"/>
                    <a:pt x="3375" y="0"/>
                    <a:pt x="3375" y="0"/>
                  </a:cubicBezTo>
                  <a:cubicBezTo>
                    <a:pt x="3371" y="22"/>
                    <a:pt x="3362" y="41"/>
                    <a:pt x="3348" y="59"/>
                  </a:cubicBezTo>
                  <a:cubicBezTo>
                    <a:pt x="3302" y="115"/>
                    <a:pt x="3237" y="132"/>
                    <a:pt x="3169" y="144"/>
                  </a:cubicBezTo>
                  <a:cubicBezTo>
                    <a:pt x="3165" y="96"/>
                    <a:pt x="3176" y="44"/>
                    <a:pt x="3197" y="0"/>
                  </a:cubicBezTo>
                  <a:cubicBezTo>
                    <a:pt x="3171" y="0"/>
                    <a:pt x="3171" y="0"/>
                    <a:pt x="3171" y="0"/>
                  </a:cubicBezTo>
                  <a:cubicBezTo>
                    <a:pt x="3151" y="46"/>
                    <a:pt x="3143" y="98"/>
                    <a:pt x="3149" y="155"/>
                  </a:cubicBezTo>
                  <a:cubicBezTo>
                    <a:pt x="3231" y="183"/>
                    <a:pt x="3358" y="113"/>
                    <a:pt x="3414" y="0"/>
                  </a:cubicBezTo>
                  <a:close/>
                  <a:moveTo>
                    <a:pt x="77" y="680"/>
                  </a:moveTo>
                  <a:cubicBezTo>
                    <a:pt x="64" y="685"/>
                    <a:pt x="51" y="689"/>
                    <a:pt x="39" y="694"/>
                  </a:cubicBezTo>
                  <a:cubicBezTo>
                    <a:pt x="26" y="700"/>
                    <a:pt x="13" y="706"/>
                    <a:pt x="0" y="710"/>
                  </a:cubicBezTo>
                  <a:cubicBezTo>
                    <a:pt x="0" y="732"/>
                    <a:pt x="0" y="732"/>
                    <a:pt x="0" y="732"/>
                  </a:cubicBezTo>
                  <a:cubicBezTo>
                    <a:pt x="29" y="721"/>
                    <a:pt x="56" y="706"/>
                    <a:pt x="77" y="680"/>
                  </a:cubicBezTo>
                  <a:close/>
                  <a:moveTo>
                    <a:pt x="3289" y="0"/>
                  </a:moveTo>
                  <a:cubicBezTo>
                    <a:pt x="3279" y="13"/>
                    <a:pt x="3269" y="26"/>
                    <a:pt x="3260" y="40"/>
                  </a:cubicBezTo>
                  <a:cubicBezTo>
                    <a:pt x="3278" y="30"/>
                    <a:pt x="3296" y="16"/>
                    <a:pt x="3313" y="0"/>
                  </a:cubicBezTo>
                  <a:lnTo>
                    <a:pt x="3289" y="0"/>
                  </a:lnTo>
                  <a:close/>
                  <a:moveTo>
                    <a:pt x="3803" y="228"/>
                  </a:moveTo>
                  <a:cubicBezTo>
                    <a:pt x="3807" y="250"/>
                    <a:pt x="3809" y="270"/>
                    <a:pt x="3840" y="265"/>
                  </a:cubicBezTo>
                  <a:cubicBezTo>
                    <a:pt x="3840" y="261"/>
                    <a:pt x="3840" y="261"/>
                    <a:pt x="3840" y="261"/>
                  </a:cubicBezTo>
                  <a:cubicBezTo>
                    <a:pt x="3834" y="243"/>
                    <a:pt x="3828" y="228"/>
                    <a:pt x="3803" y="228"/>
                  </a:cubicBezTo>
                  <a:close/>
                  <a:moveTo>
                    <a:pt x="3788" y="152"/>
                  </a:moveTo>
                  <a:cubicBezTo>
                    <a:pt x="3765" y="165"/>
                    <a:pt x="3754" y="158"/>
                    <a:pt x="3747" y="141"/>
                  </a:cubicBezTo>
                  <a:cubicBezTo>
                    <a:pt x="3741" y="127"/>
                    <a:pt x="3731" y="114"/>
                    <a:pt x="3728" y="99"/>
                  </a:cubicBezTo>
                  <a:cubicBezTo>
                    <a:pt x="3722" y="76"/>
                    <a:pt x="3710" y="62"/>
                    <a:pt x="3685" y="60"/>
                  </a:cubicBezTo>
                  <a:cubicBezTo>
                    <a:pt x="3685" y="32"/>
                    <a:pt x="3673" y="14"/>
                    <a:pt x="3656" y="0"/>
                  </a:cubicBezTo>
                  <a:cubicBezTo>
                    <a:pt x="3596" y="0"/>
                    <a:pt x="3596" y="0"/>
                    <a:pt x="3596" y="0"/>
                  </a:cubicBezTo>
                  <a:cubicBezTo>
                    <a:pt x="3609" y="12"/>
                    <a:pt x="3620" y="25"/>
                    <a:pt x="3631" y="40"/>
                  </a:cubicBezTo>
                  <a:cubicBezTo>
                    <a:pt x="3646" y="60"/>
                    <a:pt x="3657" y="82"/>
                    <a:pt x="3685" y="89"/>
                  </a:cubicBezTo>
                  <a:cubicBezTo>
                    <a:pt x="3692" y="91"/>
                    <a:pt x="3700" y="100"/>
                    <a:pt x="3704" y="108"/>
                  </a:cubicBezTo>
                  <a:cubicBezTo>
                    <a:pt x="3760" y="203"/>
                    <a:pt x="3798" y="305"/>
                    <a:pt x="3820" y="413"/>
                  </a:cubicBezTo>
                  <a:cubicBezTo>
                    <a:pt x="3827" y="450"/>
                    <a:pt x="3825" y="488"/>
                    <a:pt x="3815" y="525"/>
                  </a:cubicBezTo>
                  <a:cubicBezTo>
                    <a:pt x="3811" y="539"/>
                    <a:pt x="3810" y="554"/>
                    <a:pt x="3807" y="568"/>
                  </a:cubicBezTo>
                  <a:cubicBezTo>
                    <a:pt x="3820" y="575"/>
                    <a:pt x="3830" y="577"/>
                    <a:pt x="3840" y="576"/>
                  </a:cubicBezTo>
                  <a:cubicBezTo>
                    <a:pt x="3840" y="343"/>
                    <a:pt x="3840" y="343"/>
                    <a:pt x="3840" y="343"/>
                  </a:cubicBezTo>
                  <a:cubicBezTo>
                    <a:pt x="3834" y="333"/>
                    <a:pt x="3829" y="322"/>
                    <a:pt x="3826" y="311"/>
                  </a:cubicBezTo>
                  <a:cubicBezTo>
                    <a:pt x="3810" y="261"/>
                    <a:pt x="3761" y="220"/>
                    <a:pt x="3788" y="152"/>
                  </a:cubicBezTo>
                  <a:close/>
                  <a:moveTo>
                    <a:pt x="3559" y="1512"/>
                  </a:moveTo>
                  <a:cubicBezTo>
                    <a:pt x="3526" y="1458"/>
                    <a:pt x="3479" y="1418"/>
                    <a:pt x="3424" y="1391"/>
                  </a:cubicBezTo>
                  <a:cubicBezTo>
                    <a:pt x="3381" y="1371"/>
                    <a:pt x="3333" y="1376"/>
                    <a:pt x="3287" y="1379"/>
                  </a:cubicBezTo>
                  <a:cubicBezTo>
                    <a:pt x="3246" y="1382"/>
                    <a:pt x="3208" y="1397"/>
                    <a:pt x="3172" y="1416"/>
                  </a:cubicBezTo>
                  <a:cubicBezTo>
                    <a:pt x="3159" y="1424"/>
                    <a:pt x="3145" y="1431"/>
                    <a:pt x="3126" y="1416"/>
                  </a:cubicBezTo>
                  <a:cubicBezTo>
                    <a:pt x="3185" y="1395"/>
                    <a:pt x="3225" y="1355"/>
                    <a:pt x="3260" y="1309"/>
                  </a:cubicBezTo>
                  <a:cubicBezTo>
                    <a:pt x="3297" y="1260"/>
                    <a:pt x="3310" y="1204"/>
                    <a:pt x="3318" y="1143"/>
                  </a:cubicBezTo>
                  <a:cubicBezTo>
                    <a:pt x="3236" y="1133"/>
                    <a:pt x="3166" y="1161"/>
                    <a:pt x="3103" y="1208"/>
                  </a:cubicBezTo>
                  <a:cubicBezTo>
                    <a:pt x="3041" y="1255"/>
                    <a:pt x="2998" y="1316"/>
                    <a:pt x="2990" y="1398"/>
                  </a:cubicBezTo>
                  <a:cubicBezTo>
                    <a:pt x="2841" y="1409"/>
                    <a:pt x="2710" y="1458"/>
                    <a:pt x="2597" y="1557"/>
                  </a:cubicBezTo>
                  <a:cubicBezTo>
                    <a:pt x="2618" y="1415"/>
                    <a:pt x="2674" y="1287"/>
                    <a:pt x="2740" y="1161"/>
                  </a:cubicBezTo>
                  <a:cubicBezTo>
                    <a:pt x="2766" y="1167"/>
                    <a:pt x="2788" y="1173"/>
                    <a:pt x="2811" y="1176"/>
                  </a:cubicBezTo>
                  <a:cubicBezTo>
                    <a:pt x="2886" y="1183"/>
                    <a:pt x="2957" y="1170"/>
                    <a:pt x="3022" y="1134"/>
                  </a:cubicBezTo>
                  <a:cubicBezTo>
                    <a:pt x="3053" y="1116"/>
                    <a:pt x="3079" y="1089"/>
                    <a:pt x="3105" y="1065"/>
                  </a:cubicBezTo>
                  <a:cubicBezTo>
                    <a:pt x="3116" y="1055"/>
                    <a:pt x="3113" y="1043"/>
                    <a:pt x="3104" y="1031"/>
                  </a:cubicBezTo>
                  <a:cubicBezTo>
                    <a:pt x="3081" y="999"/>
                    <a:pt x="3046" y="988"/>
                    <a:pt x="3012" y="977"/>
                  </a:cubicBezTo>
                  <a:cubicBezTo>
                    <a:pt x="2984" y="968"/>
                    <a:pt x="2955" y="968"/>
                    <a:pt x="2923" y="963"/>
                  </a:cubicBezTo>
                  <a:cubicBezTo>
                    <a:pt x="2962" y="910"/>
                    <a:pt x="3013" y="869"/>
                    <a:pt x="3065" y="824"/>
                  </a:cubicBezTo>
                  <a:cubicBezTo>
                    <a:pt x="3072" y="844"/>
                    <a:pt x="3076" y="863"/>
                    <a:pt x="3085" y="879"/>
                  </a:cubicBezTo>
                  <a:cubicBezTo>
                    <a:pt x="3108" y="919"/>
                    <a:pt x="3148" y="934"/>
                    <a:pt x="3190" y="938"/>
                  </a:cubicBezTo>
                  <a:cubicBezTo>
                    <a:pt x="3237" y="943"/>
                    <a:pt x="3283" y="935"/>
                    <a:pt x="3326" y="915"/>
                  </a:cubicBezTo>
                  <a:cubicBezTo>
                    <a:pt x="3348" y="904"/>
                    <a:pt x="3372" y="896"/>
                    <a:pt x="3396" y="887"/>
                  </a:cubicBezTo>
                  <a:cubicBezTo>
                    <a:pt x="3434" y="872"/>
                    <a:pt x="3474" y="864"/>
                    <a:pt x="3521" y="889"/>
                  </a:cubicBezTo>
                  <a:cubicBezTo>
                    <a:pt x="3503" y="843"/>
                    <a:pt x="3481" y="807"/>
                    <a:pt x="3448" y="787"/>
                  </a:cubicBezTo>
                  <a:cubicBezTo>
                    <a:pt x="3415" y="767"/>
                    <a:pt x="3375" y="761"/>
                    <a:pt x="3334" y="747"/>
                  </a:cubicBezTo>
                  <a:cubicBezTo>
                    <a:pt x="3401" y="673"/>
                    <a:pt x="3439" y="585"/>
                    <a:pt x="3461" y="484"/>
                  </a:cubicBezTo>
                  <a:cubicBezTo>
                    <a:pt x="3452" y="486"/>
                    <a:pt x="3446" y="486"/>
                    <a:pt x="3443" y="489"/>
                  </a:cubicBezTo>
                  <a:cubicBezTo>
                    <a:pt x="3406" y="525"/>
                    <a:pt x="3357" y="535"/>
                    <a:pt x="3311" y="549"/>
                  </a:cubicBezTo>
                  <a:cubicBezTo>
                    <a:pt x="3273" y="562"/>
                    <a:pt x="3233" y="570"/>
                    <a:pt x="3194" y="580"/>
                  </a:cubicBezTo>
                  <a:cubicBezTo>
                    <a:pt x="3181" y="555"/>
                    <a:pt x="3166" y="527"/>
                    <a:pt x="3153" y="498"/>
                  </a:cubicBezTo>
                  <a:cubicBezTo>
                    <a:pt x="3139" y="469"/>
                    <a:pt x="3127" y="440"/>
                    <a:pt x="3114" y="409"/>
                  </a:cubicBezTo>
                  <a:cubicBezTo>
                    <a:pt x="3041" y="440"/>
                    <a:pt x="3022" y="512"/>
                    <a:pt x="3003" y="581"/>
                  </a:cubicBezTo>
                  <a:cubicBezTo>
                    <a:pt x="2983" y="652"/>
                    <a:pt x="2986" y="723"/>
                    <a:pt x="3041" y="782"/>
                  </a:cubicBezTo>
                  <a:cubicBezTo>
                    <a:pt x="3007" y="807"/>
                    <a:pt x="2974" y="830"/>
                    <a:pt x="2944" y="854"/>
                  </a:cubicBezTo>
                  <a:cubicBezTo>
                    <a:pt x="2914" y="879"/>
                    <a:pt x="2886" y="906"/>
                    <a:pt x="2852" y="937"/>
                  </a:cubicBezTo>
                  <a:cubicBezTo>
                    <a:pt x="2855" y="813"/>
                    <a:pt x="2820" y="709"/>
                    <a:pt x="2724" y="630"/>
                  </a:cubicBezTo>
                  <a:cubicBezTo>
                    <a:pt x="2694" y="646"/>
                    <a:pt x="2682" y="675"/>
                    <a:pt x="2666" y="701"/>
                  </a:cubicBezTo>
                  <a:cubicBezTo>
                    <a:pt x="2626" y="765"/>
                    <a:pt x="2621" y="838"/>
                    <a:pt x="2628" y="912"/>
                  </a:cubicBezTo>
                  <a:cubicBezTo>
                    <a:pt x="2635" y="995"/>
                    <a:pt x="2666" y="1072"/>
                    <a:pt x="2699" y="1151"/>
                  </a:cubicBezTo>
                  <a:cubicBezTo>
                    <a:pt x="2639" y="1249"/>
                    <a:pt x="2586" y="1354"/>
                    <a:pt x="2552" y="1467"/>
                  </a:cubicBezTo>
                  <a:cubicBezTo>
                    <a:pt x="2518" y="1578"/>
                    <a:pt x="2495" y="1693"/>
                    <a:pt x="2467" y="1810"/>
                  </a:cubicBezTo>
                  <a:cubicBezTo>
                    <a:pt x="2456" y="1782"/>
                    <a:pt x="2446" y="1755"/>
                    <a:pt x="2437" y="1729"/>
                  </a:cubicBezTo>
                  <a:cubicBezTo>
                    <a:pt x="2515" y="1569"/>
                    <a:pt x="2524" y="1412"/>
                    <a:pt x="2421" y="1256"/>
                  </a:cubicBezTo>
                  <a:cubicBezTo>
                    <a:pt x="2369" y="1290"/>
                    <a:pt x="2340" y="1335"/>
                    <a:pt x="2328" y="1389"/>
                  </a:cubicBezTo>
                  <a:cubicBezTo>
                    <a:pt x="2317" y="1440"/>
                    <a:pt x="2313" y="1493"/>
                    <a:pt x="2306" y="1549"/>
                  </a:cubicBezTo>
                  <a:cubicBezTo>
                    <a:pt x="2228" y="1465"/>
                    <a:pt x="2129" y="1417"/>
                    <a:pt x="2022" y="1375"/>
                  </a:cubicBezTo>
                  <a:cubicBezTo>
                    <a:pt x="2019" y="1358"/>
                    <a:pt x="2013" y="1338"/>
                    <a:pt x="2011" y="1318"/>
                  </a:cubicBezTo>
                  <a:cubicBezTo>
                    <a:pt x="1998" y="1229"/>
                    <a:pt x="1944" y="1171"/>
                    <a:pt x="1871" y="1129"/>
                  </a:cubicBezTo>
                  <a:cubicBezTo>
                    <a:pt x="1842" y="1112"/>
                    <a:pt x="1811" y="1099"/>
                    <a:pt x="1779" y="1090"/>
                  </a:cubicBezTo>
                  <a:cubicBezTo>
                    <a:pt x="1742" y="1079"/>
                    <a:pt x="1727" y="1096"/>
                    <a:pt x="1734" y="1135"/>
                  </a:cubicBezTo>
                  <a:cubicBezTo>
                    <a:pt x="1747" y="1201"/>
                    <a:pt x="1768" y="1264"/>
                    <a:pt x="1818" y="1314"/>
                  </a:cubicBezTo>
                  <a:cubicBezTo>
                    <a:pt x="1819" y="1314"/>
                    <a:pt x="1818" y="1316"/>
                    <a:pt x="1818" y="1318"/>
                  </a:cubicBezTo>
                  <a:cubicBezTo>
                    <a:pt x="1718" y="1318"/>
                    <a:pt x="1610" y="1344"/>
                    <a:pt x="1547" y="1384"/>
                  </a:cubicBezTo>
                  <a:cubicBezTo>
                    <a:pt x="1551" y="1407"/>
                    <a:pt x="1567" y="1421"/>
                    <a:pt x="1586" y="1434"/>
                  </a:cubicBezTo>
                  <a:cubicBezTo>
                    <a:pt x="1648" y="1473"/>
                    <a:pt x="1718" y="1477"/>
                    <a:pt x="1789" y="1476"/>
                  </a:cubicBezTo>
                  <a:cubicBezTo>
                    <a:pt x="1800" y="1475"/>
                    <a:pt x="1810" y="1475"/>
                    <a:pt x="1821" y="1475"/>
                  </a:cubicBezTo>
                  <a:cubicBezTo>
                    <a:pt x="1822" y="1475"/>
                    <a:pt x="1823" y="1476"/>
                    <a:pt x="1827" y="1480"/>
                  </a:cubicBezTo>
                  <a:cubicBezTo>
                    <a:pt x="1775" y="1551"/>
                    <a:pt x="1728" y="1626"/>
                    <a:pt x="1711" y="1717"/>
                  </a:cubicBezTo>
                  <a:cubicBezTo>
                    <a:pt x="1798" y="1727"/>
                    <a:pt x="1866" y="1691"/>
                    <a:pt x="1928" y="1641"/>
                  </a:cubicBezTo>
                  <a:cubicBezTo>
                    <a:pt x="1992" y="1590"/>
                    <a:pt x="2021" y="1520"/>
                    <a:pt x="2021" y="1431"/>
                  </a:cubicBezTo>
                  <a:cubicBezTo>
                    <a:pt x="2130" y="1478"/>
                    <a:pt x="2221" y="1538"/>
                    <a:pt x="2292" y="1632"/>
                  </a:cubicBezTo>
                  <a:cubicBezTo>
                    <a:pt x="2177" y="1615"/>
                    <a:pt x="2081" y="1643"/>
                    <a:pt x="2005" y="1727"/>
                  </a:cubicBezTo>
                  <a:cubicBezTo>
                    <a:pt x="2046" y="1827"/>
                    <a:pt x="2249" y="1878"/>
                    <a:pt x="2382" y="1783"/>
                  </a:cubicBezTo>
                  <a:cubicBezTo>
                    <a:pt x="2410" y="1858"/>
                    <a:pt x="2428" y="1933"/>
                    <a:pt x="2411" y="2012"/>
                  </a:cubicBezTo>
                  <a:cubicBezTo>
                    <a:pt x="2406" y="2036"/>
                    <a:pt x="2397" y="2059"/>
                    <a:pt x="2410" y="2084"/>
                  </a:cubicBezTo>
                  <a:cubicBezTo>
                    <a:pt x="2413" y="2091"/>
                    <a:pt x="2411" y="2103"/>
                    <a:pt x="2408" y="2112"/>
                  </a:cubicBezTo>
                  <a:cubicBezTo>
                    <a:pt x="2403" y="2128"/>
                    <a:pt x="2397" y="2145"/>
                    <a:pt x="2391" y="2161"/>
                  </a:cubicBezTo>
                  <a:cubicBezTo>
                    <a:pt x="2414" y="2161"/>
                    <a:pt x="2414" y="2161"/>
                    <a:pt x="2414" y="2161"/>
                  </a:cubicBezTo>
                  <a:cubicBezTo>
                    <a:pt x="2419" y="2148"/>
                    <a:pt x="2422" y="2134"/>
                    <a:pt x="2430" y="2124"/>
                  </a:cubicBezTo>
                  <a:cubicBezTo>
                    <a:pt x="2444" y="2104"/>
                    <a:pt x="2446" y="2086"/>
                    <a:pt x="2432" y="2065"/>
                  </a:cubicBezTo>
                  <a:cubicBezTo>
                    <a:pt x="2465" y="2036"/>
                    <a:pt x="2459" y="1999"/>
                    <a:pt x="2451" y="1963"/>
                  </a:cubicBezTo>
                  <a:cubicBezTo>
                    <a:pt x="2438" y="1900"/>
                    <a:pt x="2429" y="1836"/>
                    <a:pt x="2405" y="1776"/>
                  </a:cubicBezTo>
                  <a:cubicBezTo>
                    <a:pt x="2399" y="1761"/>
                    <a:pt x="2399" y="1749"/>
                    <a:pt x="2417" y="1745"/>
                  </a:cubicBezTo>
                  <a:cubicBezTo>
                    <a:pt x="2455" y="1806"/>
                    <a:pt x="2444" y="1878"/>
                    <a:pt x="2464" y="1943"/>
                  </a:cubicBezTo>
                  <a:cubicBezTo>
                    <a:pt x="2471" y="1935"/>
                    <a:pt x="2476" y="1928"/>
                    <a:pt x="2478" y="1919"/>
                  </a:cubicBezTo>
                  <a:cubicBezTo>
                    <a:pt x="2495" y="1825"/>
                    <a:pt x="2514" y="1730"/>
                    <a:pt x="2529" y="1635"/>
                  </a:cubicBezTo>
                  <a:cubicBezTo>
                    <a:pt x="2544" y="1544"/>
                    <a:pt x="2573" y="1456"/>
                    <a:pt x="2609" y="1371"/>
                  </a:cubicBezTo>
                  <a:cubicBezTo>
                    <a:pt x="2616" y="1354"/>
                    <a:pt x="2625" y="1339"/>
                    <a:pt x="2633" y="1323"/>
                  </a:cubicBezTo>
                  <a:cubicBezTo>
                    <a:pt x="2627" y="1360"/>
                    <a:pt x="2612" y="1393"/>
                    <a:pt x="2602" y="1428"/>
                  </a:cubicBezTo>
                  <a:cubicBezTo>
                    <a:pt x="2567" y="1546"/>
                    <a:pt x="2542" y="1666"/>
                    <a:pt x="2521" y="1787"/>
                  </a:cubicBezTo>
                  <a:cubicBezTo>
                    <a:pt x="2503" y="1886"/>
                    <a:pt x="2489" y="1986"/>
                    <a:pt x="2473" y="2085"/>
                  </a:cubicBezTo>
                  <a:cubicBezTo>
                    <a:pt x="2469" y="2111"/>
                    <a:pt x="2464" y="2136"/>
                    <a:pt x="2457" y="2161"/>
                  </a:cubicBezTo>
                  <a:cubicBezTo>
                    <a:pt x="2479" y="2161"/>
                    <a:pt x="2479" y="2161"/>
                    <a:pt x="2479" y="2161"/>
                  </a:cubicBezTo>
                  <a:cubicBezTo>
                    <a:pt x="2485" y="2135"/>
                    <a:pt x="2490" y="2109"/>
                    <a:pt x="2495" y="2083"/>
                  </a:cubicBezTo>
                  <a:cubicBezTo>
                    <a:pt x="2497" y="2069"/>
                    <a:pt x="2502" y="2057"/>
                    <a:pt x="2506" y="2040"/>
                  </a:cubicBezTo>
                  <a:cubicBezTo>
                    <a:pt x="2516" y="2045"/>
                    <a:pt x="2523" y="2048"/>
                    <a:pt x="2529" y="2053"/>
                  </a:cubicBezTo>
                  <a:cubicBezTo>
                    <a:pt x="2596" y="2101"/>
                    <a:pt x="2669" y="2097"/>
                    <a:pt x="2742" y="2076"/>
                  </a:cubicBezTo>
                  <a:cubicBezTo>
                    <a:pt x="2781" y="2064"/>
                    <a:pt x="2818" y="2040"/>
                    <a:pt x="2853" y="2017"/>
                  </a:cubicBezTo>
                  <a:cubicBezTo>
                    <a:pt x="2878" y="2001"/>
                    <a:pt x="2897" y="1976"/>
                    <a:pt x="2919" y="1955"/>
                  </a:cubicBezTo>
                  <a:cubicBezTo>
                    <a:pt x="2891" y="1911"/>
                    <a:pt x="2844" y="1908"/>
                    <a:pt x="2801" y="1890"/>
                  </a:cubicBezTo>
                  <a:cubicBezTo>
                    <a:pt x="2874" y="1816"/>
                    <a:pt x="2911" y="1727"/>
                    <a:pt x="2937" y="1628"/>
                  </a:cubicBezTo>
                  <a:cubicBezTo>
                    <a:pt x="2930" y="1625"/>
                    <a:pt x="2923" y="1620"/>
                    <a:pt x="2916" y="1619"/>
                  </a:cubicBezTo>
                  <a:cubicBezTo>
                    <a:pt x="2824" y="1615"/>
                    <a:pt x="2739" y="1631"/>
                    <a:pt x="2666" y="1696"/>
                  </a:cubicBezTo>
                  <a:cubicBezTo>
                    <a:pt x="2621" y="1738"/>
                    <a:pt x="2574" y="1777"/>
                    <a:pt x="2539" y="1829"/>
                  </a:cubicBezTo>
                  <a:cubicBezTo>
                    <a:pt x="2555" y="1709"/>
                    <a:pt x="2601" y="1607"/>
                    <a:pt x="2709" y="1543"/>
                  </a:cubicBezTo>
                  <a:cubicBezTo>
                    <a:pt x="2766" y="1509"/>
                    <a:pt x="2824" y="1477"/>
                    <a:pt x="2889" y="1463"/>
                  </a:cubicBezTo>
                  <a:cubicBezTo>
                    <a:pt x="2969" y="1446"/>
                    <a:pt x="3051" y="1432"/>
                    <a:pt x="3136" y="1452"/>
                  </a:cubicBezTo>
                  <a:cubicBezTo>
                    <a:pt x="3111" y="1572"/>
                    <a:pt x="3197" y="1725"/>
                    <a:pt x="3381" y="1761"/>
                  </a:cubicBezTo>
                  <a:cubicBezTo>
                    <a:pt x="3415" y="1727"/>
                    <a:pt x="3407" y="1686"/>
                    <a:pt x="3397" y="1646"/>
                  </a:cubicBezTo>
                  <a:cubicBezTo>
                    <a:pt x="3390" y="1622"/>
                    <a:pt x="3379" y="1600"/>
                    <a:pt x="3370" y="1577"/>
                  </a:cubicBezTo>
                  <a:cubicBezTo>
                    <a:pt x="3436" y="1565"/>
                    <a:pt x="3498" y="1553"/>
                    <a:pt x="3563" y="1540"/>
                  </a:cubicBezTo>
                  <a:cubicBezTo>
                    <a:pt x="3561" y="1528"/>
                    <a:pt x="3563" y="1518"/>
                    <a:pt x="3559" y="1512"/>
                  </a:cubicBezTo>
                  <a:close/>
                  <a:moveTo>
                    <a:pt x="3423" y="797"/>
                  </a:moveTo>
                  <a:cubicBezTo>
                    <a:pt x="3443" y="804"/>
                    <a:pt x="3462" y="816"/>
                    <a:pt x="3470" y="842"/>
                  </a:cubicBezTo>
                  <a:cubicBezTo>
                    <a:pt x="3424" y="857"/>
                    <a:pt x="3382" y="868"/>
                    <a:pt x="3343" y="885"/>
                  </a:cubicBezTo>
                  <a:cubicBezTo>
                    <a:pt x="3310" y="900"/>
                    <a:pt x="3275" y="903"/>
                    <a:pt x="3241" y="903"/>
                  </a:cubicBezTo>
                  <a:cubicBezTo>
                    <a:pt x="3213" y="904"/>
                    <a:pt x="3188" y="894"/>
                    <a:pt x="3169" y="868"/>
                  </a:cubicBezTo>
                  <a:cubicBezTo>
                    <a:pt x="3199" y="864"/>
                    <a:pt x="3226" y="861"/>
                    <a:pt x="3253" y="858"/>
                  </a:cubicBezTo>
                  <a:cubicBezTo>
                    <a:pt x="3232" y="851"/>
                    <a:pt x="3211" y="850"/>
                    <a:pt x="3191" y="847"/>
                  </a:cubicBezTo>
                  <a:cubicBezTo>
                    <a:pt x="3171" y="844"/>
                    <a:pt x="3149" y="843"/>
                    <a:pt x="3140" y="817"/>
                  </a:cubicBezTo>
                  <a:cubicBezTo>
                    <a:pt x="3169" y="815"/>
                    <a:pt x="3197" y="814"/>
                    <a:pt x="3224" y="811"/>
                  </a:cubicBezTo>
                  <a:cubicBezTo>
                    <a:pt x="3253" y="807"/>
                    <a:pt x="3275" y="781"/>
                    <a:pt x="3307" y="789"/>
                  </a:cubicBezTo>
                  <a:cubicBezTo>
                    <a:pt x="3348" y="763"/>
                    <a:pt x="3386" y="784"/>
                    <a:pt x="3423" y="797"/>
                  </a:cubicBezTo>
                  <a:close/>
                  <a:moveTo>
                    <a:pt x="3269" y="582"/>
                  </a:moveTo>
                  <a:cubicBezTo>
                    <a:pt x="3321" y="570"/>
                    <a:pt x="3373" y="561"/>
                    <a:pt x="3425" y="534"/>
                  </a:cubicBezTo>
                  <a:cubicBezTo>
                    <a:pt x="3415" y="564"/>
                    <a:pt x="3406" y="594"/>
                    <a:pt x="3392" y="623"/>
                  </a:cubicBezTo>
                  <a:cubicBezTo>
                    <a:pt x="3367" y="675"/>
                    <a:pt x="3335" y="722"/>
                    <a:pt x="3288" y="757"/>
                  </a:cubicBezTo>
                  <a:cubicBezTo>
                    <a:pt x="3233" y="798"/>
                    <a:pt x="3195" y="800"/>
                    <a:pt x="3145" y="762"/>
                  </a:cubicBezTo>
                  <a:cubicBezTo>
                    <a:pt x="3184" y="737"/>
                    <a:pt x="3227" y="718"/>
                    <a:pt x="3256" y="679"/>
                  </a:cubicBezTo>
                  <a:cubicBezTo>
                    <a:pt x="3214" y="697"/>
                    <a:pt x="3177" y="727"/>
                    <a:pt x="3130" y="734"/>
                  </a:cubicBezTo>
                  <a:cubicBezTo>
                    <a:pt x="3128" y="728"/>
                    <a:pt x="3126" y="725"/>
                    <a:pt x="3126" y="723"/>
                  </a:cubicBezTo>
                  <a:cubicBezTo>
                    <a:pt x="3126" y="720"/>
                    <a:pt x="3126" y="717"/>
                    <a:pt x="3126" y="715"/>
                  </a:cubicBezTo>
                  <a:cubicBezTo>
                    <a:pt x="3149" y="643"/>
                    <a:pt x="3196" y="598"/>
                    <a:pt x="3269" y="582"/>
                  </a:cubicBezTo>
                  <a:close/>
                  <a:moveTo>
                    <a:pt x="3017" y="647"/>
                  </a:moveTo>
                  <a:cubicBezTo>
                    <a:pt x="3020" y="579"/>
                    <a:pt x="3041" y="516"/>
                    <a:pt x="3079" y="459"/>
                  </a:cubicBezTo>
                  <a:cubicBezTo>
                    <a:pt x="3084" y="452"/>
                    <a:pt x="3093" y="447"/>
                    <a:pt x="3097" y="444"/>
                  </a:cubicBezTo>
                  <a:cubicBezTo>
                    <a:pt x="3114" y="474"/>
                    <a:pt x="3129" y="503"/>
                    <a:pt x="3146" y="531"/>
                  </a:cubicBezTo>
                  <a:cubicBezTo>
                    <a:pt x="3161" y="555"/>
                    <a:pt x="3170" y="581"/>
                    <a:pt x="3166" y="605"/>
                  </a:cubicBezTo>
                  <a:cubicBezTo>
                    <a:pt x="3144" y="628"/>
                    <a:pt x="3125" y="648"/>
                    <a:pt x="3103" y="671"/>
                  </a:cubicBezTo>
                  <a:cubicBezTo>
                    <a:pt x="3099" y="640"/>
                    <a:pt x="3095" y="613"/>
                    <a:pt x="3091" y="586"/>
                  </a:cubicBezTo>
                  <a:cubicBezTo>
                    <a:pt x="3081" y="628"/>
                    <a:pt x="3090" y="672"/>
                    <a:pt x="3063" y="709"/>
                  </a:cubicBezTo>
                  <a:cubicBezTo>
                    <a:pt x="3027" y="695"/>
                    <a:pt x="3015" y="680"/>
                    <a:pt x="3017" y="647"/>
                  </a:cubicBezTo>
                  <a:close/>
                  <a:moveTo>
                    <a:pt x="3008" y="836"/>
                  </a:moveTo>
                  <a:cubicBezTo>
                    <a:pt x="2931" y="931"/>
                    <a:pt x="2890" y="969"/>
                    <a:pt x="2854" y="980"/>
                  </a:cubicBezTo>
                  <a:cubicBezTo>
                    <a:pt x="2896" y="917"/>
                    <a:pt x="2948" y="873"/>
                    <a:pt x="3008" y="836"/>
                  </a:cubicBezTo>
                  <a:close/>
                  <a:moveTo>
                    <a:pt x="2903" y="994"/>
                  </a:moveTo>
                  <a:cubicBezTo>
                    <a:pt x="2923" y="990"/>
                    <a:pt x="2943" y="986"/>
                    <a:pt x="2962" y="988"/>
                  </a:cubicBezTo>
                  <a:cubicBezTo>
                    <a:pt x="3008" y="993"/>
                    <a:pt x="3052" y="1005"/>
                    <a:pt x="3086" y="1041"/>
                  </a:cubicBezTo>
                  <a:cubicBezTo>
                    <a:pt x="3040" y="1135"/>
                    <a:pt x="2858" y="1187"/>
                    <a:pt x="2806" y="1123"/>
                  </a:cubicBezTo>
                  <a:cubicBezTo>
                    <a:pt x="2849" y="1079"/>
                    <a:pt x="2910" y="1074"/>
                    <a:pt x="2969" y="1051"/>
                  </a:cubicBezTo>
                  <a:cubicBezTo>
                    <a:pt x="2909" y="1043"/>
                    <a:pt x="2862" y="1071"/>
                    <a:pt x="2810" y="1085"/>
                  </a:cubicBezTo>
                  <a:cubicBezTo>
                    <a:pt x="2822" y="1029"/>
                    <a:pt x="2856" y="1003"/>
                    <a:pt x="2903" y="994"/>
                  </a:cubicBezTo>
                  <a:close/>
                  <a:moveTo>
                    <a:pt x="2653" y="927"/>
                  </a:moveTo>
                  <a:cubicBezTo>
                    <a:pt x="2630" y="829"/>
                    <a:pt x="2654" y="739"/>
                    <a:pt x="2722" y="660"/>
                  </a:cubicBezTo>
                  <a:cubicBezTo>
                    <a:pt x="2818" y="733"/>
                    <a:pt x="2852" y="877"/>
                    <a:pt x="2819" y="981"/>
                  </a:cubicBezTo>
                  <a:cubicBezTo>
                    <a:pt x="2811" y="1006"/>
                    <a:pt x="2796" y="1030"/>
                    <a:pt x="2765" y="1044"/>
                  </a:cubicBezTo>
                  <a:cubicBezTo>
                    <a:pt x="2758" y="995"/>
                    <a:pt x="2751" y="950"/>
                    <a:pt x="2744" y="904"/>
                  </a:cubicBezTo>
                  <a:cubicBezTo>
                    <a:pt x="2741" y="905"/>
                    <a:pt x="2738" y="905"/>
                    <a:pt x="2735" y="905"/>
                  </a:cubicBezTo>
                  <a:cubicBezTo>
                    <a:pt x="2736" y="951"/>
                    <a:pt x="2736" y="998"/>
                    <a:pt x="2736" y="1045"/>
                  </a:cubicBezTo>
                  <a:cubicBezTo>
                    <a:pt x="2701" y="1037"/>
                    <a:pt x="2671" y="1002"/>
                    <a:pt x="2653" y="927"/>
                  </a:cubicBezTo>
                  <a:close/>
                  <a:moveTo>
                    <a:pt x="1757" y="1111"/>
                  </a:moveTo>
                  <a:cubicBezTo>
                    <a:pt x="1842" y="1110"/>
                    <a:pt x="1959" y="1221"/>
                    <a:pt x="1959" y="1300"/>
                  </a:cubicBezTo>
                  <a:cubicBezTo>
                    <a:pt x="1925" y="1266"/>
                    <a:pt x="1889" y="1231"/>
                    <a:pt x="1853" y="1196"/>
                  </a:cubicBezTo>
                  <a:cubicBezTo>
                    <a:pt x="1851" y="1197"/>
                    <a:pt x="1849" y="1199"/>
                    <a:pt x="1847" y="1201"/>
                  </a:cubicBezTo>
                  <a:cubicBezTo>
                    <a:pt x="1877" y="1248"/>
                    <a:pt x="1928" y="1279"/>
                    <a:pt x="1947" y="1335"/>
                  </a:cubicBezTo>
                  <a:cubicBezTo>
                    <a:pt x="1817" y="1329"/>
                    <a:pt x="1758" y="1226"/>
                    <a:pt x="1757" y="1111"/>
                  </a:cubicBezTo>
                  <a:close/>
                  <a:moveTo>
                    <a:pt x="1726" y="1455"/>
                  </a:moveTo>
                  <a:cubicBezTo>
                    <a:pt x="1671" y="1452"/>
                    <a:pt x="1615" y="1441"/>
                    <a:pt x="1573" y="1394"/>
                  </a:cubicBezTo>
                  <a:cubicBezTo>
                    <a:pt x="1668" y="1346"/>
                    <a:pt x="1764" y="1333"/>
                    <a:pt x="1865" y="1346"/>
                  </a:cubicBezTo>
                  <a:cubicBezTo>
                    <a:pt x="1883" y="1348"/>
                    <a:pt x="1889" y="1361"/>
                    <a:pt x="1894" y="1378"/>
                  </a:cubicBezTo>
                  <a:cubicBezTo>
                    <a:pt x="1835" y="1382"/>
                    <a:pt x="1780" y="1386"/>
                    <a:pt x="1724" y="1389"/>
                  </a:cubicBezTo>
                  <a:cubicBezTo>
                    <a:pt x="1724" y="1392"/>
                    <a:pt x="1724" y="1394"/>
                    <a:pt x="1724" y="1397"/>
                  </a:cubicBezTo>
                  <a:cubicBezTo>
                    <a:pt x="1779" y="1400"/>
                    <a:pt x="1834" y="1403"/>
                    <a:pt x="1898" y="1407"/>
                  </a:cubicBezTo>
                  <a:cubicBezTo>
                    <a:pt x="1842" y="1456"/>
                    <a:pt x="1783" y="1458"/>
                    <a:pt x="1726" y="1455"/>
                  </a:cubicBezTo>
                  <a:close/>
                  <a:moveTo>
                    <a:pt x="1968" y="1560"/>
                  </a:moveTo>
                  <a:cubicBezTo>
                    <a:pt x="1916" y="1644"/>
                    <a:pt x="1838" y="1685"/>
                    <a:pt x="1741" y="1700"/>
                  </a:cubicBezTo>
                  <a:cubicBezTo>
                    <a:pt x="1751" y="1630"/>
                    <a:pt x="1804" y="1525"/>
                    <a:pt x="1855" y="1487"/>
                  </a:cubicBezTo>
                  <a:cubicBezTo>
                    <a:pt x="1880" y="1468"/>
                    <a:pt x="1908" y="1440"/>
                    <a:pt x="1951" y="1458"/>
                  </a:cubicBezTo>
                  <a:cubicBezTo>
                    <a:pt x="1934" y="1499"/>
                    <a:pt x="1900" y="1526"/>
                    <a:pt x="1881" y="1562"/>
                  </a:cubicBezTo>
                  <a:cubicBezTo>
                    <a:pt x="1922" y="1546"/>
                    <a:pt x="1940" y="1505"/>
                    <a:pt x="1973" y="1478"/>
                  </a:cubicBezTo>
                  <a:cubicBezTo>
                    <a:pt x="1983" y="1507"/>
                    <a:pt x="1983" y="1535"/>
                    <a:pt x="1968" y="1560"/>
                  </a:cubicBezTo>
                  <a:close/>
                  <a:moveTo>
                    <a:pt x="2205" y="1513"/>
                  </a:moveTo>
                  <a:cubicBezTo>
                    <a:pt x="2162" y="1479"/>
                    <a:pt x="2114" y="1453"/>
                    <a:pt x="2062" y="1420"/>
                  </a:cubicBezTo>
                  <a:cubicBezTo>
                    <a:pt x="2161" y="1446"/>
                    <a:pt x="2313" y="1557"/>
                    <a:pt x="2325" y="1625"/>
                  </a:cubicBezTo>
                  <a:cubicBezTo>
                    <a:pt x="2286" y="1588"/>
                    <a:pt x="2248" y="1547"/>
                    <a:pt x="2205" y="1513"/>
                  </a:cubicBezTo>
                  <a:close/>
                  <a:moveTo>
                    <a:pt x="2322" y="1740"/>
                  </a:moveTo>
                  <a:cubicBezTo>
                    <a:pt x="2291" y="1787"/>
                    <a:pt x="2255" y="1810"/>
                    <a:pt x="2208" y="1812"/>
                  </a:cubicBezTo>
                  <a:cubicBezTo>
                    <a:pt x="2136" y="1815"/>
                    <a:pt x="2080" y="1778"/>
                    <a:pt x="2026" y="1735"/>
                  </a:cubicBezTo>
                  <a:cubicBezTo>
                    <a:pt x="2100" y="1657"/>
                    <a:pt x="2240" y="1624"/>
                    <a:pt x="2304" y="1669"/>
                  </a:cubicBezTo>
                  <a:cubicBezTo>
                    <a:pt x="2311" y="1682"/>
                    <a:pt x="2318" y="1696"/>
                    <a:pt x="2326" y="1711"/>
                  </a:cubicBezTo>
                  <a:cubicBezTo>
                    <a:pt x="2273" y="1732"/>
                    <a:pt x="2220" y="1726"/>
                    <a:pt x="2164" y="1734"/>
                  </a:cubicBezTo>
                  <a:cubicBezTo>
                    <a:pt x="2208" y="1750"/>
                    <a:pt x="2261" y="1752"/>
                    <a:pt x="2322" y="1740"/>
                  </a:cubicBezTo>
                  <a:close/>
                  <a:moveTo>
                    <a:pt x="2419" y="1625"/>
                  </a:moveTo>
                  <a:cubicBezTo>
                    <a:pt x="2415" y="1564"/>
                    <a:pt x="2411" y="1504"/>
                    <a:pt x="2407" y="1444"/>
                  </a:cubicBezTo>
                  <a:cubicBezTo>
                    <a:pt x="2387" y="1509"/>
                    <a:pt x="2408" y="1577"/>
                    <a:pt x="2386" y="1647"/>
                  </a:cubicBezTo>
                  <a:cubicBezTo>
                    <a:pt x="2299" y="1561"/>
                    <a:pt x="2325" y="1355"/>
                    <a:pt x="2413" y="1285"/>
                  </a:cubicBezTo>
                  <a:cubicBezTo>
                    <a:pt x="2417" y="1290"/>
                    <a:pt x="2422" y="1295"/>
                    <a:pt x="2426" y="1301"/>
                  </a:cubicBezTo>
                  <a:cubicBezTo>
                    <a:pt x="2432" y="1310"/>
                    <a:pt x="2437" y="1320"/>
                    <a:pt x="2442" y="1330"/>
                  </a:cubicBezTo>
                  <a:cubicBezTo>
                    <a:pt x="2483" y="1417"/>
                    <a:pt x="2481" y="1506"/>
                    <a:pt x="2450" y="1595"/>
                  </a:cubicBezTo>
                  <a:cubicBezTo>
                    <a:pt x="2446" y="1607"/>
                    <a:pt x="2435" y="1617"/>
                    <a:pt x="2426" y="1629"/>
                  </a:cubicBezTo>
                  <a:cubicBezTo>
                    <a:pt x="2424" y="1627"/>
                    <a:pt x="2422" y="1626"/>
                    <a:pt x="2419" y="1625"/>
                  </a:cubicBezTo>
                  <a:close/>
                  <a:moveTo>
                    <a:pt x="2889" y="1952"/>
                  </a:moveTo>
                  <a:cubicBezTo>
                    <a:pt x="2863" y="1991"/>
                    <a:pt x="2825" y="2018"/>
                    <a:pt x="2769" y="2043"/>
                  </a:cubicBezTo>
                  <a:cubicBezTo>
                    <a:pt x="2733" y="2058"/>
                    <a:pt x="2697" y="2072"/>
                    <a:pt x="2656" y="2066"/>
                  </a:cubicBezTo>
                  <a:cubicBezTo>
                    <a:pt x="2624" y="2062"/>
                    <a:pt x="2611" y="2052"/>
                    <a:pt x="2597" y="2024"/>
                  </a:cubicBezTo>
                  <a:cubicBezTo>
                    <a:pt x="2651" y="1999"/>
                    <a:pt x="2719" y="2019"/>
                    <a:pt x="2775" y="1970"/>
                  </a:cubicBezTo>
                  <a:cubicBezTo>
                    <a:pt x="2749" y="1975"/>
                    <a:pt x="2732" y="1979"/>
                    <a:pt x="2712" y="1982"/>
                  </a:cubicBezTo>
                  <a:cubicBezTo>
                    <a:pt x="2764" y="1909"/>
                    <a:pt x="2818" y="1900"/>
                    <a:pt x="2889" y="1952"/>
                  </a:cubicBezTo>
                  <a:close/>
                  <a:moveTo>
                    <a:pt x="2564" y="1898"/>
                  </a:moveTo>
                  <a:cubicBezTo>
                    <a:pt x="2569" y="1845"/>
                    <a:pt x="2586" y="1798"/>
                    <a:pt x="2625" y="1760"/>
                  </a:cubicBezTo>
                  <a:cubicBezTo>
                    <a:pt x="2641" y="1743"/>
                    <a:pt x="2661" y="1729"/>
                    <a:pt x="2678" y="1712"/>
                  </a:cubicBezTo>
                  <a:cubicBezTo>
                    <a:pt x="2743" y="1650"/>
                    <a:pt x="2824" y="1638"/>
                    <a:pt x="2913" y="1638"/>
                  </a:cubicBezTo>
                  <a:cubicBezTo>
                    <a:pt x="2904" y="1670"/>
                    <a:pt x="2897" y="1700"/>
                    <a:pt x="2885" y="1728"/>
                  </a:cubicBezTo>
                  <a:cubicBezTo>
                    <a:pt x="2844" y="1831"/>
                    <a:pt x="2770" y="1906"/>
                    <a:pt x="2672" y="1955"/>
                  </a:cubicBezTo>
                  <a:cubicBezTo>
                    <a:pt x="2649" y="1967"/>
                    <a:pt x="2621" y="1967"/>
                    <a:pt x="2596" y="1944"/>
                  </a:cubicBezTo>
                  <a:cubicBezTo>
                    <a:pt x="2637" y="1887"/>
                    <a:pt x="2677" y="1830"/>
                    <a:pt x="2737" y="1776"/>
                  </a:cubicBezTo>
                  <a:cubicBezTo>
                    <a:pt x="2719" y="1784"/>
                    <a:pt x="2708" y="1785"/>
                    <a:pt x="2702" y="1791"/>
                  </a:cubicBezTo>
                  <a:cubicBezTo>
                    <a:pt x="2658" y="1834"/>
                    <a:pt x="2616" y="1877"/>
                    <a:pt x="2569" y="1924"/>
                  </a:cubicBezTo>
                  <a:cubicBezTo>
                    <a:pt x="2567" y="1914"/>
                    <a:pt x="2564" y="1906"/>
                    <a:pt x="2564" y="1898"/>
                  </a:cubicBezTo>
                  <a:close/>
                  <a:moveTo>
                    <a:pt x="2715" y="1511"/>
                  </a:moveTo>
                  <a:cubicBezTo>
                    <a:pt x="2755" y="1476"/>
                    <a:pt x="2822" y="1447"/>
                    <a:pt x="2868" y="1443"/>
                  </a:cubicBezTo>
                  <a:cubicBezTo>
                    <a:pt x="2814" y="1467"/>
                    <a:pt x="2765" y="1489"/>
                    <a:pt x="2715" y="1511"/>
                  </a:cubicBezTo>
                  <a:close/>
                  <a:moveTo>
                    <a:pt x="3071" y="1377"/>
                  </a:moveTo>
                  <a:cubicBezTo>
                    <a:pt x="3096" y="1332"/>
                    <a:pt x="3148" y="1310"/>
                    <a:pt x="3162" y="1261"/>
                  </a:cubicBezTo>
                  <a:cubicBezTo>
                    <a:pt x="3129" y="1288"/>
                    <a:pt x="3095" y="1315"/>
                    <a:pt x="3057" y="1345"/>
                  </a:cubicBezTo>
                  <a:cubicBezTo>
                    <a:pt x="3049" y="1311"/>
                    <a:pt x="3058" y="1290"/>
                    <a:pt x="3072" y="1270"/>
                  </a:cubicBezTo>
                  <a:cubicBezTo>
                    <a:pt x="3103" y="1230"/>
                    <a:pt x="3143" y="1204"/>
                    <a:pt x="3189" y="1184"/>
                  </a:cubicBezTo>
                  <a:cubicBezTo>
                    <a:pt x="3222" y="1169"/>
                    <a:pt x="3256" y="1159"/>
                    <a:pt x="3297" y="1166"/>
                  </a:cubicBezTo>
                  <a:cubicBezTo>
                    <a:pt x="3287" y="1196"/>
                    <a:pt x="3280" y="1224"/>
                    <a:pt x="3269" y="1250"/>
                  </a:cubicBezTo>
                  <a:cubicBezTo>
                    <a:pt x="3248" y="1302"/>
                    <a:pt x="3212" y="1343"/>
                    <a:pt x="3164" y="1372"/>
                  </a:cubicBezTo>
                  <a:cubicBezTo>
                    <a:pt x="3136" y="1388"/>
                    <a:pt x="3106" y="1397"/>
                    <a:pt x="3071" y="1377"/>
                  </a:cubicBezTo>
                  <a:close/>
                  <a:moveTo>
                    <a:pt x="3378" y="1738"/>
                  </a:moveTo>
                  <a:cubicBezTo>
                    <a:pt x="3301" y="1724"/>
                    <a:pt x="3241" y="1688"/>
                    <a:pt x="3197" y="1628"/>
                  </a:cubicBezTo>
                  <a:cubicBezTo>
                    <a:pt x="3176" y="1599"/>
                    <a:pt x="3160" y="1566"/>
                    <a:pt x="3174" y="1524"/>
                  </a:cubicBezTo>
                  <a:cubicBezTo>
                    <a:pt x="3219" y="1563"/>
                    <a:pt x="3251" y="1612"/>
                    <a:pt x="3305" y="1636"/>
                  </a:cubicBezTo>
                  <a:cubicBezTo>
                    <a:pt x="3280" y="1605"/>
                    <a:pt x="3255" y="1574"/>
                    <a:pt x="3225" y="1537"/>
                  </a:cubicBezTo>
                  <a:cubicBezTo>
                    <a:pt x="3266" y="1551"/>
                    <a:pt x="3300" y="1562"/>
                    <a:pt x="3334" y="1574"/>
                  </a:cubicBezTo>
                  <a:cubicBezTo>
                    <a:pt x="3337" y="1575"/>
                    <a:pt x="3340" y="1580"/>
                    <a:pt x="3342" y="1583"/>
                  </a:cubicBezTo>
                  <a:cubicBezTo>
                    <a:pt x="3372" y="1628"/>
                    <a:pt x="3391" y="1677"/>
                    <a:pt x="3378" y="1738"/>
                  </a:cubicBezTo>
                  <a:close/>
                  <a:moveTo>
                    <a:pt x="3366" y="1550"/>
                  </a:moveTo>
                  <a:cubicBezTo>
                    <a:pt x="3309" y="1547"/>
                    <a:pt x="3259" y="1533"/>
                    <a:pt x="3229" y="1472"/>
                  </a:cubicBezTo>
                  <a:cubicBezTo>
                    <a:pt x="3249" y="1469"/>
                    <a:pt x="3264" y="1466"/>
                    <a:pt x="3279" y="1465"/>
                  </a:cubicBezTo>
                  <a:cubicBezTo>
                    <a:pt x="3294" y="1465"/>
                    <a:pt x="3309" y="1469"/>
                    <a:pt x="3325" y="1471"/>
                  </a:cubicBezTo>
                  <a:cubicBezTo>
                    <a:pt x="3338" y="1472"/>
                    <a:pt x="3352" y="1473"/>
                    <a:pt x="3365" y="1475"/>
                  </a:cubicBezTo>
                  <a:cubicBezTo>
                    <a:pt x="3323" y="1444"/>
                    <a:pt x="3275" y="1442"/>
                    <a:pt x="3225" y="1442"/>
                  </a:cubicBezTo>
                  <a:cubicBezTo>
                    <a:pt x="3240" y="1410"/>
                    <a:pt x="3265" y="1402"/>
                    <a:pt x="3291" y="1399"/>
                  </a:cubicBezTo>
                  <a:cubicBezTo>
                    <a:pt x="3351" y="1393"/>
                    <a:pt x="3408" y="1395"/>
                    <a:pt x="3457" y="1438"/>
                  </a:cubicBezTo>
                  <a:cubicBezTo>
                    <a:pt x="3485" y="1462"/>
                    <a:pt x="3518" y="1481"/>
                    <a:pt x="3541" y="1523"/>
                  </a:cubicBezTo>
                  <a:cubicBezTo>
                    <a:pt x="3479" y="1528"/>
                    <a:pt x="3426" y="1554"/>
                    <a:pt x="3366" y="1550"/>
                  </a:cubicBezTo>
                  <a:close/>
                  <a:moveTo>
                    <a:pt x="18" y="867"/>
                  </a:moveTo>
                  <a:cubicBezTo>
                    <a:pt x="12" y="863"/>
                    <a:pt x="6" y="858"/>
                    <a:pt x="0" y="854"/>
                  </a:cubicBezTo>
                  <a:cubicBezTo>
                    <a:pt x="0" y="878"/>
                    <a:pt x="0" y="878"/>
                    <a:pt x="0" y="878"/>
                  </a:cubicBezTo>
                  <a:cubicBezTo>
                    <a:pt x="15" y="891"/>
                    <a:pt x="29" y="905"/>
                    <a:pt x="42" y="921"/>
                  </a:cubicBezTo>
                  <a:cubicBezTo>
                    <a:pt x="59" y="944"/>
                    <a:pt x="73" y="970"/>
                    <a:pt x="90" y="996"/>
                  </a:cubicBezTo>
                  <a:cubicBezTo>
                    <a:pt x="59" y="1011"/>
                    <a:pt x="29" y="1012"/>
                    <a:pt x="0" y="1009"/>
                  </a:cubicBezTo>
                  <a:cubicBezTo>
                    <a:pt x="0" y="1031"/>
                    <a:pt x="0" y="1031"/>
                    <a:pt x="0" y="1031"/>
                  </a:cubicBezTo>
                  <a:cubicBezTo>
                    <a:pt x="38" y="1033"/>
                    <a:pt x="77" y="1028"/>
                    <a:pt x="117" y="1012"/>
                  </a:cubicBezTo>
                  <a:cubicBezTo>
                    <a:pt x="93" y="956"/>
                    <a:pt x="66" y="905"/>
                    <a:pt x="18" y="867"/>
                  </a:cubicBezTo>
                  <a:close/>
                  <a:moveTo>
                    <a:pt x="55" y="580"/>
                  </a:moveTo>
                  <a:cubicBezTo>
                    <a:pt x="58" y="556"/>
                    <a:pt x="63" y="531"/>
                    <a:pt x="63" y="506"/>
                  </a:cubicBezTo>
                  <a:cubicBezTo>
                    <a:pt x="63" y="465"/>
                    <a:pt x="60" y="423"/>
                    <a:pt x="19" y="399"/>
                  </a:cubicBezTo>
                  <a:cubicBezTo>
                    <a:pt x="12" y="402"/>
                    <a:pt x="6" y="406"/>
                    <a:pt x="0" y="409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7" y="430"/>
                    <a:pt x="14" y="426"/>
                    <a:pt x="22" y="422"/>
                  </a:cubicBezTo>
                  <a:cubicBezTo>
                    <a:pt x="50" y="478"/>
                    <a:pt x="45" y="530"/>
                    <a:pt x="27" y="581"/>
                  </a:cubicBezTo>
                  <a:cubicBezTo>
                    <a:pt x="26" y="585"/>
                    <a:pt x="24" y="590"/>
                    <a:pt x="21" y="592"/>
                  </a:cubicBezTo>
                  <a:cubicBezTo>
                    <a:pt x="14" y="597"/>
                    <a:pt x="7" y="602"/>
                    <a:pt x="0" y="607"/>
                  </a:cubicBezTo>
                  <a:cubicBezTo>
                    <a:pt x="0" y="634"/>
                    <a:pt x="0" y="634"/>
                    <a:pt x="0" y="634"/>
                  </a:cubicBezTo>
                  <a:cubicBezTo>
                    <a:pt x="17" y="622"/>
                    <a:pt x="37" y="614"/>
                    <a:pt x="59" y="607"/>
                  </a:cubicBezTo>
                  <a:cubicBezTo>
                    <a:pt x="116" y="588"/>
                    <a:pt x="173" y="599"/>
                    <a:pt x="234" y="589"/>
                  </a:cubicBezTo>
                  <a:cubicBezTo>
                    <a:pt x="223" y="635"/>
                    <a:pt x="196" y="662"/>
                    <a:pt x="175" y="692"/>
                  </a:cubicBezTo>
                  <a:cubicBezTo>
                    <a:pt x="139" y="746"/>
                    <a:pt x="84" y="763"/>
                    <a:pt x="25" y="772"/>
                  </a:cubicBezTo>
                  <a:cubicBezTo>
                    <a:pt x="16" y="773"/>
                    <a:pt x="8" y="774"/>
                    <a:pt x="0" y="774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8" y="795"/>
                    <a:pt x="17" y="794"/>
                    <a:pt x="26" y="792"/>
                  </a:cubicBezTo>
                  <a:cubicBezTo>
                    <a:pt x="71" y="783"/>
                    <a:pt x="119" y="776"/>
                    <a:pt x="155" y="746"/>
                  </a:cubicBezTo>
                  <a:cubicBezTo>
                    <a:pt x="202" y="706"/>
                    <a:pt x="237" y="655"/>
                    <a:pt x="255" y="594"/>
                  </a:cubicBezTo>
                  <a:cubicBezTo>
                    <a:pt x="257" y="587"/>
                    <a:pt x="253" y="579"/>
                    <a:pt x="251" y="566"/>
                  </a:cubicBezTo>
                  <a:cubicBezTo>
                    <a:pt x="186" y="571"/>
                    <a:pt x="122" y="575"/>
                    <a:pt x="55" y="580"/>
                  </a:cubicBezTo>
                  <a:close/>
                  <a:moveTo>
                    <a:pt x="3740" y="24"/>
                  </a:moveTo>
                  <a:cubicBezTo>
                    <a:pt x="3734" y="17"/>
                    <a:pt x="3730" y="9"/>
                    <a:pt x="3724" y="0"/>
                  </a:cubicBezTo>
                  <a:cubicBezTo>
                    <a:pt x="3693" y="0"/>
                    <a:pt x="3693" y="0"/>
                    <a:pt x="3693" y="0"/>
                  </a:cubicBezTo>
                  <a:cubicBezTo>
                    <a:pt x="3705" y="14"/>
                    <a:pt x="3716" y="28"/>
                    <a:pt x="3728" y="42"/>
                  </a:cubicBezTo>
                  <a:cubicBezTo>
                    <a:pt x="3773" y="97"/>
                    <a:pt x="3810" y="157"/>
                    <a:pt x="3840" y="221"/>
                  </a:cubicBezTo>
                  <a:cubicBezTo>
                    <a:pt x="3840" y="174"/>
                    <a:pt x="3840" y="174"/>
                    <a:pt x="3840" y="174"/>
                  </a:cubicBezTo>
                  <a:cubicBezTo>
                    <a:pt x="3812" y="122"/>
                    <a:pt x="3779" y="72"/>
                    <a:pt x="3740" y="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0" y="-2313"/>
              <a:ext cx="12191768" cy="6864081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3767" y="2161"/>
                  </a:moveTo>
                  <a:cubicBezTo>
                    <a:pt x="3792" y="2161"/>
                    <a:pt x="3792" y="2161"/>
                    <a:pt x="3792" y="2161"/>
                  </a:cubicBezTo>
                  <a:cubicBezTo>
                    <a:pt x="3801" y="2150"/>
                    <a:pt x="3810" y="2139"/>
                    <a:pt x="3819" y="2129"/>
                  </a:cubicBezTo>
                  <a:cubicBezTo>
                    <a:pt x="3826" y="2122"/>
                    <a:pt x="3833" y="2116"/>
                    <a:pt x="3840" y="2109"/>
                  </a:cubicBezTo>
                  <a:cubicBezTo>
                    <a:pt x="3840" y="2086"/>
                    <a:pt x="3840" y="2086"/>
                    <a:pt x="3840" y="2086"/>
                  </a:cubicBezTo>
                  <a:cubicBezTo>
                    <a:pt x="3813" y="2108"/>
                    <a:pt x="3789" y="2134"/>
                    <a:pt x="3767" y="2161"/>
                  </a:cubicBezTo>
                  <a:close/>
                  <a:moveTo>
                    <a:pt x="2102" y="2102"/>
                  </a:moveTo>
                  <a:cubicBezTo>
                    <a:pt x="2066" y="2113"/>
                    <a:pt x="2034" y="2138"/>
                    <a:pt x="1997" y="2160"/>
                  </a:cubicBezTo>
                  <a:cubicBezTo>
                    <a:pt x="1986" y="2061"/>
                    <a:pt x="1945" y="1974"/>
                    <a:pt x="1884" y="1890"/>
                  </a:cubicBezTo>
                  <a:cubicBezTo>
                    <a:pt x="1880" y="1898"/>
                    <a:pt x="1875" y="1903"/>
                    <a:pt x="1876" y="1907"/>
                  </a:cubicBezTo>
                  <a:cubicBezTo>
                    <a:pt x="1878" y="1959"/>
                    <a:pt x="1853" y="2002"/>
                    <a:pt x="1834" y="2046"/>
                  </a:cubicBezTo>
                  <a:cubicBezTo>
                    <a:pt x="1817" y="2083"/>
                    <a:pt x="1797" y="2118"/>
                    <a:pt x="1779" y="2154"/>
                  </a:cubicBezTo>
                  <a:cubicBezTo>
                    <a:pt x="1751" y="2147"/>
                    <a:pt x="1721" y="2139"/>
                    <a:pt x="1690" y="2130"/>
                  </a:cubicBezTo>
                  <a:cubicBezTo>
                    <a:pt x="1660" y="2122"/>
                    <a:pt x="1630" y="2111"/>
                    <a:pt x="1598" y="2101"/>
                  </a:cubicBezTo>
                  <a:cubicBezTo>
                    <a:pt x="1591" y="2122"/>
                    <a:pt x="1589" y="2141"/>
                    <a:pt x="1591" y="2161"/>
                  </a:cubicBezTo>
                  <a:cubicBezTo>
                    <a:pt x="1612" y="2161"/>
                    <a:pt x="1612" y="2161"/>
                    <a:pt x="1612" y="2161"/>
                  </a:cubicBezTo>
                  <a:cubicBezTo>
                    <a:pt x="1612" y="2160"/>
                    <a:pt x="1612" y="2160"/>
                    <a:pt x="1612" y="2160"/>
                  </a:cubicBezTo>
                  <a:cubicBezTo>
                    <a:pt x="1610" y="2151"/>
                    <a:pt x="1612" y="2142"/>
                    <a:pt x="1612" y="2136"/>
                  </a:cubicBezTo>
                  <a:cubicBezTo>
                    <a:pt x="1646" y="2144"/>
                    <a:pt x="1678" y="2152"/>
                    <a:pt x="1710" y="2157"/>
                  </a:cubicBezTo>
                  <a:cubicBezTo>
                    <a:pt x="1715" y="2158"/>
                    <a:pt x="1720" y="2159"/>
                    <a:pt x="1725" y="2161"/>
                  </a:cubicBezTo>
                  <a:cubicBezTo>
                    <a:pt x="1807" y="2161"/>
                    <a:pt x="1807" y="2161"/>
                    <a:pt x="1807" y="2161"/>
                  </a:cubicBezTo>
                  <a:cubicBezTo>
                    <a:pt x="1811" y="2140"/>
                    <a:pt x="1819" y="2120"/>
                    <a:pt x="1830" y="2099"/>
                  </a:cubicBezTo>
                  <a:cubicBezTo>
                    <a:pt x="1855" y="2052"/>
                    <a:pt x="1883" y="2007"/>
                    <a:pt x="1898" y="1950"/>
                  </a:cubicBezTo>
                  <a:cubicBezTo>
                    <a:pt x="1913" y="1978"/>
                    <a:pt x="1930" y="2005"/>
                    <a:pt x="1942" y="2034"/>
                  </a:cubicBezTo>
                  <a:cubicBezTo>
                    <a:pt x="1959" y="2075"/>
                    <a:pt x="1971" y="2117"/>
                    <a:pt x="1974" y="2161"/>
                  </a:cubicBezTo>
                  <a:cubicBezTo>
                    <a:pt x="2037" y="2161"/>
                    <a:pt x="2037" y="2161"/>
                    <a:pt x="2037" y="2161"/>
                  </a:cubicBezTo>
                  <a:cubicBezTo>
                    <a:pt x="2053" y="2147"/>
                    <a:pt x="2074" y="2137"/>
                    <a:pt x="2093" y="2127"/>
                  </a:cubicBezTo>
                  <a:cubicBezTo>
                    <a:pt x="2112" y="2116"/>
                    <a:pt x="2133" y="2110"/>
                    <a:pt x="2158" y="2122"/>
                  </a:cubicBezTo>
                  <a:cubicBezTo>
                    <a:pt x="2152" y="2135"/>
                    <a:pt x="2146" y="2148"/>
                    <a:pt x="2140" y="2161"/>
                  </a:cubicBezTo>
                  <a:cubicBezTo>
                    <a:pt x="2165" y="2161"/>
                    <a:pt x="2165" y="2161"/>
                    <a:pt x="2165" y="2161"/>
                  </a:cubicBezTo>
                  <a:cubicBezTo>
                    <a:pt x="2179" y="2141"/>
                    <a:pt x="2198" y="2125"/>
                    <a:pt x="2227" y="2115"/>
                  </a:cubicBezTo>
                  <a:cubicBezTo>
                    <a:pt x="2180" y="2097"/>
                    <a:pt x="2139" y="2090"/>
                    <a:pt x="2102" y="2102"/>
                  </a:cubicBezTo>
                  <a:close/>
                  <a:moveTo>
                    <a:pt x="234" y="1391"/>
                  </a:moveTo>
                  <a:cubicBezTo>
                    <a:pt x="269" y="1368"/>
                    <a:pt x="307" y="1351"/>
                    <a:pt x="333" y="1324"/>
                  </a:cubicBezTo>
                  <a:cubicBezTo>
                    <a:pt x="360" y="1296"/>
                    <a:pt x="372" y="1256"/>
                    <a:pt x="377" y="1206"/>
                  </a:cubicBezTo>
                  <a:cubicBezTo>
                    <a:pt x="338" y="1242"/>
                    <a:pt x="298" y="1245"/>
                    <a:pt x="257" y="1241"/>
                  </a:cubicBezTo>
                  <a:cubicBezTo>
                    <a:pt x="232" y="1238"/>
                    <a:pt x="207" y="1236"/>
                    <a:pt x="182" y="1231"/>
                  </a:cubicBezTo>
                  <a:cubicBezTo>
                    <a:pt x="135" y="1223"/>
                    <a:pt x="89" y="1227"/>
                    <a:pt x="46" y="1244"/>
                  </a:cubicBezTo>
                  <a:cubicBezTo>
                    <a:pt x="29" y="1250"/>
                    <a:pt x="13" y="1258"/>
                    <a:pt x="0" y="1268"/>
                  </a:cubicBezTo>
                  <a:cubicBezTo>
                    <a:pt x="0" y="1518"/>
                    <a:pt x="0" y="1518"/>
                    <a:pt x="0" y="1518"/>
                  </a:cubicBezTo>
                  <a:cubicBezTo>
                    <a:pt x="18" y="1545"/>
                    <a:pt x="24" y="1579"/>
                    <a:pt x="40" y="1609"/>
                  </a:cubicBezTo>
                  <a:cubicBezTo>
                    <a:pt x="37" y="1582"/>
                    <a:pt x="33" y="1555"/>
                    <a:pt x="30" y="1524"/>
                  </a:cubicBezTo>
                  <a:cubicBezTo>
                    <a:pt x="56" y="1540"/>
                    <a:pt x="80" y="1555"/>
                    <a:pt x="108" y="1572"/>
                  </a:cubicBezTo>
                  <a:cubicBezTo>
                    <a:pt x="117" y="1594"/>
                    <a:pt x="115" y="1621"/>
                    <a:pt x="107" y="1649"/>
                  </a:cubicBezTo>
                  <a:cubicBezTo>
                    <a:pt x="98" y="1680"/>
                    <a:pt x="91" y="1712"/>
                    <a:pt x="82" y="1746"/>
                  </a:cubicBezTo>
                  <a:cubicBezTo>
                    <a:pt x="77" y="1743"/>
                    <a:pt x="67" y="1741"/>
                    <a:pt x="61" y="1735"/>
                  </a:cubicBezTo>
                  <a:cubicBezTo>
                    <a:pt x="37" y="1714"/>
                    <a:pt x="17" y="1692"/>
                    <a:pt x="0" y="1667"/>
                  </a:cubicBezTo>
                  <a:cubicBezTo>
                    <a:pt x="0" y="1706"/>
                    <a:pt x="0" y="1706"/>
                    <a:pt x="0" y="1706"/>
                  </a:cubicBezTo>
                  <a:cubicBezTo>
                    <a:pt x="26" y="1740"/>
                    <a:pt x="59" y="1768"/>
                    <a:pt x="107" y="1774"/>
                  </a:cubicBezTo>
                  <a:cubicBezTo>
                    <a:pt x="112" y="1741"/>
                    <a:pt x="116" y="1710"/>
                    <a:pt x="122" y="1678"/>
                  </a:cubicBezTo>
                  <a:cubicBezTo>
                    <a:pt x="128" y="1647"/>
                    <a:pt x="135" y="1617"/>
                    <a:pt x="141" y="1589"/>
                  </a:cubicBezTo>
                  <a:cubicBezTo>
                    <a:pt x="182" y="1589"/>
                    <a:pt x="222" y="1586"/>
                    <a:pt x="262" y="1588"/>
                  </a:cubicBezTo>
                  <a:cubicBezTo>
                    <a:pt x="310" y="1591"/>
                    <a:pt x="360" y="1588"/>
                    <a:pt x="405" y="1613"/>
                  </a:cubicBezTo>
                  <a:cubicBezTo>
                    <a:pt x="409" y="1615"/>
                    <a:pt x="414" y="1614"/>
                    <a:pt x="424" y="1614"/>
                  </a:cubicBezTo>
                  <a:cubicBezTo>
                    <a:pt x="376" y="1521"/>
                    <a:pt x="317" y="1446"/>
                    <a:pt x="234" y="1391"/>
                  </a:cubicBezTo>
                  <a:close/>
                  <a:moveTo>
                    <a:pt x="28" y="1374"/>
                  </a:moveTo>
                  <a:cubicBezTo>
                    <a:pt x="30" y="1346"/>
                    <a:pt x="51" y="1340"/>
                    <a:pt x="69" y="1332"/>
                  </a:cubicBezTo>
                  <a:cubicBezTo>
                    <a:pt x="88" y="1323"/>
                    <a:pt x="108" y="1317"/>
                    <a:pt x="126" y="1305"/>
                  </a:cubicBezTo>
                  <a:cubicBezTo>
                    <a:pt x="100" y="1309"/>
                    <a:pt x="73" y="1312"/>
                    <a:pt x="43" y="1317"/>
                  </a:cubicBezTo>
                  <a:cubicBezTo>
                    <a:pt x="54" y="1286"/>
                    <a:pt x="76" y="1271"/>
                    <a:pt x="103" y="1264"/>
                  </a:cubicBezTo>
                  <a:cubicBezTo>
                    <a:pt x="137" y="1256"/>
                    <a:pt x="171" y="1250"/>
                    <a:pt x="207" y="1255"/>
                  </a:cubicBezTo>
                  <a:cubicBezTo>
                    <a:pt x="249" y="1262"/>
                    <a:pt x="292" y="1262"/>
                    <a:pt x="340" y="1265"/>
                  </a:cubicBezTo>
                  <a:cubicBezTo>
                    <a:pt x="340" y="1292"/>
                    <a:pt x="324" y="1308"/>
                    <a:pt x="306" y="1320"/>
                  </a:cubicBezTo>
                  <a:cubicBezTo>
                    <a:pt x="274" y="1342"/>
                    <a:pt x="243" y="1373"/>
                    <a:pt x="197" y="1358"/>
                  </a:cubicBezTo>
                  <a:cubicBezTo>
                    <a:pt x="168" y="1374"/>
                    <a:pt x="139" y="1354"/>
                    <a:pt x="111" y="1358"/>
                  </a:cubicBezTo>
                  <a:cubicBezTo>
                    <a:pt x="84" y="1362"/>
                    <a:pt x="57" y="1368"/>
                    <a:pt x="28" y="1374"/>
                  </a:cubicBezTo>
                  <a:close/>
                  <a:moveTo>
                    <a:pt x="376" y="1574"/>
                  </a:moveTo>
                  <a:cubicBezTo>
                    <a:pt x="319" y="1561"/>
                    <a:pt x="266" y="1566"/>
                    <a:pt x="213" y="1568"/>
                  </a:cubicBezTo>
                  <a:cubicBezTo>
                    <a:pt x="138" y="1571"/>
                    <a:pt x="81" y="1539"/>
                    <a:pt x="41" y="1476"/>
                  </a:cubicBezTo>
                  <a:cubicBezTo>
                    <a:pt x="40" y="1474"/>
                    <a:pt x="39" y="1471"/>
                    <a:pt x="39" y="1468"/>
                  </a:cubicBezTo>
                  <a:cubicBezTo>
                    <a:pt x="38" y="1466"/>
                    <a:pt x="39" y="1463"/>
                    <a:pt x="40" y="1456"/>
                  </a:cubicBezTo>
                  <a:cubicBezTo>
                    <a:pt x="87" y="1451"/>
                    <a:pt x="130" y="1470"/>
                    <a:pt x="176" y="1477"/>
                  </a:cubicBezTo>
                  <a:cubicBezTo>
                    <a:pt x="138" y="1447"/>
                    <a:pt x="91" y="1439"/>
                    <a:pt x="47" y="1426"/>
                  </a:cubicBezTo>
                  <a:cubicBezTo>
                    <a:pt x="85" y="1376"/>
                    <a:pt x="123" y="1368"/>
                    <a:pt x="186" y="1394"/>
                  </a:cubicBezTo>
                  <a:cubicBezTo>
                    <a:pt x="240" y="1416"/>
                    <a:pt x="284" y="1453"/>
                    <a:pt x="321" y="1497"/>
                  </a:cubicBezTo>
                  <a:cubicBezTo>
                    <a:pt x="342" y="1520"/>
                    <a:pt x="358" y="1548"/>
                    <a:pt x="376" y="1574"/>
                  </a:cubicBezTo>
                  <a:close/>
                  <a:moveTo>
                    <a:pt x="1637" y="0"/>
                  </a:moveTo>
                  <a:cubicBezTo>
                    <a:pt x="1612" y="0"/>
                    <a:pt x="1612" y="0"/>
                    <a:pt x="1612" y="0"/>
                  </a:cubicBezTo>
                  <a:cubicBezTo>
                    <a:pt x="1614" y="3"/>
                    <a:pt x="1616" y="6"/>
                    <a:pt x="1618" y="9"/>
                  </a:cubicBezTo>
                  <a:cubicBezTo>
                    <a:pt x="1624" y="6"/>
                    <a:pt x="1632" y="4"/>
                    <a:pt x="1637" y="0"/>
                  </a:cubicBezTo>
                  <a:close/>
                  <a:moveTo>
                    <a:pt x="1656" y="290"/>
                  </a:moveTo>
                  <a:cubicBezTo>
                    <a:pt x="1634" y="349"/>
                    <a:pt x="1638" y="405"/>
                    <a:pt x="1650" y="462"/>
                  </a:cubicBezTo>
                  <a:cubicBezTo>
                    <a:pt x="1663" y="521"/>
                    <a:pt x="1697" y="569"/>
                    <a:pt x="1738" y="614"/>
                  </a:cubicBezTo>
                  <a:cubicBezTo>
                    <a:pt x="1799" y="558"/>
                    <a:pt x="1823" y="487"/>
                    <a:pt x="1829" y="409"/>
                  </a:cubicBezTo>
                  <a:cubicBezTo>
                    <a:pt x="1834" y="331"/>
                    <a:pt x="1815" y="259"/>
                    <a:pt x="1758" y="199"/>
                  </a:cubicBezTo>
                  <a:cubicBezTo>
                    <a:pt x="1804" y="136"/>
                    <a:pt x="1840" y="70"/>
                    <a:pt x="1863" y="0"/>
                  </a:cubicBezTo>
                  <a:cubicBezTo>
                    <a:pt x="1838" y="0"/>
                    <a:pt x="1838" y="0"/>
                    <a:pt x="1838" y="0"/>
                  </a:cubicBezTo>
                  <a:cubicBezTo>
                    <a:pt x="1830" y="30"/>
                    <a:pt x="1817" y="58"/>
                    <a:pt x="1803" y="77"/>
                  </a:cubicBezTo>
                  <a:cubicBezTo>
                    <a:pt x="1811" y="51"/>
                    <a:pt x="1819" y="25"/>
                    <a:pt x="1827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799" y="27"/>
                    <a:pt x="1788" y="54"/>
                    <a:pt x="1774" y="80"/>
                  </a:cubicBezTo>
                  <a:cubicBezTo>
                    <a:pt x="1735" y="152"/>
                    <a:pt x="1693" y="223"/>
                    <a:pt x="1622" y="275"/>
                  </a:cubicBezTo>
                  <a:cubicBezTo>
                    <a:pt x="1547" y="178"/>
                    <a:pt x="1376" y="143"/>
                    <a:pt x="1228" y="260"/>
                  </a:cubicBezTo>
                  <a:cubicBezTo>
                    <a:pt x="1232" y="307"/>
                    <a:pt x="1268" y="328"/>
                    <a:pt x="1305" y="346"/>
                  </a:cubicBezTo>
                  <a:cubicBezTo>
                    <a:pt x="1327" y="357"/>
                    <a:pt x="1352" y="363"/>
                    <a:pt x="1375" y="371"/>
                  </a:cubicBezTo>
                  <a:cubicBezTo>
                    <a:pt x="1342" y="429"/>
                    <a:pt x="1310" y="484"/>
                    <a:pt x="1277" y="541"/>
                  </a:cubicBezTo>
                  <a:cubicBezTo>
                    <a:pt x="1288" y="549"/>
                    <a:pt x="1294" y="556"/>
                    <a:pt x="1301" y="557"/>
                  </a:cubicBezTo>
                  <a:cubicBezTo>
                    <a:pt x="1363" y="567"/>
                    <a:pt x="1425" y="558"/>
                    <a:pt x="1481" y="533"/>
                  </a:cubicBezTo>
                  <a:cubicBezTo>
                    <a:pt x="1524" y="514"/>
                    <a:pt x="1551" y="474"/>
                    <a:pt x="1579" y="437"/>
                  </a:cubicBezTo>
                  <a:cubicBezTo>
                    <a:pt x="1604" y="403"/>
                    <a:pt x="1617" y="365"/>
                    <a:pt x="1625" y="325"/>
                  </a:cubicBezTo>
                  <a:cubicBezTo>
                    <a:pt x="1629" y="310"/>
                    <a:pt x="1632" y="295"/>
                    <a:pt x="1656" y="290"/>
                  </a:cubicBezTo>
                  <a:close/>
                  <a:moveTo>
                    <a:pt x="1665" y="348"/>
                  </a:moveTo>
                  <a:cubicBezTo>
                    <a:pt x="1670" y="317"/>
                    <a:pt x="1683" y="287"/>
                    <a:pt x="1721" y="274"/>
                  </a:cubicBezTo>
                  <a:cubicBezTo>
                    <a:pt x="1739" y="323"/>
                    <a:pt x="1722" y="376"/>
                    <a:pt x="1750" y="418"/>
                  </a:cubicBezTo>
                  <a:cubicBezTo>
                    <a:pt x="1751" y="376"/>
                    <a:pt x="1753" y="333"/>
                    <a:pt x="1755" y="284"/>
                  </a:cubicBezTo>
                  <a:cubicBezTo>
                    <a:pt x="1786" y="300"/>
                    <a:pt x="1796" y="320"/>
                    <a:pt x="1802" y="345"/>
                  </a:cubicBezTo>
                  <a:cubicBezTo>
                    <a:pt x="1813" y="394"/>
                    <a:pt x="1806" y="442"/>
                    <a:pt x="1791" y="489"/>
                  </a:cubicBezTo>
                  <a:cubicBezTo>
                    <a:pt x="1781" y="524"/>
                    <a:pt x="1767" y="556"/>
                    <a:pt x="1735" y="583"/>
                  </a:cubicBezTo>
                  <a:cubicBezTo>
                    <a:pt x="1718" y="556"/>
                    <a:pt x="1701" y="533"/>
                    <a:pt x="1688" y="507"/>
                  </a:cubicBezTo>
                  <a:cubicBezTo>
                    <a:pt x="1663" y="457"/>
                    <a:pt x="1655" y="403"/>
                    <a:pt x="1665" y="348"/>
                  </a:cubicBezTo>
                  <a:close/>
                  <a:moveTo>
                    <a:pt x="1247" y="272"/>
                  </a:moveTo>
                  <a:cubicBezTo>
                    <a:pt x="1308" y="223"/>
                    <a:pt x="1375" y="201"/>
                    <a:pt x="1448" y="206"/>
                  </a:cubicBezTo>
                  <a:cubicBezTo>
                    <a:pt x="1484" y="209"/>
                    <a:pt x="1520" y="218"/>
                    <a:pt x="1543" y="257"/>
                  </a:cubicBezTo>
                  <a:cubicBezTo>
                    <a:pt x="1484" y="266"/>
                    <a:pt x="1426" y="258"/>
                    <a:pt x="1373" y="283"/>
                  </a:cubicBezTo>
                  <a:cubicBezTo>
                    <a:pt x="1412" y="285"/>
                    <a:pt x="1452" y="286"/>
                    <a:pt x="1500" y="287"/>
                  </a:cubicBezTo>
                  <a:cubicBezTo>
                    <a:pt x="1462" y="309"/>
                    <a:pt x="1432" y="327"/>
                    <a:pt x="1401" y="345"/>
                  </a:cubicBezTo>
                  <a:cubicBezTo>
                    <a:pt x="1398" y="347"/>
                    <a:pt x="1393" y="346"/>
                    <a:pt x="1389" y="346"/>
                  </a:cubicBezTo>
                  <a:cubicBezTo>
                    <a:pt x="1334" y="339"/>
                    <a:pt x="1285" y="322"/>
                    <a:pt x="1247" y="272"/>
                  </a:cubicBezTo>
                  <a:close/>
                  <a:moveTo>
                    <a:pt x="1561" y="427"/>
                  </a:moveTo>
                  <a:cubicBezTo>
                    <a:pt x="1527" y="476"/>
                    <a:pt x="1488" y="518"/>
                    <a:pt x="1424" y="528"/>
                  </a:cubicBezTo>
                  <a:cubicBezTo>
                    <a:pt x="1387" y="533"/>
                    <a:pt x="1351" y="546"/>
                    <a:pt x="1305" y="536"/>
                  </a:cubicBezTo>
                  <a:cubicBezTo>
                    <a:pt x="1341" y="485"/>
                    <a:pt x="1356" y="429"/>
                    <a:pt x="1398" y="385"/>
                  </a:cubicBezTo>
                  <a:cubicBezTo>
                    <a:pt x="1438" y="344"/>
                    <a:pt x="1480" y="315"/>
                    <a:pt x="1547" y="332"/>
                  </a:cubicBezTo>
                  <a:cubicBezTo>
                    <a:pt x="1536" y="349"/>
                    <a:pt x="1529" y="363"/>
                    <a:pt x="1519" y="374"/>
                  </a:cubicBezTo>
                  <a:cubicBezTo>
                    <a:pt x="1509" y="386"/>
                    <a:pt x="1496" y="395"/>
                    <a:pt x="1485" y="406"/>
                  </a:cubicBezTo>
                  <a:cubicBezTo>
                    <a:pt x="1475" y="415"/>
                    <a:pt x="1465" y="424"/>
                    <a:pt x="1456" y="434"/>
                  </a:cubicBezTo>
                  <a:cubicBezTo>
                    <a:pt x="1506" y="422"/>
                    <a:pt x="1539" y="387"/>
                    <a:pt x="1571" y="349"/>
                  </a:cubicBezTo>
                  <a:cubicBezTo>
                    <a:pt x="1587" y="381"/>
                    <a:pt x="1576" y="405"/>
                    <a:pt x="1561" y="427"/>
                  </a:cubicBezTo>
                  <a:close/>
                  <a:moveTo>
                    <a:pt x="2363" y="240"/>
                  </a:moveTo>
                  <a:cubicBezTo>
                    <a:pt x="2295" y="191"/>
                    <a:pt x="2217" y="165"/>
                    <a:pt x="2135" y="139"/>
                  </a:cubicBezTo>
                  <a:cubicBezTo>
                    <a:pt x="2120" y="92"/>
                    <a:pt x="2103" y="46"/>
                    <a:pt x="2083" y="0"/>
                  </a:cubicBezTo>
                  <a:cubicBezTo>
                    <a:pt x="2028" y="0"/>
                    <a:pt x="2028" y="0"/>
                    <a:pt x="2028" y="0"/>
                  </a:cubicBezTo>
                  <a:cubicBezTo>
                    <a:pt x="2055" y="53"/>
                    <a:pt x="2079" y="107"/>
                    <a:pt x="2101" y="163"/>
                  </a:cubicBezTo>
                  <a:cubicBezTo>
                    <a:pt x="2080" y="179"/>
                    <a:pt x="2060" y="192"/>
                    <a:pt x="2043" y="208"/>
                  </a:cubicBezTo>
                  <a:cubicBezTo>
                    <a:pt x="1989" y="259"/>
                    <a:pt x="1952" y="322"/>
                    <a:pt x="1938" y="395"/>
                  </a:cubicBezTo>
                  <a:cubicBezTo>
                    <a:pt x="1931" y="430"/>
                    <a:pt x="1935" y="467"/>
                    <a:pt x="1936" y="503"/>
                  </a:cubicBezTo>
                  <a:cubicBezTo>
                    <a:pt x="1936" y="517"/>
                    <a:pt x="1948" y="523"/>
                    <a:pt x="1962" y="525"/>
                  </a:cubicBezTo>
                  <a:cubicBezTo>
                    <a:pt x="2002" y="528"/>
                    <a:pt x="2033" y="508"/>
                    <a:pt x="2064" y="489"/>
                  </a:cubicBezTo>
                  <a:cubicBezTo>
                    <a:pt x="2088" y="474"/>
                    <a:pt x="2108" y="452"/>
                    <a:pt x="2132" y="431"/>
                  </a:cubicBezTo>
                  <a:cubicBezTo>
                    <a:pt x="2147" y="496"/>
                    <a:pt x="2145" y="561"/>
                    <a:pt x="2146" y="629"/>
                  </a:cubicBezTo>
                  <a:cubicBezTo>
                    <a:pt x="2125" y="622"/>
                    <a:pt x="2108" y="612"/>
                    <a:pt x="2090" y="609"/>
                  </a:cubicBezTo>
                  <a:cubicBezTo>
                    <a:pt x="2045" y="600"/>
                    <a:pt x="2008" y="621"/>
                    <a:pt x="1977" y="651"/>
                  </a:cubicBezTo>
                  <a:cubicBezTo>
                    <a:pt x="1943" y="683"/>
                    <a:pt x="1919" y="723"/>
                    <a:pt x="1906" y="768"/>
                  </a:cubicBezTo>
                  <a:cubicBezTo>
                    <a:pt x="1900" y="792"/>
                    <a:pt x="1891" y="816"/>
                    <a:pt x="1882" y="840"/>
                  </a:cubicBezTo>
                  <a:cubicBezTo>
                    <a:pt x="1869" y="879"/>
                    <a:pt x="1849" y="914"/>
                    <a:pt x="1799" y="933"/>
                  </a:cubicBezTo>
                  <a:cubicBezTo>
                    <a:pt x="1846" y="949"/>
                    <a:pt x="1887" y="956"/>
                    <a:pt x="1924" y="944"/>
                  </a:cubicBezTo>
                  <a:cubicBezTo>
                    <a:pt x="1960" y="932"/>
                    <a:pt x="1991" y="906"/>
                    <a:pt x="2028" y="884"/>
                  </a:cubicBezTo>
                  <a:cubicBezTo>
                    <a:pt x="2041" y="983"/>
                    <a:pt x="2083" y="1069"/>
                    <a:pt x="2146" y="1152"/>
                  </a:cubicBezTo>
                  <a:cubicBezTo>
                    <a:pt x="2150" y="1143"/>
                    <a:pt x="2154" y="1139"/>
                    <a:pt x="2154" y="1135"/>
                  </a:cubicBezTo>
                  <a:cubicBezTo>
                    <a:pt x="2150" y="1083"/>
                    <a:pt x="2174" y="1040"/>
                    <a:pt x="2193" y="995"/>
                  </a:cubicBezTo>
                  <a:cubicBezTo>
                    <a:pt x="2209" y="958"/>
                    <a:pt x="2228" y="923"/>
                    <a:pt x="2247" y="886"/>
                  </a:cubicBezTo>
                  <a:cubicBezTo>
                    <a:pt x="2274" y="893"/>
                    <a:pt x="2305" y="900"/>
                    <a:pt x="2335" y="908"/>
                  </a:cubicBezTo>
                  <a:cubicBezTo>
                    <a:pt x="2366" y="917"/>
                    <a:pt x="2396" y="927"/>
                    <a:pt x="2428" y="936"/>
                  </a:cubicBezTo>
                  <a:cubicBezTo>
                    <a:pt x="2452" y="862"/>
                    <a:pt x="2410" y="800"/>
                    <a:pt x="2370" y="740"/>
                  </a:cubicBezTo>
                  <a:cubicBezTo>
                    <a:pt x="2329" y="679"/>
                    <a:pt x="2274" y="635"/>
                    <a:pt x="2193" y="639"/>
                  </a:cubicBezTo>
                  <a:cubicBezTo>
                    <a:pt x="2196" y="596"/>
                    <a:pt x="2200" y="557"/>
                    <a:pt x="2201" y="518"/>
                  </a:cubicBezTo>
                  <a:cubicBezTo>
                    <a:pt x="2202" y="479"/>
                    <a:pt x="2199" y="440"/>
                    <a:pt x="2198" y="394"/>
                  </a:cubicBezTo>
                  <a:cubicBezTo>
                    <a:pt x="2290" y="477"/>
                    <a:pt x="2392" y="519"/>
                    <a:pt x="2515" y="497"/>
                  </a:cubicBezTo>
                  <a:cubicBezTo>
                    <a:pt x="2522" y="464"/>
                    <a:pt x="2507" y="436"/>
                    <a:pt x="2498" y="407"/>
                  </a:cubicBezTo>
                  <a:cubicBezTo>
                    <a:pt x="2475" y="334"/>
                    <a:pt x="2423" y="284"/>
                    <a:pt x="2363" y="240"/>
                  </a:cubicBezTo>
                  <a:close/>
                  <a:moveTo>
                    <a:pt x="2121" y="396"/>
                  </a:moveTo>
                  <a:cubicBezTo>
                    <a:pt x="2112" y="413"/>
                    <a:pt x="2102" y="431"/>
                    <a:pt x="2088" y="444"/>
                  </a:cubicBezTo>
                  <a:cubicBezTo>
                    <a:pt x="2054" y="476"/>
                    <a:pt x="2016" y="502"/>
                    <a:pt x="1966" y="504"/>
                  </a:cubicBezTo>
                  <a:cubicBezTo>
                    <a:pt x="1925" y="408"/>
                    <a:pt x="2004" y="235"/>
                    <a:pt x="2086" y="238"/>
                  </a:cubicBezTo>
                  <a:cubicBezTo>
                    <a:pt x="2093" y="300"/>
                    <a:pt x="2056" y="349"/>
                    <a:pt x="2035" y="409"/>
                  </a:cubicBezTo>
                  <a:cubicBezTo>
                    <a:pt x="2081" y="368"/>
                    <a:pt x="2090" y="314"/>
                    <a:pt x="2113" y="266"/>
                  </a:cubicBezTo>
                  <a:cubicBezTo>
                    <a:pt x="2148" y="312"/>
                    <a:pt x="2145" y="354"/>
                    <a:pt x="2121" y="396"/>
                  </a:cubicBezTo>
                  <a:close/>
                  <a:moveTo>
                    <a:pt x="2164" y="368"/>
                  </a:moveTo>
                  <a:cubicBezTo>
                    <a:pt x="2185" y="440"/>
                    <a:pt x="2184" y="509"/>
                    <a:pt x="2173" y="578"/>
                  </a:cubicBezTo>
                  <a:cubicBezTo>
                    <a:pt x="2151" y="458"/>
                    <a:pt x="2149" y="402"/>
                    <a:pt x="2164" y="368"/>
                  </a:cubicBezTo>
                  <a:close/>
                  <a:moveTo>
                    <a:pt x="2014" y="836"/>
                  </a:moveTo>
                  <a:cubicBezTo>
                    <a:pt x="2008" y="884"/>
                    <a:pt x="1967" y="899"/>
                    <a:pt x="1933" y="919"/>
                  </a:cubicBezTo>
                  <a:cubicBezTo>
                    <a:pt x="1914" y="929"/>
                    <a:pt x="1892" y="936"/>
                    <a:pt x="1868" y="925"/>
                  </a:cubicBezTo>
                  <a:cubicBezTo>
                    <a:pt x="1886" y="881"/>
                    <a:pt x="1905" y="842"/>
                    <a:pt x="1917" y="801"/>
                  </a:cubicBezTo>
                  <a:cubicBezTo>
                    <a:pt x="1928" y="766"/>
                    <a:pt x="1948" y="738"/>
                    <a:pt x="1970" y="711"/>
                  </a:cubicBezTo>
                  <a:cubicBezTo>
                    <a:pt x="1988" y="690"/>
                    <a:pt x="2012" y="677"/>
                    <a:pt x="2044" y="680"/>
                  </a:cubicBezTo>
                  <a:cubicBezTo>
                    <a:pt x="2027" y="705"/>
                    <a:pt x="2012" y="727"/>
                    <a:pt x="1997" y="750"/>
                  </a:cubicBezTo>
                  <a:cubicBezTo>
                    <a:pt x="2016" y="739"/>
                    <a:pt x="2030" y="723"/>
                    <a:pt x="2046" y="710"/>
                  </a:cubicBezTo>
                  <a:cubicBezTo>
                    <a:pt x="2061" y="697"/>
                    <a:pt x="2076" y="681"/>
                    <a:pt x="2102" y="691"/>
                  </a:cubicBezTo>
                  <a:cubicBezTo>
                    <a:pt x="2084" y="715"/>
                    <a:pt x="2067" y="736"/>
                    <a:pt x="2052" y="759"/>
                  </a:cubicBezTo>
                  <a:cubicBezTo>
                    <a:pt x="2036" y="783"/>
                    <a:pt x="2041" y="817"/>
                    <a:pt x="2014" y="836"/>
                  </a:cubicBezTo>
                  <a:close/>
                  <a:moveTo>
                    <a:pt x="2311" y="708"/>
                  </a:moveTo>
                  <a:cubicBezTo>
                    <a:pt x="2361" y="754"/>
                    <a:pt x="2395" y="811"/>
                    <a:pt x="2413" y="877"/>
                  </a:cubicBezTo>
                  <a:cubicBezTo>
                    <a:pt x="2415" y="886"/>
                    <a:pt x="2413" y="896"/>
                    <a:pt x="2413" y="901"/>
                  </a:cubicBezTo>
                  <a:cubicBezTo>
                    <a:pt x="2379" y="894"/>
                    <a:pt x="2347" y="887"/>
                    <a:pt x="2315" y="882"/>
                  </a:cubicBezTo>
                  <a:cubicBezTo>
                    <a:pt x="2287" y="877"/>
                    <a:pt x="2262" y="867"/>
                    <a:pt x="2245" y="849"/>
                  </a:cubicBezTo>
                  <a:cubicBezTo>
                    <a:pt x="2242" y="817"/>
                    <a:pt x="2240" y="789"/>
                    <a:pt x="2237" y="758"/>
                  </a:cubicBezTo>
                  <a:cubicBezTo>
                    <a:pt x="2263" y="775"/>
                    <a:pt x="2286" y="790"/>
                    <a:pt x="2308" y="804"/>
                  </a:cubicBezTo>
                  <a:cubicBezTo>
                    <a:pt x="2284" y="769"/>
                    <a:pt x="2244" y="747"/>
                    <a:pt x="2233" y="703"/>
                  </a:cubicBezTo>
                  <a:cubicBezTo>
                    <a:pt x="2268" y="684"/>
                    <a:pt x="2287" y="685"/>
                    <a:pt x="2311" y="708"/>
                  </a:cubicBezTo>
                  <a:close/>
                  <a:moveTo>
                    <a:pt x="2196" y="942"/>
                  </a:moveTo>
                  <a:cubicBezTo>
                    <a:pt x="2172" y="989"/>
                    <a:pt x="2144" y="1035"/>
                    <a:pt x="2131" y="1092"/>
                  </a:cubicBezTo>
                  <a:cubicBezTo>
                    <a:pt x="2115" y="1064"/>
                    <a:pt x="2097" y="1038"/>
                    <a:pt x="2085" y="1009"/>
                  </a:cubicBezTo>
                  <a:cubicBezTo>
                    <a:pt x="2062" y="956"/>
                    <a:pt x="2047" y="901"/>
                    <a:pt x="2051" y="842"/>
                  </a:cubicBezTo>
                  <a:cubicBezTo>
                    <a:pt x="2055" y="774"/>
                    <a:pt x="2079" y="744"/>
                    <a:pt x="2140" y="730"/>
                  </a:cubicBezTo>
                  <a:cubicBezTo>
                    <a:pt x="2133" y="777"/>
                    <a:pt x="2120" y="822"/>
                    <a:pt x="2131" y="869"/>
                  </a:cubicBezTo>
                  <a:cubicBezTo>
                    <a:pt x="2144" y="825"/>
                    <a:pt x="2146" y="777"/>
                    <a:pt x="2171" y="737"/>
                  </a:cubicBezTo>
                  <a:cubicBezTo>
                    <a:pt x="2177" y="740"/>
                    <a:pt x="2180" y="740"/>
                    <a:pt x="2182" y="742"/>
                  </a:cubicBezTo>
                  <a:cubicBezTo>
                    <a:pt x="2185" y="743"/>
                    <a:pt x="2187" y="745"/>
                    <a:pt x="2188" y="747"/>
                  </a:cubicBezTo>
                  <a:cubicBezTo>
                    <a:pt x="2227" y="811"/>
                    <a:pt x="2231" y="876"/>
                    <a:pt x="2196" y="942"/>
                  </a:cubicBezTo>
                  <a:close/>
                  <a:moveTo>
                    <a:pt x="2186" y="341"/>
                  </a:moveTo>
                  <a:cubicBezTo>
                    <a:pt x="2172" y="318"/>
                    <a:pt x="2164" y="291"/>
                    <a:pt x="2173" y="259"/>
                  </a:cubicBezTo>
                  <a:cubicBezTo>
                    <a:pt x="2215" y="285"/>
                    <a:pt x="2254" y="309"/>
                    <a:pt x="2293" y="333"/>
                  </a:cubicBezTo>
                  <a:cubicBezTo>
                    <a:pt x="2295" y="331"/>
                    <a:pt x="2296" y="329"/>
                    <a:pt x="2298" y="327"/>
                  </a:cubicBezTo>
                  <a:cubicBezTo>
                    <a:pt x="2263" y="296"/>
                    <a:pt x="2228" y="266"/>
                    <a:pt x="2192" y="236"/>
                  </a:cubicBezTo>
                  <a:cubicBezTo>
                    <a:pt x="2221" y="214"/>
                    <a:pt x="2267" y="215"/>
                    <a:pt x="2335" y="250"/>
                  </a:cubicBezTo>
                  <a:cubicBezTo>
                    <a:pt x="2424" y="296"/>
                    <a:pt x="2477" y="372"/>
                    <a:pt x="2493" y="476"/>
                  </a:cubicBezTo>
                  <a:cubicBezTo>
                    <a:pt x="2375" y="501"/>
                    <a:pt x="2244" y="433"/>
                    <a:pt x="2186" y="341"/>
                  </a:cubicBezTo>
                  <a:close/>
                  <a:moveTo>
                    <a:pt x="3427" y="2161"/>
                  </a:moveTo>
                  <a:cubicBezTo>
                    <a:pt x="3453" y="2161"/>
                    <a:pt x="3453" y="2161"/>
                    <a:pt x="3453" y="2161"/>
                  </a:cubicBezTo>
                  <a:cubicBezTo>
                    <a:pt x="3438" y="2123"/>
                    <a:pt x="3425" y="2085"/>
                    <a:pt x="3396" y="2056"/>
                  </a:cubicBezTo>
                  <a:cubicBezTo>
                    <a:pt x="3406" y="2089"/>
                    <a:pt x="3416" y="2122"/>
                    <a:pt x="3427" y="2161"/>
                  </a:cubicBezTo>
                  <a:close/>
                  <a:moveTo>
                    <a:pt x="3373" y="1911"/>
                  </a:moveTo>
                  <a:cubicBezTo>
                    <a:pt x="3329" y="1929"/>
                    <a:pt x="3320" y="1970"/>
                    <a:pt x="3315" y="2011"/>
                  </a:cubicBezTo>
                  <a:cubicBezTo>
                    <a:pt x="3312" y="2036"/>
                    <a:pt x="3314" y="2061"/>
                    <a:pt x="3314" y="2085"/>
                  </a:cubicBezTo>
                  <a:cubicBezTo>
                    <a:pt x="3248" y="2072"/>
                    <a:pt x="3185" y="2059"/>
                    <a:pt x="3121" y="2046"/>
                  </a:cubicBezTo>
                  <a:cubicBezTo>
                    <a:pt x="3117" y="2058"/>
                    <a:pt x="3113" y="2066"/>
                    <a:pt x="3114" y="2073"/>
                  </a:cubicBezTo>
                  <a:cubicBezTo>
                    <a:pt x="3119" y="2104"/>
                    <a:pt x="3128" y="2134"/>
                    <a:pt x="3141" y="2161"/>
                  </a:cubicBezTo>
                  <a:cubicBezTo>
                    <a:pt x="3169" y="2161"/>
                    <a:pt x="3169" y="2161"/>
                    <a:pt x="3169" y="2161"/>
                  </a:cubicBezTo>
                  <a:cubicBezTo>
                    <a:pt x="3154" y="2135"/>
                    <a:pt x="3139" y="2108"/>
                    <a:pt x="3135" y="2071"/>
                  </a:cubicBezTo>
                  <a:cubicBezTo>
                    <a:pt x="3194" y="2089"/>
                    <a:pt x="3253" y="2086"/>
                    <a:pt x="3307" y="2111"/>
                  </a:cubicBezTo>
                  <a:cubicBezTo>
                    <a:pt x="3334" y="2124"/>
                    <a:pt x="3358" y="2139"/>
                    <a:pt x="3376" y="2161"/>
                  </a:cubicBezTo>
                  <a:cubicBezTo>
                    <a:pt x="3413" y="2161"/>
                    <a:pt x="3413" y="2161"/>
                    <a:pt x="3413" y="2161"/>
                  </a:cubicBezTo>
                  <a:cubicBezTo>
                    <a:pt x="3389" y="2139"/>
                    <a:pt x="3367" y="2121"/>
                    <a:pt x="3346" y="2102"/>
                  </a:cubicBezTo>
                  <a:cubicBezTo>
                    <a:pt x="3343" y="2099"/>
                    <a:pt x="3342" y="2094"/>
                    <a:pt x="3341" y="2090"/>
                  </a:cubicBezTo>
                  <a:cubicBezTo>
                    <a:pt x="3331" y="2037"/>
                    <a:pt x="3332" y="1985"/>
                    <a:pt x="3367" y="1933"/>
                  </a:cubicBezTo>
                  <a:cubicBezTo>
                    <a:pt x="3433" y="1975"/>
                    <a:pt x="3475" y="2031"/>
                    <a:pt x="3493" y="2103"/>
                  </a:cubicBezTo>
                  <a:cubicBezTo>
                    <a:pt x="3497" y="2122"/>
                    <a:pt x="3500" y="2141"/>
                    <a:pt x="3497" y="2161"/>
                  </a:cubicBezTo>
                  <a:cubicBezTo>
                    <a:pt x="3519" y="2161"/>
                    <a:pt x="3519" y="2161"/>
                    <a:pt x="3519" y="2161"/>
                  </a:cubicBezTo>
                  <a:cubicBezTo>
                    <a:pt x="3519" y="2074"/>
                    <a:pt x="3474" y="1978"/>
                    <a:pt x="3373" y="1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auto">
            <a:xfrm>
              <a:off x="-1" y="3175"/>
              <a:ext cx="12191769" cy="6919008"/>
            </a:xfrm>
            <a:custGeom>
              <a:avLst/>
              <a:gdLst/>
              <a:ahLst/>
              <a:cxnLst/>
              <a:rect l="0" t="0" r="r" b="b"/>
              <a:pathLst>
                <a:path w="3840" h="2178">
                  <a:moveTo>
                    <a:pt x="224" y="0"/>
                  </a:moveTo>
                  <a:cubicBezTo>
                    <a:pt x="223" y="7"/>
                    <a:pt x="223" y="14"/>
                    <a:pt x="222" y="20"/>
                  </a:cubicBezTo>
                  <a:cubicBezTo>
                    <a:pt x="221" y="34"/>
                    <a:pt x="221" y="48"/>
                    <a:pt x="220" y="61"/>
                  </a:cubicBezTo>
                  <a:cubicBezTo>
                    <a:pt x="233" y="42"/>
                    <a:pt x="240" y="21"/>
                    <a:pt x="243" y="0"/>
                  </a:cubicBezTo>
                  <a:lnTo>
                    <a:pt x="224" y="0"/>
                  </a:lnTo>
                  <a:close/>
                  <a:moveTo>
                    <a:pt x="60" y="0"/>
                  </a:moveTo>
                  <a:cubicBezTo>
                    <a:pt x="59" y="3"/>
                    <a:pt x="58" y="6"/>
                    <a:pt x="56" y="9"/>
                  </a:cubicBezTo>
                  <a:cubicBezTo>
                    <a:pt x="60" y="6"/>
                    <a:pt x="63" y="3"/>
                    <a:pt x="67" y="0"/>
                  </a:cubicBezTo>
                  <a:lnTo>
                    <a:pt x="60" y="0"/>
                  </a:lnTo>
                  <a:close/>
                  <a:moveTo>
                    <a:pt x="1209" y="90"/>
                  </a:moveTo>
                  <a:cubicBezTo>
                    <a:pt x="1181" y="65"/>
                    <a:pt x="1167" y="33"/>
                    <a:pt x="1155" y="0"/>
                  </a:cubicBezTo>
                  <a:cubicBezTo>
                    <a:pt x="1130" y="0"/>
                    <a:pt x="1130" y="0"/>
                    <a:pt x="1130" y="0"/>
                  </a:cubicBezTo>
                  <a:cubicBezTo>
                    <a:pt x="1138" y="25"/>
                    <a:pt x="1148" y="50"/>
                    <a:pt x="1162" y="75"/>
                  </a:cubicBezTo>
                  <a:cubicBezTo>
                    <a:pt x="1132" y="66"/>
                    <a:pt x="1101" y="59"/>
                    <a:pt x="1072" y="46"/>
                  </a:cubicBezTo>
                  <a:cubicBezTo>
                    <a:pt x="1043" y="34"/>
                    <a:pt x="1014" y="19"/>
                    <a:pt x="989" y="0"/>
                  </a:cubicBezTo>
                  <a:cubicBezTo>
                    <a:pt x="952" y="0"/>
                    <a:pt x="952" y="0"/>
                    <a:pt x="952" y="0"/>
                  </a:cubicBezTo>
                  <a:cubicBezTo>
                    <a:pt x="1028" y="59"/>
                    <a:pt x="1116" y="92"/>
                    <a:pt x="1215" y="108"/>
                  </a:cubicBezTo>
                  <a:cubicBezTo>
                    <a:pt x="1212" y="99"/>
                    <a:pt x="1212" y="93"/>
                    <a:pt x="1209" y="90"/>
                  </a:cubicBezTo>
                  <a:close/>
                  <a:moveTo>
                    <a:pt x="812" y="188"/>
                  </a:moveTo>
                  <a:cubicBezTo>
                    <a:pt x="858" y="167"/>
                    <a:pt x="892" y="144"/>
                    <a:pt x="911" y="110"/>
                  </a:cubicBezTo>
                  <a:cubicBezTo>
                    <a:pt x="928" y="78"/>
                    <a:pt x="933" y="39"/>
                    <a:pt x="944" y="0"/>
                  </a:cubicBezTo>
                  <a:cubicBezTo>
                    <a:pt x="916" y="0"/>
                    <a:pt x="916" y="0"/>
                    <a:pt x="916" y="0"/>
                  </a:cubicBezTo>
                  <a:cubicBezTo>
                    <a:pt x="921" y="29"/>
                    <a:pt x="908" y="57"/>
                    <a:pt x="900" y="85"/>
                  </a:cubicBezTo>
                  <a:cubicBezTo>
                    <a:pt x="894" y="106"/>
                    <a:pt x="883" y="126"/>
                    <a:pt x="857" y="134"/>
                  </a:cubicBezTo>
                  <a:cubicBezTo>
                    <a:pt x="840" y="90"/>
                    <a:pt x="827" y="48"/>
                    <a:pt x="808" y="10"/>
                  </a:cubicBezTo>
                  <a:cubicBezTo>
                    <a:pt x="806" y="7"/>
                    <a:pt x="804" y="3"/>
                    <a:pt x="803" y="0"/>
                  </a:cubicBezTo>
                  <a:cubicBezTo>
                    <a:pt x="780" y="0"/>
                    <a:pt x="780" y="0"/>
                    <a:pt x="780" y="0"/>
                  </a:cubicBezTo>
                  <a:cubicBezTo>
                    <a:pt x="791" y="20"/>
                    <a:pt x="800" y="42"/>
                    <a:pt x="809" y="63"/>
                  </a:cubicBezTo>
                  <a:cubicBezTo>
                    <a:pt x="826" y="101"/>
                    <a:pt x="835" y="139"/>
                    <a:pt x="812" y="188"/>
                  </a:cubicBezTo>
                  <a:close/>
                  <a:moveTo>
                    <a:pt x="3840" y="1212"/>
                  </a:moveTo>
                  <a:cubicBezTo>
                    <a:pt x="3840" y="1188"/>
                    <a:pt x="3840" y="1188"/>
                    <a:pt x="3840" y="1188"/>
                  </a:cubicBezTo>
                  <a:cubicBezTo>
                    <a:pt x="3815" y="1174"/>
                    <a:pt x="3790" y="1162"/>
                    <a:pt x="3761" y="1158"/>
                  </a:cubicBezTo>
                  <a:cubicBezTo>
                    <a:pt x="3786" y="1178"/>
                    <a:pt x="3815" y="1192"/>
                    <a:pt x="3840" y="1212"/>
                  </a:cubicBezTo>
                  <a:close/>
                  <a:moveTo>
                    <a:pt x="1082" y="1289"/>
                  </a:moveTo>
                  <a:cubicBezTo>
                    <a:pt x="1118" y="1215"/>
                    <a:pt x="1157" y="1142"/>
                    <a:pt x="1225" y="1086"/>
                  </a:cubicBezTo>
                  <a:cubicBezTo>
                    <a:pt x="1304" y="1180"/>
                    <a:pt x="1477" y="1206"/>
                    <a:pt x="1619" y="1082"/>
                  </a:cubicBezTo>
                  <a:cubicBezTo>
                    <a:pt x="1613" y="1035"/>
                    <a:pt x="1576" y="1016"/>
                    <a:pt x="1538" y="1000"/>
                  </a:cubicBezTo>
                  <a:cubicBezTo>
                    <a:pt x="1515" y="990"/>
                    <a:pt x="1490" y="985"/>
                    <a:pt x="1467" y="979"/>
                  </a:cubicBezTo>
                  <a:cubicBezTo>
                    <a:pt x="1497" y="919"/>
                    <a:pt x="1526" y="862"/>
                    <a:pt x="1556" y="804"/>
                  </a:cubicBezTo>
                  <a:cubicBezTo>
                    <a:pt x="1545" y="797"/>
                    <a:pt x="1539" y="790"/>
                    <a:pt x="1532" y="789"/>
                  </a:cubicBezTo>
                  <a:cubicBezTo>
                    <a:pt x="1469" y="782"/>
                    <a:pt x="1408" y="794"/>
                    <a:pt x="1353" y="822"/>
                  </a:cubicBezTo>
                  <a:cubicBezTo>
                    <a:pt x="1311" y="843"/>
                    <a:pt x="1286" y="885"/>
                    <a:pt x="1260" y="923"/>
                  </a:cubicBezTo>
                  <a:cubicBezTo>
                    <a:pt x="1237" y="957"/>
                    <a:pt x="1225" y="996"/>
                    <a:pt x="1219" y="1036"/>
                  </a:cubicBezTo>
                  <a:cubicBezTo>
                    <a:pt x="1216" y="1051"/>
                    <a:pt x="1214" y="1067"/>
                    <a:pt x="1191" y="1073"/>
                  </a:cubicBezTo>
                  <a:cubicBezTo>
                    <a:pt x="1210" y="1013"/>
                    <a:pt x="1203" y="957"/>
                    <a:pt x="1188" y="901"/>
                  </a:cubicBezTo>
                  <a:cubicBezTo>
                    <a:pt x="1172" y="842"/>
                    <a:pt x="1135" y="797"/>
                    <a:pt x="1093" y="753"/>
                  </a:cubicBezTo>
                  <a:cubicBezTo>
                    <a:pt x="1035" y="812"/>
                    <a:pt x="1014" y="885"/>
                    <a:pt x="1012" y="963"/>
                  </a:cubicBezTo>
                  <a:cubicBezTo>
                    <a:pt x="1010" y="1041"/>
                    <a:pt x="1032" y="1112"/>
                    <a:pt x="1092" y="1169"/>
                  </a:cubicBezTo>
                  <a:cubicBezTo>
                    <a:pt x="1010" y="1294"/>
                    <a:pt x="968" y="1427"/>
                    <a:pt x="977" y="1577"/>
                  </a:cubicBezTo>
                  <a:cubicBezTo>
                    <a:pt x="878" y="1473"/>
                    <a:pt x="811" y="1351"/>
                    <a:pt x="752" y="1221"/>
                  </a:cubicBezTo>
                  <a:cubicBezTo>
                    <a:pt x="772" y="1204"/>
                    <a:pt x="791" y="1191"/>
                    <a:pt x="807" y="1174"/>
                  </a:cubicBezTo>
                  <a:cubicBezTo>
                    <a:pt x="859" y="1120"/>
                    <a:pt x="893" y="1055"/>
                    <a:pt x="903" y="982"/>
                  </a:cubicBezTo>
                  <a:cubicBezTo>
                    <a:pt x="909" y="947"/>
                    <a:pt x="903" y="910"/>
                    <a:pt x="900" y="874"/>
                  </a:cubicBezTo>
                  <a:cubicBezTo>
                    <a:pt x="899" y="859"/>
                    <a:pt x="887" y="854"/>
                    <a:pt x="872" y="854"/>
                  </a:cubicBezTo>
                  <a:cubicBezTo>
                    <a:pt x="833" y="852"/>
                    <a:pt x="803" y="873"/>
                    <a:pt x="773" y="894"/>
                  </a:cubicBezTo>
                  <a:cubicBezTo>
                    <a:pt x="750" y="910"/>
                    <a:pt x="731" y="933"/>
                    <a:pt x="707" y="955"/>
                  </a:cubicBezTo>
                  <a:cubicBezTo>
                    <a:pt x="690" y="892"/>
                    <a:pt x="688" y="827"/>
                    <a:pt x="684" y="758"/>
                  </a:cubicBezTo>
                  <a:cubicBezTo>
                    <a:pt x="705" y="765"/>
                    <a:pt x="723" y="773"/>
                    <a:pt x="741" y="776"/>
                  </a:cubicBezTo>
                  <a:cubicBezTo>
                    <a:pt x="787" y="782"/>
                    <a:pt x="823" y="759"/>
                    <a:pt x="852" y="729"/>
                  </a:cubicBezTo>
                  <a:cubicBezTo>
                    <a:pt x="884" y="695"/>
                    <a:pt x="906" y="654"/>
                    <a:pt x="917" y="608"/>
                  </a:cubicBezTo>
                  <a:cubicBezTo>
                    <a:pt x="922" y="583"/>
                    <a:pt x="930" y="559"/>
                    <a:pt x="937" y="535"/>
                  </a:cubicBezTo>
                  <a:cubicBezTo>
                    <a:pt x="949" y="495"/>
                    <a:pt x="967" y="460"/>
                    <a:pt x="1016" y="438"/>
                  </a:cubicBezTo>
                  <a:cubicBezTo>
                    <a:pt x="968" y="424"/>
                    <a:pt x="927" y="419"/>
                    <a:pt x="890" y="433"/>
                  </a:cubicBezTo>
                  <a:cubicBezTo>
                    <a:pt x="855" y="446"/>
                    <a:pt x="825" y="474"/>
                    <a:pt x="789" y="498"/>
                  </a:cubicBezTo>
                  <a:cubicBezTo>
                    <a:pt x="772" y="400"/>
                    <a:pt x="725" y="316"/>
                    <a:pt x="659" y="236"/>
                  </a:cubicBezTo>
                  <a:cubicBezTo>
                    <a:pt x="655" y="245"/>
                    <a:pt x="651" y="249"/>
                    <a:pt x="652" y="254"/>
                  </a:cubicBezTo>
                  <a:cubicBezTo>
                    <a:pt x="658" y="305"/>
                    <a:pt x="636" y="349"/>
                    <a:pt x="619" y="395"/>
                  </a:cubicBezTo>
                  <a:cubicBezTo>
                    <a:pt x="605" y="433"/>
                    <a:pt x="587" y="469"/>
                    <a:pt x="571" y="506"/>
                  </a:cubicBezTo>
                  <a:cubicBezTo>
                    <a:pt x="543" y="501"/>
                    <a:pt x="512" y="496"/>
                    <a:pt x="481" y="489"/>
                  </a:cubicBezTo>
                  <a:cubicBezTo>
                    <a:pt x="450" y="482"/>
                    <a:pt x="420" y="473"/>
                    <a:pt x="387" y="465"/>
                  </a:cubicBezTo>
                  <a:cubicBezTo>
                    <a:pt x="367" y="541"/>
                    <a:pt x="412" y="600"/>
                    <a:pt x="455" y="658"/>
                  </a:cubicBezTo>
                  <a:cubicBezTo>
                    <a:pt x="499" y="717"/>
                    <a:pt x="556" y="758"/>
                    <a:pt x="637" y="751"/>
                  </a:cubicBezTo>
                  <a:cubicBezTo>
                    <a:pt x="636" y="794"/>
                    <a:pt x="634" y="833"/>
                    <a:pt x="635" y="872"/>
                  </a:cubicBezTo>
                  <a:cubicBezTo>
                    <a:pt x="636" y="911"/>
                    <a:pt x="640" y="950"/>
                    <a:pt x="644" y="996"/>
                  </a:cubicBezTo>
                  <a:cubicBezTo>
                    <a:pt x="548" y="918"/>
                    <a:pt x="444" y="880"/>
                    <a:pt x="322" y="909"/>
                  </a:cubicBezTo>
                  <a:cubicBezTo>
                    <a:pt x="317" y="941"/>
                    <a:pt x="332" y="969"/>
                    <a:pt x="343" y="997"/>
                  </a:cubicBezTo>
                  <a:cubicBezTo>
                    <a:pt x="369" y="1069"/>
                    <a:pt x="424" y="1117"/>
                    <a:pt x="486" y="1157"/>
                  </a:cubicBezTo>
                  <a:cubicBezTo>
                    <a:pt x="557" y="1203"/>
                    <a:pt x="636" y="1225"/>
                    <a:pt x="719" y="1247"/>
                  </a:cubicBezTo>
                  <a:cubicBezTo>
                    <a:pt x="760" y="1355"/>
                    <a:pt x="810" y="1461"/>
                    <a:pt x="878" y="1557"/>
                  </a:cubicBezTo>
                  <a:cubicBezTo>
                    <a:pt x="945" y="1652"/>
                    <a:pt x="1022" y="1740"/>
                    <a:pt x="1098" y="1835"/>
                  </a:cubicBezTo>
                  <a:cubicBezTo>
                    <a:pt x="1068" y="1826"/>
                    <a:pt x="1041" y="1817"/>
                    <a:pt x="1015" y="1809"/>
                  </a:cubicBezTo>
                  <a:cubicBezTo>
                    <a:pt x="936" y="1649"/>
                    <a:pt x="818" y="1546"/>
                    <a:pt x="631" y="1532"/>
                  </a:cubicBezTo>
                  <a:cubicBezTo>
                    <a:pt x="626" y="1593"/>
                    <a:pt x="644" y="1644"/>
                    <a:pt x="680" y="1687"/>
                  </a:cubicBezTo>
                  <a:cubicBezTo>
                    <a:pt x="713" y="1727"/>
                    <a:pt x="753" y="1762"/>
                    <a:pt x="792" y="1802"/>
                  </a:cubicBezTo>
                  <a:cubicBezTo>
                    <a:pt x="678" y="1812"/>
                    <a:pt x="580" y="1861"/>
                    <a:pt x="481" y="1920"/>
                  </a:cubicBezTo>
                  <a:cubicBezTo>
                    <a:pt x="466" y="1912"/>
                    <a:pt x="446" y="1904"/>
                    <a:pt x="429" y="1893"/>
                  </a:cubicBezTo>
                  <a:cubicBezTo>
                    <a:pt x="351" y="1849"/>
                    <a:pt x="272" y="1856"/>
                    <a:pt x="194" y="1888"/>
                  </a:cubicBezTo>
                  <a:cubicBezTo>
                    <a:pt x="163" y="1901"/>
                    <a:pt x="133" y="1917"/>
                    <a:pt x="106" y="1937"/>
                  </a:cubicBezTo>
                  <a:cubicBezTo>
                    <a:pt x="75" y="1959"/>
                    <a:pt x="80" y="1982"/>
                    <a:pt x="115" y="2000"/>
                  </a:cubicBezTo>
                  <a:cubicBezTo>
                    <a:pt x="175" y="2030"/>
                    <a:pt x="238" y="2053"/>
                    <a:pt x="307" y="2043"/>
                  </a:cubicBezTo>
                  <a:cubicBezTo>
                    <a:pt x="308" y="2043"/>
                    <a:pt x="309" y="2045"/>
                    <a:pt x="310" y="2046"/>
                  </a:cubicBezTo>
                  <a:cubicBezTo>
                    <a:pt x="283" y="2081"/>
                    <a:pt x="259" y="2121"/>
                    <a:pt x="240" y="2161"/>
                  </a:cubicBezTo>
                  <a:cubicBezTo>
                    <a:pt x="263" y="2161"/>
                    <a:pt x="263" y="2161"/>
                    <a:pt x="263" y="2161"/>
                  </a:cubicBezTo>
                  <a:cubicBezTo>
                    <a:pt x="288" y="2111"/>
                    <a:pt x="321" y="2066"/>
                    <a:pt x="362" y="2026"/>
                  </a:cubicBezTo>
                  <a:cubicBezTo>
                    <a:pt x="374" y="2013"/>
                    <a:pt x="388" y="2016"/>
                    <a:pt x="405" y="2023"/>
                  </a:cubicBezTo>
                  <a:cubicBezTo>
                    <a:pt x="373" y="2070"/>
                    <a:pt x="342" y="2115"/>
                    <a:pt x="311" y="2161"/>
                  </a:cubicBezTo>
                  <a:cubicBezTo>
                    <a:pt x="322" y="2161"/>
                    <a:pt x="322" y="2161"/>
                    <a:pt x="322" y="2161"/>
                  </a:cubicBezTo>
                  <a:cubicBezTo>
                    <a:pt x="356" y="2122"/>
                    <a:pt x="390" y="2083"/>
                    <a:pt x="430" y="2037"/>
                  </a:cubicBezTo>
                  <a:cubicBezTo>
                    <a:pt x="433" y="2088"/>
                    <a:pt x="418" y="2127"/>
                    <a:pt x="395" y="2161"/>
                  </a:cubicBezTo>
                  <a:cubicBezTo>
                    <a:pt x="421" y="2161"/>
                    <a:pt x="421" y="2161"/>
                    <a:pt x="421" y="2161"/>
                  </a:cubicBezTo>
                  <a:cubicBezTo>
                    <a:pt x="426" y="2153"/>
                    <a:pt x="431" y="2146"/>
                    <a:pt x="437" y="2139"/>
                  </a:cubicBezTo>
                  <a:cubicBezTo>
                    <a:pt x="437" y="2138"/>
                    <a:pt x="439" y="2139"/>
                    <a:pt x="444" y="2138"/>
                  </a:cubicBezTo>
                  <a:cubicBezTo>
                    <a:pt x="446" y="2146"/>
                    <a:pt x="449" y="2153"/>
                    <a:pt x="451" y="2161"/>
                  </a:cubicBezTo>
                  <a:cubicBezTo>
                    <a:pt x="472" y="2161"/>
                    <a:pt x="472" y="2161"/>
                    <a:pt x="472" y="2161"/>
                  </a:cubicBezTo>
                  <a:cubicBezTo>
                    <a:pt x="469" y="2146"/>
                    <a:pt x="467" y="2132"/>
                    <a:pt x="467" y="2120"/>
                  </a:cubicBezTo>
                  <a:cubicBezTo>
                    <a:pt x="467" y="2088"/>
                    <a:pt x="463" y="2049"/>
                    <a:pt x="503" y="2027"/>
                  </a:cubicBezTo>
                  <a:cubicBezTo>
                    <a:pt x="525" y="2066"/>
                    <a:pt x="525" y="2108"/>
                    <a:pt x="542" y="2146"/>
                  </a:cubicBezTo>
                  <a:cubicBezTo>
                    <a:pt x="555" y="2104"/>
                    <a:pt x="533" y="2064"/>
                    <a:pt x="532" y="2021"/>
                  </a:cubicBezTo>
                  <a:cubicBezTo>
                    <a:pt x="562" y="2031"/>
                    <a:pt x="584" y="2049"/>
                    <a:pt x="594" y="2076"/>
                  </a:cubicBezTo>
                  <a:cubicBezTo>
                    <a:pt x="605" y="2104"/>
                    <a:pt x="611" y="2133"/>
                    <a:pt x="612" y="2161"/>
                  </a:cubicBezTo>
                  <a:cubicBezTo>
                    <a:pt x="634" y="2161"/>
                    <a:pt x="634" y="2161"/>
                    <a:pt x="634" y="2161"/>
                  </a:cubicBezTo>
                  <a:cubicBezTo>
                    <a:pt x="634" y="2159"/>
                    <a:pt x="633" y="2158"/>
                    <a:pt x="633" y="2157"/>
                  </a:cubicBezTo>
                  <a:cubicBezTo>
                    <a:pt x="632" y="2075"/>
                    <a:pt x="595" y="2009"/>
                    <a:pt x="525" y="1954"/>
                  </a:cubicBezTo>
                  <a:cubicBezTo>
                    <a:pt x="629" y="1898"/>
                    <a:pt x="732" y="1862"/>
                    <a:pt x="850" y="1864"/>
                  </a:cubicBezTo>
                  <a:cubicBezTo>
                    <a:pt x="765" y="1944"/>
                    <a:pt x="729" y="2037"/>
                    <a:pt x="749" y="2149"/>
                  </a:cubicBezTo>
                  <a:cubicBezTo>
                    <a:pt x="853" y="2178"/>
                    <a:pt x="1017" y="2048"/>
                    <a:pt x="1024" y="1886"/>
                  </a:cubicBezTo>
                  <a:cubicBezTo>
                    <a:pt x="1101" y="1909"/>
                    <a:pt x="1170" y="1941"/>
                    <a:pt x="1222" y="2003"/>
                  </a:cubicBezTo>
                  <a:cubicBezTo>
                    <a:pt x="1238" y="2022"/>
                    <a:pt x="1251" y="2043"/>
                    <a:pt x="1279" y="2048"/>
                  </a:cubicBezTo>
                  <a:cubicBezTo>
                    <a:pt x="1287" y="2050"/>
                    <a:pt x="1294" y="2059"/>
                    <a:pt x="1300" y="2066"/>
                  </a:cubicBezTo>
                  <a:cubicBezTo>
                    <a:pt x="1320" y="2097"/>
                    <a:pt x="1339" y="2128"/>
                    <a:pt x="1356" y="2161"/>
                  </a:cubicBezTo>
                  <a:cubicBezTo>
                    <a:pt x="1383" y="2161"/>
                    <a:pt x="1383" y="2161"/>
                    <a:pt x="1383" y="2161"/>
                  </a:cubicBezTo>
                  <a:cubicBezTo>
                    <a:pt x="1379" y="2144"/>
                    <a:pt x="1379" y="2126"/>
                    <a:pt x="1386" y="2105"/>
                  </a:cubicBezTo>
                  <a:cubicBezTo>
                    <a:pt x="1363" y="2119"/>
                    <a:pt x="1352" y="2113"/>
                    <a:pt x="1344" y="2096"/>
                  </a:cubicBezTo>
                  <a:cubicBezTo>
                    <a:pt x="1338" y="2083"/>
                    <a:pt x="1327" y="2070"/>
                    <a:pt x="1323" y="2056"/>
                  </a:cubicBezTo>
                  <a:cubicBezTo>
                    <a:pt x="1316" y="2033"/>
                    <a:pt x="1303" y="2020"/>
                    <a:pt x="1277" y="2019"/>
                  </a:cubicBezTo>
                  <a:cubicBezTo>
                    <a:pt x="1274" y="1974"/>
                    <a:pt x="1241" y="1957"/>
                    <a:pt x="1208" y="1941"/>
                  </a:cubicBezTo>
                  <a:cubicBezTo>
                    <a:pt x="1151" y="1913"/>
                    <a:pt x="1095" y="1881"/>
                    <a:pt x="1033" y="1863"/>
                  </a:cubicBezTo>
                  <a:cubicBezTo>
                    <a:pt x="1016" y="1858"/>
                    <a:pt x="1008" y="1851"/>
                    <a:pt x="1016" y="1834"/>
                  </a:cubicBezTo>
                  <a:cubicBezTo>
                    <a:pt x="1087" y="1842"/>
                    <a:pt x="1137" y="1894"/>
                    <a:pt x="1201" y="1919"/>
                  </a:cubicBezTo>
                  <a:cubicBezTo>
                    <a:pt x="1199" y="1908"/>
                    <a:pt x="1196" y="1900"/>
                    <a:pt x="1190" y="1893"/>
                  </a:cubicBezTo>
                  <a:cubicBezTo>
                    <a:pt x="1126" y="1821"/>
                    <a:pt x="1063" y="1749"/>
                    <a:pt x="998" y="1679"/>
                  </a:cubicBezTo>
                  <a:cubicBezTo>
                    <a:pt x="934" y="1610"/>
                    <a:pt x="883" y="1534"/>
                    <a:pt x="837" y="1453"/>
                  </a:cubicBezTo>
                  <a:cubicBezTo>
                    <a:pt x="829" y="1438"/>
                    <a:pt x="822" y="1421"/>
                    <a:pt x="814" y="1405"/>
                  </a:cubicBezTo>
                  <a:cubicBezTo>
                    <a:pt x="840" y="1432"/>
                    <a:pt x="857" y="1464"/>
                    <a:pt x="878" y="1494"/>
                  </a:cubicBezTo>
                  <a:cubicBezTo>
                    <a:pt x="950" y="1593"/>
                    <a:pt x="1030" y="1687"/>
                    <a:pt x="1112" y="1778"/>
                  </a:cubicBezTo>
                  <a:cubicBezTo>
                    <a:pt x="1180" y="1852"/>
                    <a:pt x="1250" y="1925"/>
                    <a:pt x="1319" y="1998"/>
                  </a:cubicBezTo>
                  <a:cubicBezTo>
                    <a:pt x="1365" y="2048"/>
                    <a:pt x="1404" y="2102"/>
                    <a:pt x="1437" y="2161"/>
                  </a:cubicBezTo>
                  <a:cubicBezTo>
                    <a:pt x="1461" y="2161"/>
                    <a:pt x="1461" y="2161"/>
                    <a:pt x="1461" y="2161"/>
                  </a:cubicBezTo>
                  <a:cubicBezTo>
                    <a:pt x="1425" y="2096"/>
                    <a:pt x="1381" y="2036"/>
                    <a:pt x="1330" y="1980"/>
                  </a:cubicBezTo>
                  <a:cubicBezTo>
                    <a:pt x="1321" y="1970"/>
                    <a:pt x="1314" y="1958"/>
                    <a:pt x="1303" y="1945"/>
                  </a:cubicBezTo>
                  <a:cubicBezTo>
                    <a:pt x="1313" y="1940"/>
                    <a:pt x="1320" y="1937"/>
                    <a:pt x="1327" y="1935"/>
                  </a:cubicBezTo>
                  <a:cubicBezTo>
                    <a:pt x="1406" y="1911"/>
                    <a:pt x="1449" y="1851"/>
                    <a:pt x="1476" y="1780"/>
                  </a:cubicBezTo>
                  <a:cubicBezTo>
                    <a:pt x="1490" y="1742"/>
                    <a:pt x="1495" y="1698"/>
                    <a:pt x="1498" y="1657"/>
                  </a:cubicBezTo>
                  <a:cubicBezTo>
                    <a:pt x="1500" y="1627"/>
                    <a:pt x="1492" y="1596"/>
                    <a:pt x="1489" y="1566"/>
                  </a:cubicBezTo>
                  <a:cubicBezTo>
                    <a:pt x="1437" y="1562"/>
                    <a:pt x="1406" y="1597"/>
                    <a:pt x="1366" y="1620"/>
                  </a:cubicBezTo>
                  <a:cubicBezTo>
                    <a:pt x="1352" y="1517"/>
                    <a:pt x="1304" y="1433"/>
                    <a:pt x="1242" y="1352"/>
                  </a:cubicBezTo>
                  <a:cubicBezTo>
                    <a:pt x="1235" y="1356"/>
                    <a:pt x="1227" y="1358"/>
                    <a:pt x="1222" y="1363"/>
                  </a:cubicBezTo>
                  <a:cubicBezTo>
                    <a:pt x="1162" y="1434"/>
                    <a:pt x="1122" y="1510"/>
                    <a:pt x="1130" y="1608"/>
                  </a:cubicBezTo>
                  <a:cubicBezTo>
                    <a:pt x="1135" y="1669"/>
                    <a:pt x="1137" y="1730"/>
                    <a:pt x="1157" y="1789"/>
                  </a:cubicBezTo>
                  <a:cubicBezTo>
                    <a:pt x="1071" y="1703"/>
                    <a:pt x="1019" y="1605"/>
                    <a:pt x="1035" y="1479"/>
                  </a:cubicBezTo>
                  <a:cubicBezTo>
                    <a:pt x="1043" y="1414"/>
                    <a:pt x="1053" y="1348"/>
                    <a:pt x="1082" y="1289"/>
                  </a:cubicBezTo>
                  <a:close/>
                  <a:moveTo>
                    <a:pt x="1599" y="1071"/>
                  </a:moveTo>
                  <a:cubicBezTo>
                    <a:pt x="1540" y="1123"/>
                    <a:pt x="1475" y="1148"/>
                    <a:pt x="1401" y="1146"/>
                  </a:cubicBezTo>
                  <a:cubicBezTo>
                    <a:pt x="1366" y="1145"/>
                    <a:pt x="1330" y="1138"/>
                    <a:pt x="1305" y="1100"/>
                  </a:cubicBezTo>
                  <a:cubicBezTo>
                    <a:pt x="1363" y="1089"/>
                    <a:pt x="1421" y="1094"/>
                    <a:pt x="1473" y="1066"/>
                  </a:cubicBezTo>
                  <a:cubicBezTo>
                    <a:pt x="1434" y="1067"/>
                    <a:pt x="1394" y="1067"/>
                    <a:pt x="1346" y="1068"/>
                  </a:cubicBezTo>
                  <a:cubicBezTo>
                    <a:pt x="1383" y="1044"/>
                    <a:pt x="1412" y="1025"/>
                    <a:pt x="1442" y="1005"/>
                  </a:cubicBezTo>
                  <a:cubicBezTo>
                    <a:pt x="1445" y="1003"/>
                    <a:pt x="1450" y="1004"/>
                    <a:pt x="1454" y="1004"/>
                  </a:cubicBezTo>
                  <a:cubicBezTo>
                    <a:pt x="1509" y="1008"/>
                    <a:pt x="1559" y="1023"/>
                    <a:pt x="1599" y="1071"/>
                  </a:cubicBezTo>
                  <a:close/>
                  <a:moveTo>
                    <a:pt x="1278" y="932"/>
                  </a:moveTo>
                  <a:cubicBezTo>
                    <a:pt x="1310" y="881"/>
                    <a:pt x="1347" y="837"/>
                    <a:pt x="1410" y="824"/>
                  </a:cubicBezTo>
                  <a:cubicBezTo>
                    <a:pt x="1446" y="817"/>
                    <a:pt x="1482" y="802"/>
                    <a:pt x="1529" y="810"/>
                  </a:cubicBezTo>
                  <a:cubicBezTo>
                    <a:pt x="1495" y="862"/>
                    <a:pt x="1483" y="920"/>
                    <a:pt x="1443" y="965"/>
                  </a:cubicBezTo>
                  <a:cubicBezTo>
                    <a:pt x="1406" y="1009"/>
                    <a:pt x="1365" y="1039"/>
                    <a:pt x="1297" y="1025"/>
                  </a:cubicBezTo>
                  <a:cubicBezTo>
                    <a:pt x="1307" y="1008"/>
                    <a:pt x="1314" y="994"/>
                    <a:pt x="1323" y="982"/>
                  </a:cubicBezTo>
                  <a:cubicBezTo>
                    <a:pt x="1332" y="970"/>
                    <a:pt x="1344" y="960"/>
                    <a:pt x="1355" y="949"/>
                  </a:cubicBezTo>
                  <a:cubicBezTo>
                    <a:pt x="1364" y="939"/>
                    <a:pt x="1374" y="929"/>
                    <a:pt x="1383" y="920"/>
                  </a:cubicBezTo>
                  <a:cubicBezTo>
                    <a:pt x="1333" y="934"/>
                    <a:pt x="1302" y="971"/>
                    <a:pt x="1272" y="1010"/>
                  </a:cubicBezTo>
                  <a:cubicBezTo>
                    <a:pt x="1255" y="979"/>
                    <a:pt x="1264" y="954"/>
                    <a:pt x="1278" y="932"/>
                  </a:cubicBezTo>
                  <a:close/>
                  <a:moveTo>
                    <a:pt x="1092" y="1084"/>
                  </a:moveTo>
                  <a:cubicBezTo>
                    <a:pt x="1060" y="1069"/>
                    <a:pt x="1049" y="1049"/>
                    <a:pt x="1042" y="1026"/>
                  </a:cubicBezTo>
                  <a:cubicBezTo>
                    <a:pt x="1029" y="977"/>
                    <a:pt x="1033" y="929"/>
                    <a:pt x="1045" y="881"/>
                  </a:cubicBezTo>
                  <a:cubicBezTo>
                    <a:pt x="1054" y="845"/>
                    <a:pt x="1066" y="812"/>
                    <a:pt x="1097" y="784"/>
                  </a:cubicBezTo>
                  <a:cubicBezTo>
                    <a:pt x="1115" y="810"/>
                    <a:pt x="1133" y="833"/>
                    <a:pt x="1147" y="858"/>
                  </a:cubicBezTo>
                  <a:cubicBezTo>
                    <a:pt x="1175" y="907"/>
                    <a:pt x="1185" y="960"/>
                    <a:pt x="1178" y="1015"/>
                  </a:cubicBezTo>
                  <a:cubicBezTo>
                    <a:pt x="1174" y="1047"/>
                    <a:pt x="1163" y="1077"/>
                    <a:pt x="1126" y="1092"/>
                  </a:cubicBezTo>
                  <a:cubicBezTo>
                    <a:pt x="1106" y="1045"/>
                    <a:pt x="1120" y="991"/>
                    <a:pt x="1090" y="949"/>
                  </a:cubicBezTo>
                  <a:cubicBezTo>
                    <a:pt x="1091" y="992"/>
                    <a:pt x="1091" y="1035"/>
                    <a:pt x="1092" y="1084"/>
                  </a:cubicBezTo>
                  <a:close/>
                  <a:moveTo>
                    <a:pt x="805" y="545"/>
                  </a:moveTo>
                  <a:cubicBezTo>
                    <a:pt x="810" y="497"/>
                    <a:pt x="850" y="480"/>
                    <a:pt x="883" y="459"/>
                  </a:cubicBezTo>
                  <a:cubicBezTo>
                    <a:pt x="901" y="447"/>
                    <a:pt x="922" y="439"/>
                    <a:pt x="947" y="449"/>
                  </a:cubicBezTo>
                  <a:cubicBezTo>
                    <a:pt x="931" y="494"/>
                    <a:pt x="914" y="534"/>
                    <a:pt x="904" y="576"/>
                  </a:cubicBezTo>
                  <a:cubicBezTo>
                    <a:pt x="895" y="611"/>
                    <a:pt x="876" y="640"/>
                    <a:pt x="855" y="668"/>
                  </a:cubicBezTo>
                  <a:cubicBezTo>
                    <a:pt x="839" y="690"/>
                    <a:pt x="816" y="704"/>
                    <a:pt x="784" y="702"/>
                  </a:cubicBezTo>
                  <a:cubicBezTo>
                    <a:pt x="799" y="676"/>
                    <a:pt x="813" y="654"/>
                    <a:pt x="827" y="631"/>
                  </a:cubicBezTo>
                  <a:cubicBezTo>
                    <a:pt x="809" y="643"/>
                    <a:pt x="795" y="658"/>
                    <a:pt x="780" y="672"/>
                  </a:cubicBezTo>
                  <a:cubicBezTo>
                    <a:pt x="766" y="686"/>
                    <a:pt x="751" y="703"/>
                    <a:pt x="725" y="694"/>
                  </a:cubicBezTo>
                  <a:cubicBezTo>
                    <a:pt x="742" y="670"/>
                    <a:pt x="758" y="648"/>
                    <a:pt x="772" y="624"/>
                  </a:cubicBezTo>
                  <a:cubicBezTo>
                    <a:pt x="787" y="599"/>
                    <a:pt x="780" y="565"/>
                    <a:pt x="805" y="545"/>
                  </a:cubicBezTo>
                  <a:close/>
                  <a:moveTo>
                    <a:pt x="516" y="688"/>
                  </a:moveTo>
                  <a:cubicBezTo>
                    <a:pt x="464" y="643"/>
                    <a:pt x="427" y="588"/>
                    <a:pt x="405" y="523"/>
                  </a:cubicBezTo>
                  <a:cubicBezTo>
                    <a:pt x="403" y="515"/>
                    <a:pt x="404" y="505"/>
                    <a:pt x="404" y="499"/>
                  </a:cubicBezTo>
                  <a:cubicBezTo>
                    <a:pt x="438" y="505"/>
                    <a:pt x="471" y="511"/>
                    <a:pt x="503" y="514"/>
                  </a:cubicBezTo>
                  <a:cubicBezTo>
                    <a:pt x="532" y="517"/>
                    <a:pt x="557" y="526"/>
                    <a:pt x="574" y="543"/>
                  </a:cubicBezTo>
                  <a:cubicBezTo>
                    <a:pt x="579" y="575"/>
                    <a:pt x="583" y="603"/>
                    <a:pt x="587" y="634"/>
                  </a:cubicBezTo>
                  <a:cubicBezTo>
                    <a:pt x="560" y="618"/>
                    <a:pt x="537" y="605"/>
                    <a:pt x="513" y="591"/>
                  </a:cubicBezTo>
                  <a:cubicBezTo>
                    <a:pt x="540" y="625"/>
                    <a:pt x="580" y="645"/>
                    <a:pt x="593" y="689"/>
                  </a:cubicBezTo>
                  <a:cubicBezTo>
                    <a:pt x="560" y="709"/>
                    <a:pt x="541" y="709"/>
                    <a:pt x="516" y="688"/>
                  </a:cubicBezTo>
                  <a:close/>
                  <a:moveTo>
                    <a:pt x="642" y="648"/>
                  </a:moveTo>
                  <a:cubicBezTo>
                    <a:pt x="640" y="646"/>
                    <a:pt x="638" y="644"/>
                    <a:pt x="636" y="642"/>
                  </a:cubicBezTo>
                  <a:cubicBezTo>
                    <a:pt x="594" y="581"/>
                    <a:pt x="587" y="516"/>
                    <a:pt x="619" y="448"/>
                  </a:cubicBezTo>
                  <a:cubicBezTo>
                    <a:pt x="641" y="400"/>
                    <a:pt x="666" y="353"/>
                    <a:pt x="677" y="295"/>
                  </a:cubicBezTo>
                  <a:cubicBezTo>
                    <a:pt x="694" y="322"/>
                    <a:pt x="713" y="348"/>
                    <a:pt x="727" y="376"/>
                  </a:cubicBezTo>
                  <a:cubicBezTo>
                    <a:pt x="752" y="428"/>
                    <a:pt x="769" y="482"/>
                    <a:pt x="769" y="541"/>
                  </a:cubicBezTo>
                  <a:cubicBezTo>
                    <a:pt x="768" y="609"/>
                    <a:pt x="746" y="641"/>
                    <a:pt x="685" y="657"/>
                  </a:cubicBezTo>
                  <a:cubicBezTo>
                    <a:pt x="690" y="610"/>
                    <a:pt x="700" y="564"/>
                    <a:pt x="688" y="518"/>
                  </a:cubicBezTo>
                  <a:cubicBezTo>
                    <a:pt x="676" y="562"/>
                    <a:pt x="677" y="610"/>
                    <a:pt x="654" y="651"/>
                  </a:cubicBezTo>
                  <a:cubicBezTo>
                    <a:pt x="648" y="649"/>
                    <a:pt x="645" y="649"/>
                    <a:pt x="642" y="648"/>
                  </a:cubicBezTo>
                  <a:close/>
                  <a:moveTo>
                    <a:pt x="675" y="1129"/>
                  </a:moveTo>
                  <a:cubicBezTo>
                    <a:pt x="632" y="1105"/>
                    <a:pt x="591" y="1083"/>
                    <a:pt x="551" y="1061"/>
                  </a:cubicBezTo>
                  <a:cubicBezTo>
                    <a:pt x="550" y="1063"/>
                    <a:pt x="548" y="1066"/>
                    <a:pt x="547" y="1068"/>
                  </a:cubicBezTo>
                  <a:cubicBezTo>
                    <a:pt x="584" y="1096"/>
                    <a:pt x="620" y="1125"/>
                    <a:pt x="657" y="1153"/>
                  </a:cubicBezTo>
                  <a:cubicBezTo>
                    <a:pt x="630" y="1176"/>
                    <a:pt x="584" y="1178"/>
                    <a:pt x="514" y="1147"/>
                  </a:cubicBezTo>
                  <a:cubicBezTo>
                    <a:pt x="422" y="1105"/>
                    <a:pt x="366" y="1031"/>
                    <a:pt x="345" y="928"/>
                  </a:cubicBezTo>
                  <a:cubicBezTo>
                    <a:pt x="462" y="897"/>
                    <a:pt x="596" y="959"/>
                    <a:pt x="658" y="1048"/>
                  </a:cubicBezTo>
                  <a:cubicBezTo>
                    <a:pt x="673" y="1070"/>
                    <a:pt x="683" y="1097"/>
                    <a:pt x="675" y="1129"/>
                  </a:cubicBezTo>
                  <a:close/>
                  <a:moveTo>
                    <a:pt x="679" y="1020"/>
                  </a:moveTo>
                  <a:cubicBezTo>
                    <a:pt x="655" y="949"/>
                    <a:pt x="652" y="880"/>
                    <a:pt x="660" y="810"/>
                  </a:cubicBezTo>
                  <a:cubicBezTo>
                    <a:pt x="687" y="930"/>
                    <a:pt x="693" y="985"/>
                    <a:pt x="679" y="1020"/>
                  </a:cubicBezTo>
                  <a:close/>
                  <a:moveTo>
                    <a:pt x="720" y="989"/>
                  </a:moveTo>
                  <a:cubicBezTo>
                    <a:pt x="729" y="972"/>
                    <a:pt x="738" y="954"/>
                    <a:pt x="751" y="940"/>
                  </a:cubicBezTo>
                  <a:cubicBezTo>
                    <a:pt x="783" y="906"/>
                    <a:pt x="820" y="879"/>
                    <a:pt x="870" y="874"/>
                  </a:cubicBezTo>
                  <a:cubicBezTo>
                    <a:pt x="915" y="968"/>
                    <a:pt x="845" y="1144"/>
                    <a:pt x="763" y="1146"/>
                  </a:cubicBezTo>
                  <a:cubicBezTo>
                    <a:pt x="753" y="1085"/>
                    <a:pt x="788" y="1034"/>
                    <a:pt x="805" y="972"/>
                  </a:cubicBezTo>
                  <a:cubicBezTo>
                    <a:pt x="762" y="1016"/>
                    <a:pt x="756" y="1070"/>
                    <a:pt x="734" y="1119"/>
                  </a:cubicBezTo>
                  <a:cubicBezTo>
                    <a:pt x="698" y="1075"/>
                    <a:pt x="698" y="1033"/>
                    <a:pt x="720" y="989"/>
                  </a:cubicBezTo>
                  <a:close/>
                  <a:moveTo>
                    <a:pt x="110" y="1967"/>
                  </a:moveTo>
                  <a:cubicBezTo>
                    <a:pt x="161" y="1899"/>
                    <a:pt x="320" y="1875"/>
                    <a:pt x="383" y="1923"/>
                  </a:cubicBezTo>
                  <a:cubicBezTo>
                    <a:pt x="335" y="1930"/>
                    <a:pt x="285" y="1936"/>
                    <a:pt x="236" y="1943"/>
                  </a:cubicBezTo>
                  <a:cubicBezTo>
                    <a:pt x="236" y="1946"/>
                    <a:pt x="236" y="1948"/>
                    <a:pt x="236" y="1951"/>
                  </a:cubicBezTo>
                  <a:cubicBezTo>
                    <a:pt x="291" y="1956"/>
                    <a:pt x="347" y="1936"/>
                    <a:pt x="403" y="1954"/>
                  </a:cubicBezTo>
                  <a:cubicBezTo>
                    <a:pt x="319" y="2053"/>
                    <a:pt x="201" y="2037"/>
                    <a:pt x="110" y="1967"/>
                  </a:cubicBezTo>
                  <a:close/>
                  <a:moveTo>
                    <a:pt x="649" y="1555"/>
                  </a:moveTo>
                  <a:cubicBezTo>
                    <a:pt x="656" y="1555"/>
                    <a:pt x="663" y="1554"/>
                    <a:pt x="670" y="1555"/>
                  </a:cubicBezTo>
                  <a:cubicBezTo>
                    <a:pt x="681" y="1556"/>
                    <a:pt x="692" y="1558"/>
                    <a:pt x="703" y="1560"/>
                  </a:cubicBezTo>
                  <a:cubicBezTo>
                    <a:pt x="797" y="1581"/>
                    <a:pt x="866" y="1637"/>
                    <a:pt x="917" y="1716"/>
                  </a:cubicBezTo>
                  <a:cubicBezTo>
                    <a:pt x="924" y="1727"/>
                    <a:pt x="925" y="1742"/>
                    <a:pt x="929" y="1756"/>
                  </a:cubicBezTo>
                  <a:cubicBezTo>
                    <a:pt x="927" y="1757"/>
                    <a:pt x="924" y="1758"/>
                    <a:pt x="922" y="1759"/>
                  </a:cubicBezTo>
                  <a:cubicBezTo>
                    <a:pt x="872" y="1725"/>
                    <a:pt x="822" y="1691"/>
                    <a:pt x="771" y="1657"/>
                  </a:cubicBezTo>
                  <a:cubicBezTo>
                    <a:pt x="810" y="1714"/>
                    <a:pt x="877" y="1739"/>
                    <a:pt x="919" y="1799"/>
                  </a:cubicBezTo>
                  <a:cubicBezTo>
                    <a:pt x="798" y="1814"/>
                    <a:pt x="651" y="1668"/>
                    <a:pt x="649" y="1555"/>
                  </a:cubicBezTo>
                  <a:close/>
                  <a:moveTo>
                    <a:pt x="702" y="1860"/>
                  </a:moveTo>
                  <a:cubicBezTo>
                    <a:pt x="649" y="1873"/>
                    <a:pt x="599" y="1895"/>
                    <a:pt x="541" y="1915"/>
                  </a:cubicBezTo>
                  <a:cubicBezTo>
                    <a:pt x="622" y="1854"/>
                    <a:pt x="803" y="1801"/>
                    <a:pt x="864" y="1834"/>
                  </a:cubicBezTo>
                  <a:cubicBezTo>
                    <a:pt x="811" y="1842"/>
                    <a:pt x="756" y="1847"/>
                    <a:pt x="702" y="1860"/>
                  </a:cubicBezTo>
                  <a:close/>
                  <a:moveTo>
                    <a:pt x="941" y="2041"/>
                  </a:moveTo>
                  <a:cubicBezTo>
                    <a:pt x="899" y="2100"/>
                    <a:pt x="835" y="2121"/>
                    <a:pt x="768" y="2137"/>
                  </a:cubicBezTo>
                  <a:cubicBezTo>
                    <a:pt x="752" y="2030"/>
                    <a:pt x="812" y="1900"/>
                    <a:pt x="886" y="1877"/>
                  </a:cubicBezTo>
                  <a:cubicBezTo>
                    <a:pt x="901" y="1880"/>
                    <a:pt x="916" y="1882"/>
                    <a:pt x="932" y="1886"/>
                  </a:cubicBezTo>
                  <a:cubicBezTo>
                    <a:pt x="917" y="1940"/>
                    <a:pt x="879" y="1978"/>
                    <a:pt x="851" y="2027"/>
                  </a:cubicBezTo>
                  <a:cubicBezTo>
                    <a:pt x="891" y="2002"/>
                    <a:pt x="925" y="1962"/>
                    <a:pt x="953" y="1907"/>
                  </a:cubicBezTo>
                  <a:cubicBezTo>
                    <a:pt x="971" y="1960"/>
                    <a:pt x="968" y="2002"/>
                    <a:pt x="941" y="2041"/>
                  </a:cubicBezTo>
                  <a:close/>
                  <a:moveTo>
                    <a:pt x="1413" y="1690"/>
                  </a:moveTo>
                  <a:cubicBezTo>
                    <a:pt x="1401" y="1713"/>
                    <a:pt x="1393" y="1729"/>
                    <a:pt x="1384" y="1746"/>
                  </a:cubicBezTo>
                  <a:cubicBezTo>
                    <a:pt x="1358" y="1660"/>
                    <a:pt x="1384" y="1612"/>
                    <a:pt x="1468" y="1588"/>
                  </a:cubicBezTo>
                  <a:cubicBezTo>
                    <a:pt x="1483" y="1633"/>
                    <a:pt x="1481" y="1680"/>
                    <a:pt x="1467" y="1738"/>
                  </a:cubicBezTo>
                  <a:cubicBezTo>
                    <a:pt x="1457" y="1777"/>
                    <a:pt x="1445" y="1814"/>
                    <a:pt x="1416" y="1842"/>
                  </a:cubicBezTo>
                  <a:cubicBezTo>
                    <a:pt x="1393" y="1865"/>
                    <a:pt x="1377" y="1870"/>
                    <a:pt x="1347" y="1863"/>
                  </a:cubicBezTo>
                  <a:cubicBezTo>
                    <a:pt x="1360" y="1805"/>
                    <a:pt x="1417" y="1764"/>
                    <a:pt x="1413" y="1690"/>
                  </a:cubicBezTo>
                  <a:close/>
                  <a:moveTo>
                    <a:pt x="1154" y="1679"/>
                  </a:moveTo>
                  <a:cubicBezTo>
                    <a:pt x="1151" y="1656"/>
                    <a:pt x="1152" y="1632"/>
                    <a:pt x="1149" y="1608"/>
                  </a:cubicBezTo>
                  <a:cubicBezTo>
                    <a:pt x="1141" y="1518"/>
                    <a:pt x="1180" y="1447"/>
                    <a:pt x="1235" y="1377"/>
                  </a:cubicBezTo>
                  <a:cubicBezTo>
                    <a:pt x="1255" y="1404"/>
                    <a:pt x="1274" y="1428"/>
                    <a:pt x="1289" y="1454"/>
                  </a:cubicBezTo>
                  <a:cubicBezTo>
                    <a:pt x="1345" y="1550"/>
                    <a:pt x="1359" y="1654"/>
                    <a:pt x="1338" y="1761"/>
                  </a:cubicBezTo>
                  <a:cubicBezTo>
                    <a:pt x="1333" y="1787"/>
                    <a:pt x="1315" y="1809"/>
                    <a:pt x="1282" y="1815"/>
                  </a:cubicBezTo>
                  <a:cubicBezTo>
                    <a:pt x="1262" y="1748"/>
                    <a:pt x="1241" y="1681"/>
                    <a:pt x="1236" y="1601"/>
                  </a:cubicBezTo>
                  <a:cubicBezTo>
                    <a:pt x="1231" y="1619"/>
                    <a:pt x="1226" y="1629"/>
                    <a:pt x="1227" y="1637"/>
                  </a:cubicBezTo>
                  <a:cubicBezTo>
                    <a:pt x="1233" y="1698"/>
                    <a:pt x="1241" y="1758"/>
                    <a:pt x="1250" y="1824"/>
                  </a:cubicBezTo>
                  <a:cubicBezTo>
                    <a:pt x="1241" y="1819"/>
                    <a:pt x="1233" y="1817"/>
                    <a:pt x="1227" y="1812"/>
                  </a:cubicBezTo>
                  <a:cubicBezTo>
                    <a:pt x="1188" y="1776"/>
                    <a:pt x="1161" y="1733"/>
                    <a:pt x="1154" y="1679"/>
                  </a:cubicBezTo>
                  <a:close/>
                  <a:moveTo>
                    <a:pt x="1013" y="1455"/>
                  </a:moveTo>
                  <a:cubicBezTo>
                    <a:pt x="1010" y="1402"/>
                    <a:pt x="1029" y="1332"/>
                    <a:pt x="1053" y="1293"/>
                  </a:cubicBezTo>
                  <a:cubicBezTo>
                    <a:pt x="1039" y="1350"/>
                    <a:pt x="1026" y="1403"/>
                    <a:pt x="1013" y="1455"/>
                  </a:cubicBezTo>
                  <a:close/>
                  <a:moveTo>
                    <a:pt x="164" y="262"/>
                  </a:moveTo>
                  <a:cubicBezTo>
                    <a:pt x="177" y="260"/>
                    <a:pt x="186" y="261"/>
                    <a:pt x="192" y="257"/>
                  </a:cubicBezTo>
                  <a:cubicBezTo>
                    <a:pt x="245" y="221"/>
                    <a:pt x="283" y="172"/>
                    <a:pt x="307" y="115"/>
                  </a:cubicBezTo>
                  <a:cubicBezTo>
                    <a:pt x="322" y="79"/>
                    <a:pt x="319" y="39"/>
                    <a:pt x="3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1" y="53"/>
                    <a:pt x="298" y="105"/>
                    <a:pt x="262" y="151"/>
                  </a:cubicBezTo>
                  <a:cubicBezTo>
                    <a:pt x="239" y="180"/>
                    <a:pt x="222" y="214"/>
                    <a:pt x="181" y="239"/>
                  </a:cubicBezTo>
                  <a:cubicBezTo>
                    <a:pt x="172" y="178"/>
                    <a:pt x="144" y="126"/>
                    <a:pt x="145" y="66"/>
                  </a:cubicBezTo>
                  <a:cubicBezTo>
                    <a:pt x="145" y="42"/>
                    <a:pt x="147" y="20"/>
                    <a:pt x="153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6" y="12"/>
                    <a:pt x="123" y="23"/>
                    <a:pt x="119" y="34"/>
                  </a:cubicBezTo>
                  <a:cubicBezTo>
                    <a:pt x="118" y="38"/>
                    <a:pt x="114" y="41"/>
                    <a:pt x="111" y="43"/>
                  </a:cubicBezTo>
                  <a:cubicBezTo>
                    <a:pt x="77" y="68"/>
                    <a:pt x="42" y="86"/>
                    <a:pt x="0" y="89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7" y="111"/>
                    <a:pt x="34" y="106"/>
                    <a:pt x="51" y="101"/>
                  </a:cubicBezTo>
                  <a:cubicBezTo>
                    <a:pt x="74" y="93"/>
                    <a:pt x="96" y="81"/>
                    <a:pt x="118" y="71"/>
                  </a:cubicBezTo>
                  <a:cubicBezTo>
                    <a:pt x="134" y="136"/>
                    <a:pt x="149" y="198"/>
                    <a:pt x="164" y="262"/>
                  </a:cubicBezTo>
                  <a:close/>
                  <a:moveTo>
                    <a:pt x="3840" y="929"/>
                  </a:moveTo>
                  <a:cubicBezTo>
                    <a:pt x="3840" y="897"/>
                    <a:pt x="3840" y="897"/>
                    <a:pt x="3840" y="897"/>
                  </a:cubicBezTo>
                  <a:cubicBezTo>
                    <a:pt x="3827" y="878"/>
                    <a:pt x="3819" y="855"/>
                    <a:pt x="3819" y="825"/>
                  </a:cubicBezTo>
                  <a:cubicBezTo>
                    <a:pt x="3787" y="863"/>
                    <a:pt x="3766" y="900"/>
                    <a:pt x="3764" y="939"/>
                  </a:cubicBezTo>
                  <a:cubicBezTo>
                    <a:pt x="3762" y="976"/>
                    <a:pt x="3776" y="1015"/>
                    <a:pt x="3784" y="1057"/>
                  </a:cubicBezTo>
                  <a:cubicBezTo>
                    <a:pt x="3687" y="1034"/>
                    <a:pt x="3591" y="1043"/>
                    <a:pt x="3492" y="1073"/>
                  </a:cubicBezTo>
                  <a:cubicBezTo>
                    <a:pt x="3498" y="1079"/>
                    <a:pt x="3501" y="1085"/>
                    <a:pt x="3505" y="1086"/>
                  </a:cubicBezTo>
                  <a:cubicBezTo>
                    <a:pt x="3554" y="1101"/>
                    <a:pt x="3586" y="1139"/>
                    <a:pt x="3621" y="1172"/>
                  </a:cubicBezTo>
                  <a:cubicBezTo>
                    <a:pt x="3650" y="1200"/>
                    <a:pt x="3677" y="1231"/>
                    <a:pt x="3705" y="1261"/>
                  </a:cubicBezTo>
                  <a:cubicBezTo>
                    <a:pt x="3689" y="1284"/>
                    <a:pt x="3671" y="1310"/>
                    <a:pt x="3653" y="1336"/>
                  </a:cubicBezTo>
                  <a:cubicBezTo>
                    <a:pt x="3634" y="1361"/>
                    <a:pt x="3614" y="1386"/>
                    <a:pt x="3593" y="1413"/>
                  </a:cubicBezTo>
                  <a:cubicBezTo>
                    <a:pt x="3655" y="1462"/>
                    <a:pt x="3727" y="1444"/>
                    <a:pt x="3797" y="1428"/>
                  </a:cubicBezTo>
                  <a:cubicBezTo>
                    <a:pt x="3812" y="1424"/>
                    <a:pt x="3826" y="1420"/>
                    <a:pt x="3840" y="1415"/>
                  </a:cubicBezTo>
                  <a:cubicBezTo>
                    <a:pt x="3840" y="1388"/>
                    <a:pt x="3840" y="1388"/>
                    <a:pt x="3840" y="1388"/>
                  </a:cubicBezTo>
                  <a:cubicBezTo>
                    <a:pt x="3781" y="1415"/>
                    <a:pt x="3719" y="1425"/>
                    <a:pt x="3654" y="1419"/>
                  </a:cubicBezTo>
                  <a:cubicBezTo>
                    <a:pt x="3645" y="1418"/>
                    <a:pt x="3637" y="1413"/>
                    <a:pt x="3632" y="1411"/>
                  </a:cubicBezTo>
                  <a:cubicBezTo>
                    <a:pt x="3650" y="1382"/>
                    <a:pt x="3668" y="1355"/>
                    <a:pt x="3685" y="1326"/>
                  </a:cubicBezTo>
                  <a:cubicBezTo>
                    <a:pt x="3699" y="1301"/>
                    <a:pt x="3717" y="1281"/>
                    <a:pt x="3740" y="1273"/>
                  </a:cubicBezTo>
                  <a:cubicBezTo>
                    <a:pt x="3771" y="1281"/>
                    <a:pt x="3798" y="1288"/>
                    <a:pt x="3828" y="1296"/>
                  </a:cubicBezTo>
                  <a:cubicBezTo>
                    <a:pt x="3803" y="1315"/>
                    <a:pt x="3781" y="1331"/>
                    <a:pt x="3759" y="1347"/>
                  </a:cubicBezTo>
                  <a:cubicBezTo>
                    <a:pt x="3788" y="1340"/>
                    <a:pt x="3813" y="1324"/>
                    <a:pt x="3840" y="1317"/>
                  </a:cubicBezTo>
                  <a:cubicBezTo>
                    <a:pt x="3840" y="1257"/>
                    <a:pt x="3840" y="1257"/>
                    <a:pt x="3840" y="1257"/>
                  </a:cubicBezTo>
                  <a:cubicBezTo>
                    <a:pt x="3773" y="1266"/>
                    <a:pt x="3716" y="1246"/>
                    <a:pt x="3670" y="1194"/>
                  </a:cubicBezTo>
                  <a:cubicBezTo>
                    <a:pt x="3635" y="1154"/>
                    <a:pt x="3602" y="1112"/>
                    <a:pt x="3553" y="1080"/>
                  </a:cubicBezTo>
                  <a:cubicBezTo>
                    <a:pt x="3584" y="1075"/>
                    <a:pt x="3615" y="1068"/>
                    <a:pt x="3647" y="1066"/>
                  </a:cubicBezTo>
                  <a:cubicBezTo>
                    <a:pt x="3704" y="1063"/>
                    <a:pt x="3761" y="1069"/>
                    <a:pt x="3815" y="1093"/>
                  </a:cubicBezTo>
                  <a:cubicBezTo>
                    <a:pt x="3824" y="1097"/>
                    <a:pt x="3832" y="1102"/>
                    <a:pt x="3840" y="1106"/>
                  </a:cubicBezTo>
                  <a:cubicBezTo>
                    <a:pt x="3840" y="1076"/>
                    <a:pt x="3840" y="1076"/>
                    <a:pt x="3840" y="1076"/>
                  </a:cubicBezTo>
                  <a:cubicBezTo>
                    <a:pt x="3837" y="1071"/>
                    <a:pt x="3835" y="1067"/>
                    <a:pt x="3833" y="1061"/>
                  </a:cubicBezTo>
                  <a:cubicBezTo>
                    <a:pt x="3791" y="1038"/>
                    <a:pt x="3791" y="994"/>
                    <a:pt x="3785" y="955"/>
                  </a:cubicBezTo>
                  <a:cubicBezTo>
                    <a:pt x="3782" y="934"/>
                    <a:pt x="3783" y="912"/>
                    <a:pt x="3802" y="893"/>
                  </a:cubicBezTo>
                  <a:cubicBezTo>
                    <a:pt x="3815" y="905"/>
                    <a:pt x="3828" y="917"/>
                    <a:pt x="3840" y="9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3573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9420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175" y="0"/>
            <a:ext cx="12184063" cy="6911975"/>
          </a:xfrm>
          <a:custGeom>
            <a:avLst/>
            <a:gdLst/>
            <a:ahLst/>
            <a:cxnLst/>
            <a:rect l="0" t="0" r="r" b="b"/>
            <a:pathLst>
              <a:path w="3840" h="2177">
                <a:moveTo>
                  <a:pt x="813" y="187"/>
                </a:moveTo>
                <a:cubicBezTo>
                  <a:pt x="858" y="167"/>
                  <a:pt x="893" y="143"/>
                  <a:pt x="911" y="109"/>
                </a:cubicBezTo>
                <a:cubicBezTo>
                  <a:pt x="929" y="77"/>
                  <a:pt x="934" y="39"/>
                  <a:pt x="944" y="0"/>
                </a:cubicBezTo>
                <a:cubicBezTo>
                  <a:pt x="916" y="0"/>
                  <a:pt x="916" y="0"/>
                  <a:pt x="916" y="0"/>
                </a:cubicBezTo>
                <a:cubicBezTo>
                  <a:pt x="921" y="28"/>
                  <a:pt x="908" y="57"/>
                  <a:pt x="900" y="85"/>
                </a:cubicBezTo>
                <a:cubicBezTo>
                  <a:pt x="894" y="105"/>
                  <a:pt x="883" y="125"/>
                  <a:pt x="857" y="134"/>
                </a:cubicBezTo>
                <a:cubicBezTo>
                  <a:pt x="840" y="89"/>
                  <a:pt x="827" y="48"/>
                  <a:pt x="808" y="10"/>
                </a:cubicBezTo>
                <a:cubicBezTo>
                  <a:pt x="806" y="6"/>
                  <a:pt x="805" y="3"/>
                  <a:pt x="803" y="0"/>
                </a:cubicBezTo>
                <a:cubicBezTo>
                  <a:pt x="781" y="0"/>
                  <a:pt x="781" y="0"/>
                  <a:pt x="781" y="0"/>
                </a:cubicBezTo>
                <a:cubicBezTo>
                  <a:pt x="791" y="20"/>
                  <a:pt x="800" y="41"/>
                  <a:pt x="809" y="62"/>
                </a:cubicBezTo>
                <a:cubicBezTo>
                  <a:pt x="826" y="100"/>
                  <a:pt x="835" y="139"/>
                  <a:pt x="813" y="187"/>
                </a:cubicBezTo>
                <a:close/>
                <a:moveTo>
                  <a:pt x="1209" y="90"/>
                </a:moveTo>
                <a:cubicBezTo>
                  <a:pt x="1182" y="65"/>
                  <a:pt x="1168" y="33"/>
                  <a:pt x="1156" y="0"/>
                </a:cubicBezTo>
                <a:cubicBezTo>
                  <a:pt x="1130" y="0"/>
                  <a:pt x="1130" y="0"/>
                  <a:pt x="1130" y="0"/>
                </a:cubicBezTo>
                <a:cubicBezTo>
                  <a:pt x="1138" y="25"/>
                  <a:pt x="1149" y="50"/>
                  <a:pt x="1163" y="75"/>
                </a:cubicBezTo>
                <a:cubicBezTo>
                  <a:pt x="1133" y="65"/>
                  <a:pt x="1102" y="58"/>
                  <a:pt x="1073" y="46"/>
                </a:cubicBezTo>
                <a:cubicBezTo>
                  <a:pt x="1043" y="33"/>
                  <a:pt x="1015" y="18"/>
                  <a:pt x="989" y="0"/>
                </a:cubicBezTo>
                <a:cubicBezTo>
                  <a:pt x="952" y="0"/>
                  <a:pt x="952" y="0"/>
                  <a:pt x="952" y="0"/>
                </a:cubicBezTo>
                <a:cubicBezTo>
                  <a:pt x="1028" y="59"/>
                  <a:pt x="1116" y="91"/>
                  <a:pt x="1215" y="108"/>
                </a:cubicBezTo>
                <a:cubicBezTo>
                  <a:pt x="1212" y="99"/>
                  <a:pt x="1212" y="93"/>
                  <a:pt x="1209" y="90"/>
                </a:cubicBezTo>
                <a:close/>
                <a:moveTo>
                  <a:pt x="1306" y="346"/>
                </a:moveTo>
                <a:cubicBezTo>
                  <a:pt x="1328" y="357"/>
                  <a:pt x="1352" y="362"/>
                  <a:pt x="1375" y="370"/>
                </a:cubicBezTo>
                <a:cubicBezTo>
                  <a:pt x="1342" y="428"/>
                  <a:pt x="1310" y="484"/>
                  <a:pt x="1277" y="541"/>
                </a:cubicBezTo>
                <a:cubicBezTo>
                  <a:pt x="1288" y="548"/>
                  <a:pt x="1294" y="555"/>
                  <a:pt x="1301" y="556"/>
                </a:cubicBezTo>
                <a:cubicBezTo>
                  <a:pt x="1364" y="567"/>
                  <a:pt x="1425" y="557"/>
                  <a:pt x="1482" y="532"/>
                </a:cubicBezTo>
                <a:cubicBezTo>
                  <a:pt x="1524" y="513"/>
                  <a:pt x="1551" y="473"/>
                  <a:pt x="1579" y="436"/>
                </a:cubicBezTo>
                <a:cubicBezTo>
                  <a:pt x="1604" y="403"/>
                  <a:pt x="1617" y="365"/>
                  <a:pt x="1626" y="325"/>
                </a:cubicBezTo>
                <a:cubicBezTo>
                  <a:pt x="1629" y="310"/>
                  <a:pt x="1632" y="295"/>
                  <a:pt x="1656" y="290"/>
                </a:cubicBezTo>
                <a:cubicBezTo>
                  <a:pt x="1634" y="348"/>
                  <a:pt x="1638" y="405"/>
                  <a:pt x="1650" y="462"/>
                </a:cubicBezTo>
                <a:cubicBezTo>
                  <a:pt x="1663" y="521"/>
                  <a:pt x="1697" y="568"/>
                  <a:pt x="1738" y="614"/>
                </a:cubicBezTo>
                <a:cubicBezTo>
                  <a:pt x="1799" y="558"/>
                  <a:pt x="1823" y="487"/>
                  <a:pt x="1829" y="408"/>
                </a:cubicBezTo>
                <a:cubicBezTo>
                  <a:pt x="1834" y="330"/>
                  <a:pt x="1816" y="259"/>
                  <a:pt x="1759" y="199"/>
                </a:cubicBezTo>
                <a:cubicBezTo>
                  <a:pt x="1805" y="136"/>
                  <a:pt x="1840" y="70"/>
                  <a:pt x="1863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30" y="29"/>
                  <a:pt x="1817" y="57"/>
                  <a:pt x="1804" y="77"/>
                </a:cubicBezTo>
                <a:cubicBezTo>
                  <a:pt x="1812" y="50"/>
                  <a:pt x="1819" y="25"/>
                  <a:pt x="1827" y="0"/>
                </a:cubicBezTo>
                <a:cubicBezTo>
                  <a:pt x="1807" y="0"/>
                  <a:pt x="1807" y="0"/>
                  <a:pt x="1807" y="0"/>
                </a:cubicBezTo>
                <a:cubicBezTo>
                  <a:pt x="1799" y="27"/>
                  <a:pt x="1789" y="54"/>
                  <a:pt x="1775" y="79"/>
                </a:cubicBezTo>
                <a:cubicBezTo>
                  <a:pt x="1736" y="151"/>
                  <a:pt x="1693" y="222"/>
                  <a:pt x="1622" y="275"/>
                </a:cubicBezTo>
                <a:cubicBezTo>
                  <a:pt x="1548" y="177"/>
                  <a:pt x="1376" y="143"/>
                  <a:pt x="1228" y="259"/>
                </a:cubicBezTo>
                <a:cubicBezTo>
                  <a:pt x="1232" y="307"/>
                  <a:pt x="1268" y="328"/>
                  <a:pt x="1306" y="346"/>
                </a:cubicBezTo>
                <a:close/>
                <a:moveTo>
                  <a:pt x="1665" y="348"/>
                </a:moveTo>
                <a:cubicBezTo>
                  <a:pt x="1671" y="316"/>
                  <a:pt x="1683" y="287"/>
                  <a:pt x="1722" y="274"/>
                </a:cubicBezTo>
                <a:cubicBezTo>
                  <a:pt x="1739" y="322"/>
                  <a:pt x="1722" y="375"/>
                  <a:pt x="1750" y="418"/>
                </a:cubicBezTo>
                <a:cubicBezTo>
                  <a:pt x="1752" y="375"/>
                  <a:pt x="1753" y="333"/>
                  <a:pt x="1755" y="284"/>
                </a:cubicBezTo>
                <a:cubicBezTo>
                  <a:pt x="1786" y="300"/>
                  <a:pt x="1796" y="320"/>
                  <a:pt x="1802" y="344"/>
                </a:cubicBezTo>
                <a:cubicBezTo>
                  <a:pt x="1813" y="394"/>
                  <a:pt x="1806" y="441"/>
                  <a:pt x="1792" y="489"/>
                </a:cubicBezTo>
                <a:cubicBezTo>
                  <a:pt x="1781" y="524"/>
                  <a:pt x="1767" y="556"/>
                  <a:pt x="1735" y="583"/>
                </a:cubicBezTo>
                <a:cubicBezTo>
                  <a:pt x="1718" y="556"/>
                  <a:pt x="1702" y="532"/>
                  <a:pt x="1689" y="507"/>
                </a:cubicBezTo>
                <a:cubicBezTo>
                  <a:pt x="1663" y="457"/>
                  <a:pt x="1656" y="403"/>
                  <a:pt x="1665" y="348"/>
                </a:cubicBezTo>
                <a:close/>
                <a:moveTo>
                  <a:pt x="1572" y="348"/>
                </a:moveTo>
                <a:cubicBezTo>
                  <a:pt x="1587" y="380"/>
                  <a:pt x="1576" y="405"/>
                  <a:pt x="1561" y="426"/>
                </a:cubicBezTo>
                <a:cubicBezTo>
                  <a:pt x="1527" y="475"/>
                  <a:pt x="1488" y="518"/>
                  <a:pt x="1424" y="527"/>
                </a:cubicBezTo>
                <a:cubicBezTo>
                  <a:pt x="1388" y="533"/>
                  <a:pt x="1352" y="546"/>
                  <a:pt x="1305" y="536"/>
                </a:cubicBezTo>
                <a:cubicBezTo>
                  <a:pt x="1341" y="485"/>
                  <a:pt x="1357" y="428"/>
                  <a:pt x="1398" y="385"/>
                </a:cubicBezTo>
                <a:cubicBezTo>
                  <a:pt x="1438" y="344"/>
                  <a:pt x="1480" y="315"/>
                  <a:pt x="1547" y="332"/>
                </a:cubicBezTo>
                <a:cubicBezTo>
                  <a:pt x="1536" y="349"/>
                  <a:pt x="1529" y="363"/>
                  <a:pt x="1519" y="374"/>
                </a:cubicBezTo>
                <a:cubicBezTo>
                  <a:pt x="1509" y="386"/>
                  <a:pt x="1497" y="395"/>
                  <a:pt x="1485" y="405"/>
                </a:cubicBezTo>
                <a:cubicBezTo>
                  <a:pt x="1476" y="415"/>
                  <a:pt x="1466" y="424"/>
                  <a:pt x="1456" y="433"/>
                </a:cubicBezTo>
                <a:cubicBezTo>
                  <a:pt x="1506" y="421"/>
                  <a:pt x="1539" y="386"/>
                  <a:pt x="1572" y="348"/>
                </a:cubicBezTo>
                <a:close/>
                <a:moveTo>
                  <a:pt x="1449" y="206"/>
                </a:moveTo>
                <a:cubicBezTo>
                  <a:pt x="1484" y="209"/>
                  <a:pt x="1520" y="218"/>
                  <a:pt x="1543" y="257"/>
                </a:cubicBezTo>
                <a:cubicBezTo>
                  <a:pt x="1484" y="266"/>
                  <a:pt x="1426" y="258"/>
                  <a:pt x="1373" y="283"/>
                </a:cubicBezTo>
                <a:cubicBezTo>
                  <a:pt x="1412" y="284"/>
                  <a:pt x="1452" y="285"/>
                  <a:pt x="1500" y="287"/>
                </a:cubicBezTo>
                <a:cubicBezTo>
                  <a:pt x="1463" y="309"/>
                  <a:pt x="1432" y="327"/>
                  <a:pt x="1401" y="345"/>
                </a:cubicBezTo>
                <a:cubicBezTo>
                  <a:pt x="1398" y="347"/>
                  <a:pt x="1393" y="346"/>
                  <a:pt x="1389" y="346"/>
                </a:cubicBezTo>
                <a:cubicBezTo>
                  <a:pt x="1334" y="339"/>
                  <a:pt x="1286" y="321"/>
                  <a:pt x="1248" y="272"/>
                </a:cubicBezTo>
                <a:cubicBezTo>
                  <a:pt x="1309" y="222"/>
                  <a:pt x="1375" y="200"/>
                  <a:pt x="1449" y="206"/>
                </a:cubicBezTo>
                <a:close/>
                <a:moveTo>
                  <a:pt x="3289" y="0"/>
                </a:moveTo>
                <a:cubicBezTo>
                  <a:pt x="3279" y="12"/>
                  <a:pt x="3269" y="25"/>
                  <a:pt x="3260" y="39"/>
                </a:cubicBezTo>
                <a:cubicBezTo>
                  <a:pt x="3279" y="29"/>
                  <a:pt x="3296" y="16"/>
                  <a:pt x="3313" y="0"/>
                </a:cubicBezTo>
                <a:lnTo>
                  <a:pt x="3289" y="0"/>
                </a:lnTo>
                <a:close/>
                <a:moveTo>
                  <a:pt x="3415" y="0"/>
                </a:moveTo>
                <a:cubicBezTo>
                  <a:pt x="3375" y="0"/>
                  <a:pt x="3375" y="0"/>
                  <a:pt x="3375" y="0"/>
                </a:cubicBezTo>
                <a:cubicBezTo>
                  <a:pt x="3372" y="21"/>
                  <a:pt x="3363" y="41"/>
                  <a:pt x="3348" y="59"/>
                </a:cubicBezTo>
                <a:cubicBezTo>
                  <a:pt x="3302" y="115"/>
                  <a:pt x="3237" y="132"/>
                  <a:pt x="3169" y="144"/>
                </a:cubicBezTo>
                <a:cubicBezTo>
                  <a:pt x="3165" y="96"/>
                  <a:pt x="3177" y="44"/>
                  <a:pt x="3197" y="0"/>
                </a:cubicBezTo>
                <a:cubicBezTo>
                  <a:pt x="3172" y="0"/>
                  <a:pt x="3172" y="0"/>
                  <a:pt x="3172" y="0"/>
                </a:cubicBezTo>
                <a:cubicBezTo>
                  <a:pt x="3151" y="46"/>
                  <a:pt x="3143" y="97"/>
                  <a:pt x="3150" y="154"/>
                </a:cubicBezTo>
                <a:cubicBezTo>
                  <a:pt x="3232" y="183"/>
                  <a:pt x="3359" y="112"/>
                  <a:pt x="3415" y="0"/>
                </a:cubicBezTo>
                <a:close/>
                <a:moveTo>
                  <a:pt x="1637" y="0"/>
                </a:moveTo>
                <a:cubicBezTo>
                  <a:pt x="1612" y="0"/>
                  <a:pt x="1612" y="0"/>
                  <a:pt x="1612" y="0"/>
                </a:cubicBezTo>
                <a:cubicBezTo>
                  <a:pt x="1614" y="2"/>
                  <a:pt x="1616" y="5"/>
                  <a:pt x="1618" y="8"/>
                </a:cubicBezTo>
                <a:cubicBezTo>
                  <a:pt x="1624" y="5"/>
                  <a:pt x="1632" y="4"/>
                  <a:pt x="1637" y="0"/>
                </a:cubicBezTo>
                <a:close/>
                <a:moveTo>
                  <a:pt x="1799" y="933"/>
                </a:moveTo>
                <a:cubicBezTo>
                  <a:pt x="1846" y="949"/>
                  <a:pt x="1887" y="956"/>
                  <a:pt x="1924" y="944"/>
                </a:cubicBezTo>
                <a:cubicBezTo>
                  <a:pt x="1960" y="932"/>
                  <a:pt x="1992" y="906"/>
                  <a:pt x="2028" y="884"/>
                </a:cubicBezTo>
                <a:cubicBezTo>
                  <a:pt x="2041" y="982"/>
                  <a:pt x="2084" y="1069"/>
                  <a:pt x="2146" y="1151"/>
                </a:cubicBezTo>
                <a:cubicBezTo>
                  <a:pt x="2150" y="1143"/>
                  <a:pt x="2154" y="1138"/>
                  <a:pt x="2154" y="1134"/>
                </a:cubicBezTo>
                <a:cubicBezTo>
                  <a:pt x="2150" y="1083"/>
                  <a:pt x="2175" y="1039"/>
                  <a:pt x="2194" y="995"/>
                </a:cubicBezTo>
                <a:cubicBezTo>
                  <a:pt x="2209" y="958"/>
                  <a:pt x="2229" y="923"/>
                  <a:pt x="2247" y="886"/>
                </a:cubicBezTo>
                <a:cubicBezTo>
                  <a:pt x="2274" y="893"/>
                  <a:pt x="2305" y="900"/>
                  <a:pt x="2336" y="908"/>
                </a:cubicBezTo>
                <a:cubicBezTo>
                  <a:pt x="2366" y="916"/>
                  <a:pt x="2396" y="926"/>
                  <a:pt x="2429" y="936"/>
                </a:cubicBezTo>
                <a:cubicBezTo>
                  <a:pt x="2452" y="861"/>
                  <a:pt x="2411" y="800"/>
                  <a:pt x="2371" y="740"/>
                </a:cubicBezTo>
                <a:cubicBezTo>
                  <a:pt x="2329" y="679"/>
                  <a:pt x="2274" y="635"/>
                  <a:pt x="2193" y="638"/>
                </a:cubicBezTo>
                <a:cubicBezTo>
                  <a:pt x="2196" y="596"/>
                  <a:pt x="2200" y="557"/>
                  <a:pt x="2201" y="518"/>
                </a:cubicBezTo>
                <a:cubicBezTo>
                  <a:pt x="2202" y="479"/>
                  <a:pt x="2199" y="440"/>
                  <a:pt x="2198" y="394"/>
                </a:cubicBezTo>
                <a:cubicBezTo>
                  <a:pt x="2290" y="476"/>
                  <a:pt x="2392" y="518"/>
                  <a:pt x="2515" y="496"/>
                </a:cubicBezTo>
                <a:cubicBezTo>
                  <a:pt x="2522" y="464"/>
                  <a:pt x="2508" y="435"/>
                  <a:pt x="2499" y="407"/>
                </a:cubicBezTo>
                <a:cubicBezTo>
                  <a:pt x="2476" y="334"/>
                  <a:pt x="2424" y="283"/>
                  <a:pt x="2363" y="240"/>
                </a:cubicBezTo>
                <a:cubicBezTo>
                  <a:pt x="2295" y="191"/>
                  <a:pt x="2217" y="164"/>
                  <a:pt x="2135" y="139"/>
                </a:cubicBezTo>
                <a:cubicBezTo>
                  <a:pt x="2120" y="92"/>
                  <a:pt x="2103" y="45"/>
                  <a:pt x="2084" y="0"/>
                </a:cubicBezTo>
                <a:cubicBezTo>
                  <a:pt x="2028" y="0"/>
                  <a:pt x="2028" y="0"/>
                  <a:pt x="2028" y="0"/>
                </a:cubicBezTo>
                <a:cubicBezTo>
                  <a:pt x="2055" y="52"/>
                  <a:pt x="2079" y="107"/>
                  <a:pt x="2101" y="163"/>
                </a:cubicBezTo>
                <a:cubicBezTo>
                  <a:pt x="2080" y="179"/>
                  <a:pt x="2060" y="192"/>
                  <a:pt x="2043" y="208"/>
                </a:cubicBezTo>
                <a:cubicBezTo>
                  <a:pt x="1989" y="259"/>
                  <a:pt x="1953" y="322"/>
                  <a:pt x="1938" y="395"/>
                </a:cubicBezTo>
                <a:cubicBezTo>
                  <a:pt x="1931" y="430"/>
                  <a:pt x="1935" y="467"/>
                  <a:pt x="1936" y="503"/>
                </a:cubicBezTo>
                <a:cubicBezTo>
                  <a:pt x="1937" y="517"/>
                  <a:pt x="1948" y="523"/>
                  <a:pt x="1963" y="524"/>
                </a:cubicBezTo>
                <a:cubicBezTo>
                  <a:pt x="2002" y="528"/>
                  <a:pt x="2033" y="508"/>
                  <a:pt x="2064" y="489"/>
                </a:cubicBezTo>
                <a:cubicBezTo>
                  <a:pt x="2088" y="474"/>
                  <a:pt x="2108" y="452"/>
                  <a:pt x="2133" y="431"/>
                </a:cubicBezTo>
                <a:cubicBezTo>
                  <a:pt x="2147" y="495"/>
                  <a:pt x="2145" y="560"/>
                  <a:pt x="2146" y="629"/>
                </a:cubicBezTo>
                <a:cubicBezTo>
                  <a:pt x="2125" y="621"/>
                  <a:pt x="2108" y="612"/>
                  <a:pt x="2090" y="608"/>
                </a:cubicBezTo>
                <a:cubicBezTo>
                  <a:pt x="2045" y="600"/>
                  <a:pt x="2008" y="621"/>
                  <a:pt x="1977" y="650"/>
                </a:cubicBezTo>
                <a:cubicBezTo>
                  <a:pt x="1944" y="682"/>
                  <a:pt x="1920" y="722"/>
                  <a:pt x="1907" y="768"/>
                </a:cubicBezTo>
                <a:cubicBezTo>
                  <a:pt x="1900" y="792"/>
                  <a:pt x="1891" y="816"/>
                  <a:pt x="1883" y="839"/>
                </a:cubicBezTo>
                <a:cubicBezTo>
                  <a:pt x="1869" y="879"/>
                  <a:pt x="1849" y="913"/>
                  <a:pt x="1799" y="933"/>
                </a:cubicBezTo>
                <a:close/>
                <a:moveTo>
                  <a:pt x="2122" y="396"/>
                </a:moveTo>
                <a:cubicBezTo>
                  <a:pt x="2112" y="413"/>
                  <a:pt x="2102" y="431"/>
                  <a:pt x="2088" y="444"/>
                </a:cubicBezTo>
                <a:cubicBezTo>
                  <a:pt x="2055" y="476"/>
                  <a:pt x="2017" y="501"/>
                  <a:pt x="1967" y="504"/>
                </a:cubicBezTo>
                <a:cubicBezTo>
                  <a:pt x="1926" y="408"/>
                  <a:pt x="2005" y="235"/>
                  <a:pt x="2087" y="238"/>
                </a:cubicBezTo>
                <a:cubicBezTo>
                  <a:pt x="2093" y="299"/>
                  <a:pt x="2056" y="349"/>
                  <a:pt x="2036" y="409"/>
                </a:cubicBezTo>
                <a:cubicBezTo>
                  <a:pt x="2081" y="368"/>
                  <a:pt x="2090" y="314"/>
                  <a:pt x="2114" y="266"/>
                </a:cubicBezTo>
                <a:cubicBezTo>
                  <a:pt x="2148" y="312"/>
                  <a:pt x="2145" y="354"/>
                  <a:pt x="2122" y="396"/>
                </a:cubicBezTo>
                <a:close/>
                <a:moveTo>
                  <a:pt x="2311" y="707"/>
                </a:moveTo>
                <a:cubicBezTo>
                  <a:pt x="2361" y="754"/>
                  <a:pt x="2395" y="811"/>
                  <a:pt x="2413" y="877"/>
                </a:cubicBezTo>
                <a:cubicBezTo>
                  <a:pt x="2415" y="886"/>
                  <a:pt x="2414" y="895"/>
                  <a:pt x="2414" y="901"/>
                </a:cubicBezTo>
                <a:cubicBezTo>
                  <a:pt x="2379" y="894"/>
                  <a:pt x="2348" y="887"/>
                  <a:pt x="2315" y="881"/>
                </a:cubicBezTo>
                <a:cubicBezTo>
                  <a:pt x="2287" y="877"/>
                  <a:pt x="2262" y="867"/>
                  <a:pt x="2246" y="849"/>
                </a:cubicBezTo>
                <a:cubicBezTo>
                  <a:pt x="2243" y="816"/>
                  <a:pt x="2240" y="789"/>
                  <a:pt x="2237" y="758"/>
                </a:cubicBezTo>
                <a:cubicBezTo>
                  <a:pt x="2263" y="775"/>
                  <a:pt x="2286" y="789"/>
                  <a:pt x="2309" y="804"/>
                </a:cubicBezTo>
                <a:cubicBezTo>
                  <a:pt x="2284" y="769"/>
                  <a:pt x="2245" y="747"/>
                  <a:pt x="2233" y="703"/>
                </a:cubicBezTo>
                <a:cubicBezTo>
                  <a:pt x="2268" y="684"/>
                  <a:pt x="2287" y="685"/>
                  <a:pt x="2311" y="707"/>
                </a:cubicBezTo>
                <a:close/>
                <a:moveTo>
                  <a:pt x="2174" y="259"/>
                </a:moveTo>
                <a:cubicBezTo>
                  <a:pt x="2216" y="285"/>
                  <a:pt x="2255" y="309"/>
                  <a:pt x="2294" y="333"/>
                </a:cubicBezTo>
                <a:cubicBezTo>
                  <a:pt x="2295" y="331"/>
                  <a:pt x="2297" y="328"/>
                  <a:pt x="2298" y="326"/>
                </a:cubicBezTo>
                <a:cubicBezTo>
                  <a:pt x="2263" y="296"/>
                  <a:pt x="2228" y="266"/>
                  <a:pt x="2192" y="235"/>
                </a:cubicBezTo>
                <a:cubicBezTo>
                  <a:pt x="2221" y="214"/>
                  <a:pt x="2267" y="214"/>
                  <a:pt x="2335" y="249"/>
                </a:cubicBezTo>
                <a:cubicBezTo>
                  <a:pt x="2425" y="295"/>
                  <a:pt x="2477" y="372"/>
                  <a:pt x="2493" y="476"/>
                </a:cubicBezTo>
                <a:cubicBezTo>
                  <a:pt x="2375" y="501"/>
                  <a:pt x="2244" y="433"/>
                  <a:pt x="2187" y="340"/>
                </a:cubicBezTo>
                <a:cubicBezTo>
                  <a:pt x="2172" y="318"/>
                  <a:pt x="2164" y="291"/>
                  <a:pt x="2174" y="259"/>
                </a:cubicBezTo>
                <a:close/>
                <a:moveTo>
                  <a:pt x="2165" y="368"/>
                </a:moveTo>
                <a:cubicBezTo>
                  <a:pt x="2185" y="440"/>
                  <a:pt x="2184" y="509"/>
                  <a:pt x="2173" y="578"/>
                </a:cubicBezTo>
                <a:cubicBezTo>
                  <a:pt x="2151" y="457"/>
                  <a:pt x="2149" y="402"/>
                  <a:pt x="2165" y="368"/>
                </a:cubicBezTo>
                <a:close/>
                <a:moveTo>
                  <a:pt x="2131" y="869"/>
                </a:moveTo>
                <a:cubicBezTo>
                  <a:pt x="2145" y="825"/>
                  <a:pt x="2146" y="777"/>
                  <a:pt x="2171" y="737"/>
                </a:cubicBezTo>
                <a:cubicBezTo>
                  <a:pt x="2177" y="739"/>
                  <a:pt x="2180" y="740"/>
                  <a:pt x="2183" y="741"/>
                </a:cubicBezTo>
                <a:cubicBezTo>
                  <a:pt x="2185" y="743"/>
                  <a:pt x="2187" y="745"/>
                  <a:pt x="2189" y="747"/>
                </a:cubicBezTo>
                <a:cubicBezTo>
                  <a:pt x="2228" y="810"/>
                  <a:pt x="2232" y="875"/>
                  <a:pt x="2197" y="942"/>
                </a:cubicBezTo>
                <a:cubicBezTo>
                  <a:pt x="2172" y="989"/>
                  <a:pt x="2145" y="1035"/>
                  <a:pt x="2131" y="1091"/>
                </a:cubicBezTo>
                <a:cubicBezTo>
                  <a:pt x="2115" y="1064"/>
                  <a:pt x="2098" y="1037"/>
                  <a:pt x="2085" y="1009"/>
                </a:cubicBezTo>
                <a:cubicBezTo>
                  <a:pt x="2062" y="956"/>
                  <a:pt x="2048" y="900"/>
                  <a:pt x="2051" y="842"/>
                </a:cubicBezTo>
                <a:cubicBezTo>
                  <a:pt x="2055" y="774"/>
                  <a:pt x="2079" y="743"/>
                  <a:pt x="2141" y="730"/>
                </a:cubicBezTo>
                <a:cubicBezTo>
                  <a:pt x="2134" y="776"/>
                  <a:pt x="2120" y="822"/>
                  <a:pt x="2131" y="869"/>
                </a:cubicBezTo>
                <a:close/>
                <a:moveTo>
                  <a:pt x="1918" y="800"/>
                </a:moveTo>
                <a:cubicBezTo>
                  <a:pt x="1928" y="765"/>
                  <a:pt x="1949" y="738"/>
                  <a:pt x="1971" y="711"/>
                </a:cubicBezTo>
                <a:cubicBezTo>
                  <a:pt x="1988" y="690"/>
                  <a:pt x="2012" y="677"/>
                  <a:pt x="2044" y="680"/>
                </a:cubicBezTo>
                <a:cubicBezTo>
                  <a:pt x="2027" y="705"/>
                  <a:pt x="2012" y="727"/>
                  <a:pt x="1997" y="749"/>
                </a:cubicBezTo>
                <a:cubicBezTo>
                  <a:pt x="2016" y="738"/>
                  <a:pt x="2030" y="723"/>
                  <a:pt x="2046" y="710"/>
                </a:cubicBezTo>
                <a:cubicBezTo>
                  <a:pt x="2061" y="697"/>
                  <a:pt x="2076" y="681"/>
                  <a:pt x="2102" y="691"/>
                </a:cubicBezTo>
                <a:cubicBezTo>
                  <a:pt x="2085" y="714"/>
                  <a:pt x="2067" y="736"/>
                  <a:pt x="2052" y="758"/>
                </a:cubicBezTo>
                <a:cubicBezTo>
                  <a:pt x="2036" y="782"/>
                  <a:pt x="2041" y="817"/>
                  <a:pt x="2015" y="836"/>
                </a:cubicBezTo>
                <a:cubicBezTo>
                  <a:pt x="2008" y="884"/>
                  <a:pt x="1967" y="898"/>
                  <a:pt x="1933" y="918"/>
                </a:cubicBezTo>
                <a:cubicBezTo>
                  <a:pt x="1914" y="929"/>
                  <a:pt x="1893" y="936"/>
                  <a:pt x="1868" y="924"/>
                </a:cubicBezTo>
                <a:cubicBezTo>
                  <a:pt x="1886" y="880"/>
                  <a:pt x="1905" y="841"/>
                  <a:pt x="1918" y="800"/>
                </a:cubicBezTo>
                <a:close/>
                <a:moveTo>
                  <a:pt x="2652" y="273"/>
                </a:moveTo>
                <a:cubicBezTo>
                  <a:pt x="2723" y="253"/>
                  <a:pt x="2772" y="203"/>
                  <a:pt x="2818" y="150"/>
                </a:cubicBezTo>
                <a:cubicBezTo>
                  <a:pt x="2825" y="141"/>
                  <a:pt x="2832" y="133"/>
                  <a:pt x="2839" y="124"/>
                </a:cubicBezTo>
                <a:cubicBezTo>
                  <a:pt x="2839" y="124"/>
                  <a:pt x="2841" y="124"/>
                  <a:pt x="2846" y="124"/>
                </a:cubicBezTo>
                <a:cubicBezTo>
                  <a:pt x="2865" y="210"/>
                  <a:pt x="2890" y="295"/>
                  <a:pt x="2947" y="368"/>
                </a:cubicBezTo>
                <a:cubicBezTo>
                  <a:pt x="3012" y="310"/>
                  <a:pt x="3030" y="234"/>
                  <a:pt x="3034" y="155"/>
                </a:cubicBezTo>
                <a:cubicBezTo>
                  <a:pt x="3037" y="97"/>
                  <a:pt x="3021" y="46"/>
                  <a:pt x="2988" y="0"/>
                </a:cubicBezTo>
                <a:cubicBezTo>
                  <a:pt x="2797" y="0"/>
                  <a:pt x="2797" y="0"/>
                  <a:pt x="2797" y="0"/>
                </a:cubicBezTo>
                <a:cubicBezTo>
                  <a:pt x="2802" y="1"/>
                  <a:pt x="2808" y="3"/>
                  <a:pt x="2814" y="6"/>
                </a:cubicBezTo>
                <a:cubicBezTo>
                  <a:pt x="2779" y="52"/>
                  <a:pt x="2744" y="97"/>
                  <a:pt x="2710" y="141"/>
                </a:cubicBezTo>
                <a:cubicBezTo>
                  <a:pt x="2712" y="142"/>
                  <a:pt x="2714" y="144"/>
                  <a:pt x="2716" y="145"/>
                </a:cubicBezTo>
                <a:cubicBezTo>
                  <a:pt x="2755" y="107"/>
                  <a:pt x="2793" y="68"/>
                  <a:pt x="2839" y="22"/>
                </a:cubicBezTo>
                <a:cubicBezTo>
                  <a:pt x="2839" y="96"/>
                  <a:pt x="2801" y="142"/>
                  <a:pt x="2760" y="183"/>
                </a:cubicBezTo>
                <a:cubicBezTo>
                  <a:pt x="2722" y="222"/>
                  <a:pt x="2677" y="256"/>
                  <a:pt x="2613" y="257"/>
                </a:cubicBezTo>
                <a:cubicBezTo>
                  <a:pt x="2640" y="154"/>
                  <a:pt x="2695" y="73"/>
                  <a:pt x="2771" y="6"/>
                </a:cubicBezTo>
                <a:cubicBezTo>
                  <a:pt x="2775" y="3"/>
                  <a:pt x="2779" y="1"/>
                  <a:pt x="2784" y="0"/>
                </a:cubicBezTo>
                <a:cubicBezTo>
                  <a:pt x="2597" y="0"/>
                  <a:pt x="2597" y="0"/>
                  <a:pt x="2597" y="0"/>
                </a:cubicBezTo>
                <a:cubicBezTo>
                  <a:pt x="2634" y="14"/>
                  <a:pt x="2673" y="23"/>
                  <a:pt x="2716" y="20"/>
                </a:cubicBezTo>
                <a:cubicBezTo>
                  <a:pt x="2717" y="20"/>
                  <a:pt x="2718" y="22"/>
                  <a:pt x="2719" y="23"/>
                </a:cubicBezTo>
                <a:cubicBezTo>
                  <a:pt x="2653" y="98"/>
                  <a:pt x="2601" y="196"/>
                  <a:pt x="2589" y="270"/>
                </a:cubicBezTo>
                <a:cubicBezTo>
                  <a:pt x="2609" y="282"/>
                  <a:pt x="2630" y="280"/>
                  <a:pt x="2652" y="273"/>
                </a:cubicBezTo>
                <a:close/>
                <a:moveTo>
                  <a:pt x="2870" y="107"/>
                </a:moveTo>
                <a:cubicBezTo>
                  <a:pt x="2873" y="76"/>
                  <a:pt x="2870" y="37"/>
                  <a:pt x="2913" y="17"/>
                </a:cubicBezTo>
                <a:cubicBezTo>
                  <a:pt x="2932" y="57"/>
                  <a:pt x="2929" y="99"/>
                  <a:pt x="2944" y="138"/>
                </a:cubicBezTo>
                <a:cubicBezTo>
                  <a:pt x="2959" y="97"/>
                  <a:pt x="2940" y="56"/>
                  <a:pt x="2942" y="12"/>
                </a:cubicBezTo>
                <a:cubicBezTo>
                  <a:pt x="2971" y="25"/>
                  <a:pt x="2991" y="43"/>
                  <a:pt x="3000" y="71"/>
                </a:cubicBezTo>
                <a:cubicBezTo>
                  <a:pt x="3029" y="166"/>
                  <a:pt x="3007" y="252"/>
                  <a:pt x="2954" y="335"/>
                </a:cubicBezTo>
                <a:cubicBezTo>
                  <a:pt x="2908" y="279"/>
                  <a:pt x="2865" y="171"/>
                  <a:pt x="2870" y="107"/>
                </a:cubicBezTo>
                <a:close/>
                <a:moveTo>
                  <a:pt x="77" y="680"/>
                </a:moveTo>
                <a:cubicBezTo>
                  <a:pt x="64" y="684"/>
                  <a:pt x="52" y="689"/>
                  <a:pt x="39" y="694"/>
                </a:cubicBezTo>
                <a:cubicBezTo>
                  <a:pt x="26" y="699"/>
                  <a:pt x="13" y="706"/>
                  <a:pt x="0" y="710"/>
                </a:cubicBezTo>
                <a:cubicBezTo>
                  <a:pt x="0" y="732"/>
                  <a:pt x="0" y="732"/>
                  <a:pt x="0" y="732"/>
                </a:cubicBezTo>
                <a:cubicBezTo>
                  <a:pt x="29" y="721"/>
                  <a:pt x="56" y="706"/>
                  <a:pt x="77" y="680"/>
                </a:cubicBezTo>
                <a:close/>
                <a:moveTo>
                  <a:pt x="3767" y="2160"/>
                </a:moveTo>
                <a:cubicBezTo>
                  <a:pt x="3792" y="2160"/>
                  <a:pt x="3792" y="2160"/>
                  <a:pt x="3792" y="2160"/>
                </a:cubicBezTo>
                <a:cubicBezTo>
                  <a:pt x="3801" y="2149"/>
                  <a:pt x="3810" y="2139"/>
                  <a:pt x="3819" y="2129"/>
                </a:cubicBezTo>
                <a:cubicBezTo>
                  <a:pt x="3826" y="2122"/>
                  <a:pt x="3833" y="2115"/>
                  <a:pt x="3840" y="2109"/>
                </a:cubicBezTo>
                <a:cubicBezTo>
                  <a:pt x="3840" y="2086"/>
                  <a:pt x="3840" y="2086"/>
                  <a:pt x="3840" y="2086"/>
                </a:cubicBezTo>
                <a:cubicBezTo>
                  <a:pt x="3814" y="2108"/>
                  <a:pt x="3790" y="2133"/>
                  <a:pt x="3767" y="2160"/>
                </a:cubicBezTo>
                <a:close/>
                <a:moveTo>
                  <a:pt x="3765" y="938"/>
                </a:moveTo>
                <a:cubicBezTo>
                  <a:pt x="3763" y="976"/>
                  <a:pt x="3776" y="1015"/>
                  <a:pt x="3784" y="1057"/>
                </a:cubicBezTo>
                <a:cubicBezTo>
                  <a:pt x="3687" y="1034"/>
                  <a:pt x="3591" y="1043"/>
                  <a:pt x="3492" y="1072"/>
                </a:cubicBezTo>
                <a:cubicBezTo>
                  <a:pt x="3498" y="1079"/>
                  <a:pt x="3501" y="1085"/>
                  <a:pt x="3505" y="1086"/>
                </a:cubicBezTo>
                <a:cubicBezTo>
                  <a:pt x="3554" y="1100"/>
                  <a:pt x="3587" y="1139"/>
                  <a:pt x="3622" y="1172"/>
                </a:cubicBezTo>
                <a:cubicBezTo>
                  <a:pt x="3651" y="1200"/>
                  <a:pt x="3677" y="1230"/>
                  <a:pt x="3705" y="1260"/>
                </a:cubicBezTo>
                <a:cubicBezTo>
                  <a:pt x="3689" y="1284"/>
                  <a:pt x="3671" y="1310"/>
                  <a:pt x="3653" y="1336"/>
                </a:cubicBezTo>
                <a:cubicBezTo>
                  <a:pt x="3634" y="1361"/>
                  <a:pt x="3614" y="1386"/>
                  <a:pt x="3594" y="1413"/>
                </a:cubicBezTo>
                <a:cubicBezTo>
                  <a:pt x="3655" y="1461"/>
                  <a:pt x="3728" y="1444"/>
                  <a:pt x="3798" y="1427"/>
                </a:cubicBezTo>
                <a:cubicBezTo>
                  <a:pt x="3812" y="1424"/>
                  <a:pt x="3826" y="1420"/>
                  <a:pt x="3840" y="1414"/>
                </a:cubicBezTo>
                <a:cubicBezTo>
                  <a:pt x="3840" y="1388"/>
                  <a:pt x="3840" y="1388"/>
                  <a:pt x="3840" y="1388"/>
                </a:cubicBezTo>
                <a:cubicBezTo>
                  <a:pt x="3781" y="1415"/>
                  <a:pt x="3719" y="1425"/>
                  <a:pt x="3654" y="1419"/>
                </a:cubicBezTo>
                <a:cubicBezTo>
                  <a:pt x="3645" y="1418"/>
                  <a:pt x="3637" y="1413"/>
                  <a:pt x="3632" y="1411"/>
                </a:cubicBezTo>
                <a:cubicBezTo>
                  <a:pt x="3650" y="1381"/>
                  <a:pt x="3669" y="1354"/>
                  <a:pt x="3685" y="1326"/>
                </a:cubicBezTo>
                <a:cubicBezTo>
                  <a:pt x="3699" y="1301"/>
                  <a:pt x="3717" y="1281"/>
                  <a:pt x="3740" y="1272"/>
                </a:cubicBezTo>
                <a:cubicBezTo>
                  <a:pt x="3771" y="1281"/>
                  <a:pt x="3798" y="1288"/>
                  <a:pt x="3828" y="1296"/>
                </a:cubicBezTo>
                <a:cubicBezTo>
                  <a:pt x="3803" y="1315"/>
                  <a:pt x="3781" y="1331"/>
                  <a:pt x="3760" y="1347"/>
                </a:cubicBezTo>
                <a:cubicBezTo>
                  <a:pt x="3788" y="1340"/>
                  <a:pt x="3813" y="1324"/>
                  <a:pt x="3840" y="1316"/>
                </a:cubicBezTo>
                <a:cubicBezTo>
                  <a:pt x="3840" y="1257"/>
                  <a:pt x="3840" y="1257"/>
                  <a:pt x="3840" y="1257"/>
                </a:cubicBezTo>
                <a:cubicBezTo>
                  <a:pt x="3773" y="1266"/>
                  <a:pt x="3717" y="1246"/>
                  <a:pt x="3670" y="1194"/>
                </a:cubicBezTo>
                <a:cubicBezTo>
                  <a:pt x="3635" y="1154"/>
                  <a:pt x="3602" y="1112"/>
                  <a:pt x="3553" y="1079"/>
                </a:cubicBezTo>
                <a:cubicBezTo>
                  <a:pt x="3585" y="1075"/>
                  <a:pt x="3616" y="1067"/>
                  <a:pt x="3647" y="1066"/>
                </a:cubicBezTo>
                <a:cubicBezTo>
                  <a:pt x="3705" y="1063"/>
                  <a:pt x="3761" y="1069"/>
                  <a:pt x="3815" y="1093"/>
                </a:cubicBezTo>
                <a:cubicBezTo>
                  <a:pt x="3824" y="1097"/>
                  <a:pt x="3833" y="1101"/>
                  <a:pt x="3840" y="1106"/>
                </a:cubicBezTo>
                <a:cubicBezTo>
                  <a:pt x="3840" y="1075"/>
                  <a:pt x="3840" y="1075"/>
                  <a:pt x="3840" y="1075"/>
                </a:cubicBezTo>
                <a:cubicBezTo>
                  <a:pt x="3837" y="1071"/>
                  <a:pt x="3835" y="1066"/>
                  <a:pt x="3833" y="1061"/>
                </a:cubicBezTo>
                <a:cubicBezTo>
                  <a:pt x="3791" y="1037"/>
                  <a:pt x="3792" y="994"/>
                  <a:pt x="3785" y="955"/>
                </a:cubicBezTo>
                <a:cubicBezTo>
                  <a:pt x="3782" y="934"/>
                  <a:pt x="3783" y="911"/>
                  <a:pt x="3802" y="893"/>
                </a:cubicBezTo>
                <a:cubicBezTo>
                  <a:pt x="3815" y="905"/>
                  <a:pt x="3828" y="917"/>
                  <a:pt x="3840" y="928"/>
                </a:cubicBezTo>
                <a:cubicBezTo>
                  <a:pt x="3840" y="896"/>
                  <a:pt x="3840" y="896"/>
                  <a:pt x="3840" y="896"/>
                </a:cubicBezTo>
                <a:cubicBezTo>
                  <a:pt x="3827" y="877"/>
                  <a:pt x="3819" y="855"/>
                  <a:pt x="3819" y="825"/>
                </a:cubicBezTo>
                <a:cubicBezTo>
                  <a:pt x="3787" y="863"/>
                  <a:pt x="3766" y="899"/>
                  <a:pt x="3765" y="938"/>
                </a:cubicBezTo>
                <a:close/>
                <a:moveTo>
                  <a:pt x="224" y="0"/>
                </a:moveTo>
                <a:cubicBezTo>
                  <a:pt x="224" y="6"/>
                  <a:pt x="223" y="13"/>
                  <a:pt x="223" y="20"/>
                </a:cubicBezTo>
                <a:cubicBezTo>
                  <a:pt x="222" y="34"/>
                  <a:pt x="221" y="47"/>
                  <a:pt x="220" y="61"/>
                </a:cubicBezTo>
                <a:cubicBezTo>
                  <a:pt x="233" y="41"/>
                  <a:pt x="240" y="21"/>
                  <a:pt x="244" y="0"/>
                </a:cubicBezTo>
                <a:lnTo>
                  <a:pt x="224" y="0"/>
                </a:lnTo>
                <a:close/>
                <a:moveTo>
                  <a:pt x="3424" y="1391"/>
                </a:moveTo>
                <a:cubicBezTo>
                  <a:pt x="3382" y="1370"/>
                  <a:pt x="3334" y="1376"/>
                  <a:pt x="3287" y="1379"/>
                </a:cubicBezTo>
                <a:cubicBezTo>
                  <a:pt x="3246" y="1382"/>
                  <a:pt x="3208" y="1396"/>
                  <a:pt x="3173" y="1416"/>
                </a:cubicBezTo>
                <a:cubicBezTo>
                  <a:pt x="3159" y="1424"/>
                  <a:pt x="3146" y="1431"/>
                  <a:pt x="3126" y="1416"/>
                </a:cubicBezTo>
                <a:cubicBezTo>
                  <a:pt x="3185" y="1395"/>
                  <a:pt x="3225" y="1355"/>
                  <a:pt x="3260" y="1308"/>
                </a:cubicBezTo>
                <a:cubicBezTo>
                  <a:pt x="3297" y="1260"/>
                  <a:pt x="3311" y="1203"/>
                  <a:pt x="3319" y="1143"/>
                </a:cubicBezTo>
                <a:cubicBezTo>
                  <a:pt x="3237" y="1133"/>
                  <a:pt x="3167" y="1161"/>
                  <a:pt x="3104" y="1208"/>
                </a:cubicBezTo>
                <a:cubicBezTo>
                  <a:pt x="3041" y="1254"/>
                  <a:pt x="2998" y="1315"/>
                  <a:pt x="2990" y="1397"/>
                </a:cubicBezTo>
                <a:cubicBezTo>
                  <a:pt x="2841" y="1409"/>
                  <a:pt x="2710" y="1457"/>
                  <a:pt x="2597" y="1556"/>
                </a:cubicBezTo>
                <a:cubicBezTo>
                  <a:pt x="2619" y="1415"/>
                  <a:pt x="2674" y="1286"/>
                  <a:pt x="2740" y="1161"/>
                </a:cubicBezTo>
                <a:cubicBezTo>
                  <a:pt x="2766" y="1166"/>
                  <a:pt x="2789" y="1173"/>
                  <a:pt x="2812" y="1175"/>
                </a:cubicBezTo>
                <a:cubicBezTo>
                  <a:pt x="2886" y="1183"/>
                  <a:pt x="2958" y="1170"/>
                  <a:pt x="3022" y="1133"/>
                </a:cubicBezTo>
                <a:cubicBezTo>
                  <a:pt x="3053" y="1116"/>
                  <a:pt x="3079" y="1089"/>
                  <a:pt x="3106" y="1065"/>
                </a:cubicBezTo>
                <a:cubicBezTo>
                  <a:pt x="3116" y="1055"/>
                  <a:pt x="3113" y="1043"/>
                  <a:pt x="3105" y="1031"/>
                </a:cubicBezTo>
                <a:cubicBezTo>
                  <a:pt x="3082" y="998"/>
                  <a:pt x="3046" y="987"/>
                  <a:pt x="3012" y="977"/>
                </a:cubicBezTo>
                <a:cubicBezTo>
                  <a:pt x="2985" y="968"/>
                  <a:pt x="2955" y="967"/>
                  <a:pt x="2923" y="962"/>
                </a:cubicBezTo>
                <a:cubicBezTo>
                  <a:pt x="2963" y="910"/>
                  <a:pt x="3013" y="868"/>
                  <a:pt x="3065" y="823"/>
                </a:cubicBezTo>
                <a:cubicBezTo>
                  <a:pt x="3072" y="844"/>
                  <a:pt x="3076" y="863"/>
                  <a:pt x="3085" y="879"/>
                </a:cubicBezTo>
                <a:cubicBezTo>
                  <a:pt x="3108" y="919"/>
                  <a:pt x="3148" y="933"/>
                  <a:pt x="3191" y="938"/>
                </a:cubicBezTo>
                <a:cubicBezTo>
                  <a:pt x="3237" y="942"/>
                  <a:pt x="3283" y="934"/>
                  <a:pt x="3326" y="915"/>
                </a:cubicBezTo>
                <a:cubicBezTo>
                  <a:pt x="3349" y="904"/>
                  <a:pt x="3372" y="895"/>
                  <a:pt x="3396" y="886"/>
                </a:cubicBezTo>
                <a:cubicBezTo>
                  <a:pt x="3435" y="871"/>
                  <a:pt x="3474" y="864"/>
                  <a:pt x="3521" y="889"/>
                </a:cubicBezTo>
                <a:cubicBezTo>
                  <a:pt x="3503" y="843"/>
                  <a:pt x="3481" y="807"/>
                  <a:pt x="3448" y="787"/>
                </a:cubicBezTo>
                <a:cubicBezTo>
                  <a:pt x="3416" y="767"/>
                  <a:pt x="3375" y="760"/>
                  <a:pt x="3335" y="747"/>
                </a:cubicBezTo>
                <a:cubicBezTo>
                  <a:pt x="3401" y="673"/>
                  <a:pt x="3439" y="584"/>
                  <a:pt x="3461" y="483"/>
                </a:cubicBezTo>
                <a:cubicBezTo>
                  <a:pt x="3452" y="486"/>
                  <a:pt x="3446" y="485"/>
                  <a:pt x="3443" y="488"/>
                </a:cubicBezTo>
                <a:cubicBezTo>
                  <a:pt x="3407" y="525"/>
                  <a:pt x="3358" y="534"/>
                  <a:pt x="3311" y="549"/>
                </a:cubicBezTo>
                <a:cubicBezTo>
                  <a:pt x="3273" y="561"/>
                  <a:pt x="3234" y="569"/>
                  <a:pt x="3194" y="580"/>
                </a:cubicBezTo>
                <a:cubicBezTo>
                  <a:pt x="3181" y="554"/>
                  <a:pt x="3167" y="526"/>
                  <a:pt x="3153" y="498"/>
                </a:cubicBezTo>
                <a:cubicBezTo>
                  <a:pt x="3140" y="469"/>
                  <a:pt x="3128" y="440"/>
                  <a:pt x="3114" y="409"/>
                </a:cubicBezTo>
                <a:cubicBezTo>
                  <a:pt x="3042" y="440"/>
                  <a:pt x="3022" y="511"/>
                  <a:pt x="3003" y="581"/>
                </a:cubicBezTo>
                <a:cubicBezTo>
                  <a:pt x="2983" y="652"/>
                  <a:pt x="2986" y="722"/>
                  <a:pt x="3041" y="781"/>
                </a:cubicBezTo>
                <a:cubicBezTo>
                  <a:pt x="3007" y="807"/>
                  <a:pt x="2975" y="829"/>
                  <a:pt x="2944" y="854"/>
                </a:cubicBezTo>
                <a:cubicBezTo>
                  <a:pt x="2914" y="879"/>
                  <a:pt x="2886" y="906"/>
                  <a:pt x="2852" y="937"/>
                </a:cubicBezTo>
                <a:cubicBezTo>
                  <a:pt x="2855" y="813"/>
                  <a:pt x="2821" y="708"/>
                  <a:pt x="2724" y="630"/>
                </a:cubicBezTo>
                <a:cubicBezTo>
                  <a:pt x="2695" y="645"/>
                  <a:pt x="2682" y="675"/>
                  <a:pt x="2666" y="700"/>
                </a:cubicBezTo>
                <a:cubicBezTo>
                  <a:pt x="2626" y="765"/>
                  <a:pt x="2622" y="838"/>
                  <a:pt x="2628" y="911"/>
                </a:cubicBezTo>
                <a:cubicBezTo>
                  <a:pt x="2635" y="995"/>
                  <a:pt x="2666" y="1072"/>
                  <a:pt x="2700" y="1151"/>
                </a:cubicBezTo>
                <a:cubicBezTo>
                  <a:pt x="2639" y="1249"/>
                  <a:pt x="2586" y="1354"/>
                  <a:pt x="2552" y="1466"/>
                </a:cubicBezTo>
                <a:cubicBezTo>
                  <a:pt x="2518" y="1578"/>
                  <a:pt x="2496" y="1692"/>
                  <a:pt x="2467" y="1810"/>
                </a:cubicBezTo>
                <a:cubicBezTo>
                  <a:pt x="2457" y="1781"/>
                  <a:pt x="2447" y="1754"/>
                  <a:pt x="2437" y="1729"/>
                </a:cubicBezTo>
                <a:cubicBezTo>
                  <a:pt x="2516" y="1568"/>
                  <a:pt x="2524" y="1412"/>
                  <a:pt x="2421" y="1256"/>
                </a:cubicBezTo>
                <a:cubicBezTo>
                  <a:pt x="2369" y="1289"/>
                  <a:pt x="2340" y="1335"/>
                  <a:pt x="2328" y="1389"/>
                </a:cubicBezTo>
                <a:cubicBezTo>
                  <a:pt x="2317" y="1440"/>
                  <a:pt x="2313" y="1493"/>
                  <a:pt x="2306" y="1549"/>
                </a:cubicBezTo>
                <a:cubicBezTo>
                  <a:pt x="2228" y="1465"/>
                  <a:pt x="2130" y="1417"/>
                  <a:pt x="2023" y="1375"/>
                </a:cubicBezTo>
                <a:cubicBezTo>
                  <a:pt x="2019" y="1358"/>
                  <a:pt x="2014" y="1338"/>
                  <a:pt x="2011" y="1317"/>
                </a:cubicBezTo>
                <a:cubicBezTo>
                  <a:pt x="1998" y="1229"/>
                  <a:pt x="1945" y="1171"/>
                  <a:pt x="1871" y="1128"/>
                </a:cubicBezTo>
                <a:cubicBezTo>
                  <a:pt x="1842" y="1112"/>
                  <a:pt x="1811" y="1099"/>
                  <a:pt x="1779" y="1089"/>
                </a:cubicBezTo>
                <a:cubicBezTo>
                  <a:pt x="1742" y="1078"/>
                  <a:pt x="1727" y="1096"/>
                  <a:pt x="1734" y="1134"/>
                </a:cubicBezTo>
                <a:cubicBezTo>
                  <a:pt x="1747" y="1201"/>
                  <a:pt x="1768" y="1264"/>
                  <a:pt x="1818" y="1313"/>
                </a:cubicBezTo>
                <a:cubicBezTo>
                  <a:pt x="1819" y="1314"/>
                  <a:pt x="1818" y="1316"/>
                  <a:pt x="1818" y="1318"/>
                </a:cubicBezTo>
                <a:cubicBezTo>
                  <a:pt x="1718" y="1318"/>
                  <a:pt x="1611" y="1344"/>
                  <a:pt x="1547" y="1384"/>
                </a:cubicBezTo>
                <a:cubicBezTo>
                  <a:pt x="1551" y="1407"/>
                  <a:pt x="1567" y="1421"/>
                  <a:pt x="1586" y="1433"/>
                </a:cubicBezTo>
                <a:cubicBezTo>
                  <a:pt x="1649" y="1473"/>
                  <a:pt x="1718" y="1476"/>
                  <a:pt x="1789" y="1475"/>
                </a:cubicBezTo>
                <a:cubicBezTo>
                  <a:pt x="1800" y="1475"/>
                  <a:pt x="1811" y="1474"/>
                  <a:pt x="1822" y="1474"/>
                </a:cubicBezTo>
                <a:cubicBezTo>
                  <a:pt x="1823" y="1474"/>
                  <a:pt x="1824" y="1476"/>
                  <a:pt x="1827" y="1479"/>
                </a:cubicBezTo>
                <a:cubicBezTo>
                  <a:pt x="1775" y="1551"/>
                  <a:pt x="1728" y="1626"/>
                  <a:pt x="1711" y="1717"/>
                </a:cubicBezTo>
                <a:cubicBezTo>
                  <a:pt x="1798" y="1727"/>
                  <a:pt x="1867" y="1690"/>
                  <a:pt x="1929" y="1641"/>
                </a:cubicBezTo>
                <a:cubicBezTo>
                  <a:pt x="1992" y="1590"/>
                  <a:pt x="2021" y="1520"/>
                  <a:pt x="2022" y="1431"/>
                </a:cubicBezTo>
                <a:cubicBezTo>
                  <a:pt x="2130" y="1478"/>
                  <a:pt x="2221" y="1538"/>
                  <a:pt x="2292" y="1632"/>
                </a:cubicBezTo>
                <a:cubicBezTo>
                  <a:pt x="2177" y="1614"/>
                  <a:pt x="2081" y="1643"/>
                  <a:pt x="2005" y="1727"/>
                </a:cubicBezTo>
                <a:cubicBezTo>
                  <a:pt x="2047" y="1827"/>
                  <a:pt x="2249" y="1877"/>
                  <a:pt x="2382" y="1783"/>
                </a:cubicBezTo>
                <a:cubicBezTo>
                  <a:pt x="2411" y="1858"/>
                  <a:pt x="2428" y="1932"/>
                  <a:pt x="2411" y="2011"/>
                </a:cubicBezTo>
                <a:cubicBezTo>
                  <a:pt x="2406" y="2036"/>
                  <a:pt x="2397" y="2059"/>
                  <a:pt x="2410" y="2084"/>
                </a:cubicBezTo>
                <a:cubicBezTo>
                  <a:pt x="2414" y="2091"/>
                  <a:pt x="2411" y="2103"/>
                  <a:pt x="2408" y="2111"/>
                </a:cubicBezTo>
                <a:cubicBezTo>
                  <a:pt x="2403" y="2128"/>
                  <a:pt x="2397" y="2144"/>
                  <a:pt x="2391" y="2160"/>
                </a:cubicBezTo>
                <a:cubicBezTo>
                  <a:pt x="2414" y="2160"/>
                  <a:pt x="2414" y="2160"/>
                  <a:pt x="2414" y="2160"/>
                </a:cubicBezTo>
                <a:cubicBezTo>
                  <a:pt x="2420" y="2148"/>
                  <a:pt x="2423" y="2134"/>
                  <a:pt x="2430" y="2123"/>
                </a:cubicBezTo>
                <a:cubicBezTo>
                  <a:pt x="2444" y="2104"/>
                  <a:pt x="2447" y="2085"/>
                  <a:pt x="2432" y="2065"/>
                </a:cubicBezTo>
                <a:cubicBezTo>
                  <a:pt x="2465" y="2035"/>
                  <a:pt x="2459" y="1998"/>
                  <a:pt x="2451" y="1962"/>
                </a:cubicBezTo>
                <a:cubicBezTo>
                  <a:pt x="2438" y="1900"/>
                  <a:pt x="2430" y="1836"/>
                  <a:pt x="2405" y="1776"/>
                </a:cubicBezTo>
                <a:cubicBezTo>
                  <a:pt x="2399" y="1760"/>
                  <a:pt x="2399" y="1749"/>
                  <a:pt x="2418" y="1745"/>
                </a:cubicBezTo>
                <a:cubicBezTo>
                  <a:pt x="2455" y="1806"/>
                  <a:pt x="2445" y="1877"/>
                  <a:pt x="2465" y="1943"/>
                </a:cubicBezTo>
                <a:cubicBezTo>
                  <a:pt x="2472" y="1935"/>
                  <a:pt x="2477" y="1927"/>
                  <a:pt x="2478" y="1919"/>
                </a:cubicBezTo>
                <a:cubicBezTo>
                  <a:pt x="2496" y="1824"/>
                  <a:pt x="2514" y="1730"/>
                  <a:pt x="2529" y="1635"/>
                </a:cubicBezTo>
                <a:cubicBezTo>
                  <a:pt x="2544" y="1543"/>
                  <a:pt x="2574" y="1456"/>
                  <a:pt x="2609" y="1371"/>
                </a:cubicBezTo>
                <a:cubicBezTo>
                  <a:pt x="2616" y="1354"/>
                  <a:pt x="2625" y="1338"/>
                  <a:pt x="2633" y="1322"/>
                </a:cubicBezTo>
                <a:cubicBezTo>
                  <a:pt x="2627" y="1360"/>
                  <a:pt x="2613" y="1393"/>
                  <a:pt x="2602" y="1428"/>
                </a:cubicBezTo>
                <a:cubicBezTo>
                  <a:pt x="2568" y="1545"/>
                  <a:pt x="2542" y="1665"/>
                  <a:pt x="2521" y="1786"/>
                </a:cubicBezTo>
                <a:cubicBezTo>
                  <a:pt x="2504" y="1886"/>
                  <a:pt x="2489" y="1985"/>
                  <a:pt x="2474" y="2085"/>
                </a:cubicBezTo>
                <a:cubicBezTo>
                  <a:pt x="2470" y="2110"/>
                  <a:pt x="2464" y="2135"/>
                  <a:pt x="2458" y="2160"/>
                </a:cubicBezTo>
                <a:cubicBezTo>
                  <a:pt x="2479" y="2160"/>
                  <a:pt x="2479" y="2160"/>
                  <a:pt x="2479" y="2160"/>
                </a:cubicBezTo>
                <a:cubicBezTo>
                  <a:pt x="2485" y="2135"/>
                  <a:pt x="2491" y="2109"/>
                  <a:pt x="2495" y="2082"/>
                </a:cubicBezTo>
                <a:cubicBezTo>
                  <a:pt x="2498" y="2069"/>
                  <a:pt x="2502" y="2056"/>
                  <a:pt x="2507" y="2040"/>
                </a:cubicBezTo>
                <a:cubicBezTo>
                  <a:pt x="2516" y="2045"/>
                  <a:pt x="2523" y="2048"/>
                  <a:pt x="2529" y="2053"/>
                </a:cubicBezTo>
                <a:cubicBezTo>
                  <a:pt x="2596" y="2101"/>
                  <a:pt x="2670" y="2097"/>
                  <a:pt x="2742" y="2075"/>
                </a:cubicBezTo>
                <a:cubicBezTo>
                  <a:pt x="2782" y="2063"/>
                  <a:pt x="2818" y="2040"/>
                  <a:pt x="2853" y="2017"/>
                </a:cubicBezTo>
                <a:cubicBezTo>
                  <a:pt x="2878" y="2000"/>
                  <a:pt x="2898" y="1976"/>
                  <a:pt x="2920" y="1954"/>
                </a:cubicBezTo>
                <a:cubicBezTo>
                  <a:pt x="2891" y="1910"/>
                  <a:pt x="2845" y="1908"/>
                  <a:pt x="2801" y="1890"/>
                </a:cubicBezTo>
                <a:cubicBezTo>
                  <a:pt x="2874" y="1816"/>
                  <a:pt x="2911" y="1726"/>
                  <a:pt x="2937" y="1628"/>
                </a:cubicBezTo>
                <a:cubicBezTo>
                  <a:pt x="2930" y="1625"/>
                  <a:pt x="2923" y="1619"/>
                  <a:pt x="2916" y="1619"/>
                </a:cubicBezTo>
                <a:cubicBezTo>
                  <a:pt x="2824" y="1615"/>
                  <a:pt x="2739" y="1630"/>
                  <a:pt x="2667" y="1696"/>
                </a:cubicBezTo>
                <a:cubicBezTo>
                  <a:pt x="2621" y="1738"/>
                  <a:pt x="2574" y="1777"/>
                  <a:pt x="2540" y="1829"/>
                </a:cubicBezTo>
                <a:cubicBezTo>
                  <a:pt x="2555" y="1709"/>
                  <a:pt x="2601" y="1607"/>
                  <a:pt x="2710" y="1542"/>
                </a:cubicBezTo>
                <a:cubicBezTo>
                  <a:pt x="2766" y="1509"/>
                  <a:pt x="2824" y="1477"/>
                  <a:pt x="2889" y="1463"/>
                </a:cubicBezTo>
                <a:cubicBezTo>
                  <a:pt x="2969" y="1446"/>
                  <a:pt x="3051" y="1432"/>
                  <a:pt x="3136" y="1452"/>
                </a:cubicBezTo>
                <a:cubicBezTo>
                  <a:pt x="3111" y="1571"/>
                  <a:pt x="3197" y="1724"/>
                  <a:pt x="3382" y="1761"/>
                </a:cubicBezTo>
                <a:cubicBezTo>
                  <a:pt x="3415" y="1727"/>
                  <a:pt x="3408" y="1686"/>
                  <a:pt x="3397" y="1646"/>
                </a:cubicBezTo>
                <a:cubicBezTo>
                  <a:pt x="3390" y="1622"/>
                  <a:pt x="3379" y="1599"/>
                  <a:pt x="3370" y="1577"/>
                </a:cubicBezTo>
                <a:cubicBezTo>
                  <a:pt x="3436" y="1564"/>
                  <a:pt x="3499" y="1552"/>
                  <a:pt x="3563" y="1540"/>
                </a:cubicBezTo>
                <a:cubicBezTo>
                  <a:pt x="3562" y="1527"/>
                  <a:pt x="3563" y="1518"/>
                  <a:pt x="3559" y="1512"/>
                </a:cubicBezTo>
                <a:cubicBezTo>
                  <a:pt x="3527" y="1458"/>
                  <a:pt x="3480" y="1417"/>
                  <a:pt x="3424" y="1391"/>
                </a:cubicBezTo>
                <a:close/>
                <a:moveTo>
                  <a:pt x="3423" y="797"/>
                </a:moveTo>
                <a:cubicBezTo>
                  <a:pt x="3443" y="804"/>
                  <a:pt x="3462" y="816"/>
                  <a:pt x="3470" y="842"/>
                </a:cubicBezTo>
                <a:cubicBezTo>
                  <a:pt x="3425" y="857"/>
                  <a:pt x="3383" y="868"/>
                  <a:pt x="3343" y="885"/>
                </a:cubicBezTo>
                <a:cubicBezTo>
                  <a:pt x="3310" y="900"/>
                  <a:pt x="3276" y="902"/>
                  <a:pt x="3241" y="903"/>
                </a:cubicBezTo>
                <a:cubicBezTo>
                  <a:pt x="3214" y="904"/>
                  <a:pt x="3188" y="894"/>
                  <a:pt x="3170" y="868"/>
                </a:cubicBezTo>
                <a:cubicBezTo>
                  <a:pt x="3200" y="864"/>
                  <a:pt x="3226" y="861"/>
                  <a:pt x="3253" y="858"/>
                </a:cubicBezTo>
                <a:cubicBezTo>
                  <a:pt x="3232" y="851"/>
                  <a:pt x="3211" y="850"/>
                  <a:pt x="3191" y="847"/>
                </a:cubicBezTo>
                <a:cubicBezTo>
                  <a:pt x="3172" y="843"/>
                  <a:pt x="3149" y="842"/>
                  <a:pt x="3140" y="816"/>
                </a:cubicBezTo>
                <a:cubicBezTo>
                  <a:pt x="3170" y="814"/>
                  <a:pt x="3197" y="814"/>
                  <a:pt x="3224" y="811"/>
                </a:cubicBezTo>
                <a:cubicBezTo>
                  <a:pt x="3253" y="807"/>
                  <a:pt x="3276" y="780"/>
                  <a:pt x="3307" y="788"/>
                </a:cubicBezTo>
                <a:cubicBezTo>
                  <a:pt x="3348" y="762"/>
                  <a:pt x="3386" y="784"/>
                  <a:pt x="3423" y="797"/>
                </a:cubicBezTo>
                <a:close/>
                <a:moveTo>
                  <a:pt x="3269" y="581"/>
                </a:moveTo>
                <a:cubicBezTo>
                  <a:pt x="3321" y="570"/>
                  <a:pt x="3374" y="560"/>
                  <a:pt x="3426" y="534"/>
                </a:cubicBezTo>
                <a:cubicBezTo>
                  <a:pt x="3415" y="563"/>
                  <a:pt x="3406" y="594"/>
                  <a:pt x="3392" y="622"/>
                </a:cubicBezTo>
                <a:cubicBezTo>
                  <a:pt x="3367" y="674"/>
                  <a:pt x="3335" y="721"/>
                  <a:pt x="3288" y="757"/>
                </a:cubicBezTo>
                <a:cubicBezTo>
                  <a:pt x="3234" y="798"/>
                  <a:pt x="3195" y="800"/>
                  <a:pt x="3145" y="762"/>
                </a:cubicBezTo>
                <a:cubicBezTo>
                  <a:pt x="3185" y="737"/>
                  <a:pt x="3228" y="717"/>
                  <a:pt x="3257" y="679"/>
                </a:cubicBezTo>
                <a:cubicBezTo>
                  <a:pt x="3214" y="697"/>
                  <a:pt x="3177" y="727"/>
                  <a:pt x="3130" y="734"/>
                </a:cubicBezTo>
                <a:cubicBezTo>
                  <a:pt x="3128" y="728"/>
                  <a:pt x="3127" y="725"/>
                  <a:pt x="3126" y="722"/>
                </a:cubicBezTo>
                <a:cubicBezTo>
                  <a:pt x="3126" y="720"/>
                  <a:pt x="3126" y="717"/>
                  <a:pt x="3127" y="714"/>
                </a:cubicBezTo>
                <a:cubicBezTo>
                  <a:pt x="3149" y="643"/>
                  <a:pt x="3196" y="598"/>
                  <a:pt x="3269" y="581"/>
                </a:cubicBezTo>
                <a:close/>
                <a:moveTo>
                  <a:pt x="3017" y="647"/>
                </a:moveTo>
                <a:cubicBezTo>
                  <a:pt x="3020" y="579"/>
                  <a:pt x="3041" y="516"/>
                  <a:pt x="3079" y="459"/>
                </a:cubicBezTo>
                <a:cubicBezTo>
                  <a:pt x="3084" y="452"/>
                  <a:pt x="3093" y="447"/>
                  <a:pt x="3097" y="443"/>
                </a:cubicBezTo>
                <a:cubicBezTo>
                  <a:pt x="3114" y="474"/>
                  <a:pt x="3129" y="503"/>
                  <a:pt x="3146" y="531"/>
                </a:cubicBezTo>
                <a:cubicBezTo>
                  <a:pt x="3161" y="555"/>
                  <a:pt x="3170" y="580"/>
                  <a:pt x="3167" y="605"/>
                </a:cubicBezTo>
                <a:cubicBezTo>
                  <a:pt x="3144" y="628"/>
                  <a:pt x="3125" y="648"/>
                  <a:pt x="3103" y="671"/>
                </a:cubicBezTo>
                <a:cubicBezTo>
                  <a:pt x="3099" y="639"/>
                  <a:pt x="3095" y="613"/>
                  <a:pt x="3092" y="586"/>
                </a:cubicBezTo>
                <a:cubicBezTo>
                  <a:pt x="3081" y="628"/>
                  <a:pt x="3090" y="672"/>
                  <a:pt x="3064" y="709"/>
                </a:cubicBezTo>
                <a:cubicBezTo>
                  <a:pt x="3027" y="695"/>
                  <a:pt x="3015" y="680"/>
                  <a:pt x="3017" y="647"/>
                </a:cubicBezTo>
                <a:close/>
                <a:moveTo>
                  <a:pt x="3008" y="836"/>
                </a:moveTo>
                <a:cubicBezTo>
                  <a:pt x="2931" y="931"/>
                  <a:pt x="2891" y="969"/>
                  <a:pt x="2854" y="979"/>
                </a:cubicBezTo>
                <a:cubicBezTo>
                  <a:pt x="2896" y="917"/>
                  <a:pt x="2949" y="873"/>
                  <a:pt x="3008" y="836"/>
                </a:cubicBezTo>
                <a:close/>
                <a:moveTo>
                  <a:pt x="2904" y="993"/>
                </a:moveTo>
                <a:cubicBezTo>
                  <a:pt x="2923" y="990"/>
                  <a:pt x="2943" y="986"/>
                  <a:pt x="2962" y="988"/>
                </a:cubicBezTo>
                <a:cubicBezTo>
                  <a:pt x="3008" y="992"/>
                  <a:pt x="3052" y="1005"/>
                  <a:pt x="3087" y="1041"/>
                </a:cubicBezTo>
                <a:cubicBezTo>
                  <a:pt x="3040" y="1134"/>
                  <a:pt x="2858" y="1187"/>
                  <a:pt x="2806" y="1123"/>
                </a:cubicBezTo>
                <a:cubicBezTo>
                  <a:pt x="2849" y="1078"/>
                  <a:pt x="2910" y="1074"/>
                  <a:pt x="2970" y="1050"/>
                </a:cubicBezTo>
                <a:cubicBezTo>
                  <a:pt x="2909" y="1043"/>
                  <a:pt x="2862" y="1071"/>
                  <a:pt x="2810" y="1084"/>
                </a:cubicBezTo>
                <a:cubicBezTo>
                  <a:pt x="2823" y="1028"/>
                  <a:pt x="2856" y="1003"/>
                  <a:pt x="2904" y="993"/>
                </a:cubicBezTo>
                <a:close/>
                <a:moveTo>
                  <a:pt x="2653" y="927"/>
                </a:moveTo>
                <a:cubicBezTo>
                  <a:pt x="2630" y="829"/>
                  <a:pt x="2654" y="739"/>
                  <a:pt x="2722" y="659"/>
                </a:cubicBezTo>
                <a:cubicBezTo>
                  <a:pt x="2818" y="733"/>
                  <a:pt x="2852" y="876"/>
                  <a:pt x="2819" y="980"/>
                </a:cubicBezTo>
                <a:cubicBezTo>
                  <a:pt x="2811" y="1006"/>
                  <a:pt x="2796" y="1029"/>
                  <a:pt x="2766" y="1043"/>
                </a:cubicBezTo>
                <a:cubicBezTo>
                  <a:pt x="2758" y="994"/>
                  <a:pt x="2751" y="949"/>
                  <a:pt x="2744" y="904"/>
                </a:cubicBezTo>
                <a:cubicBezTo>
                  <a:pt x="2741" y="904"/>
                  <a:pt x="2738" y="904"/>
                  <a:pt x="2736" y="905"/>
                </a:cubicBezTo>
                <a:cubicBezTo>
                  <a:pt x="2736" y="951"/>
                  <a:pt x="2736" y="997"/>
                  <a:pt x="2736" y="1044"/>
                </a:cubicBezTo>
                <a:cubicBezTo>
                  <a:pt x="2701" y="1036"/>
                  <a:pt x="2671" y="1001"/>
                  <a:pt x="2653" y="927"/>
                </a:cubicBezTo>
                <a:close/>
                <a:moveTo>
                  <a:pt x="1758" y="1111"/>
                </a:moveTo>
                <a:cubicBezTo>
                  <a:pt x="1843" y="1110"/>
                  <a:pt x="1959" y="1220"/>
                  <a:pt x="1960" y="1300"/>
                </a:cubicBezTo>
                <a:cubicBezTo>
                  <a:pt x="1925" y="1266"/>
                  <a:pt x="1889" y="1230"/>
                  <a:pt x="1854" y="1195"/>
                </a:cubicBezTo>
                <a:cubicBezTo>
                  <a:pt x="1851" y="1197"/>
                  <a:pt x="1849" y="1199"/>
                  <a:pt x="1847" y="1201"/>
                </a:cubicBezTo>
                <a:cubicBezTo>
                  <a:pt x="1877" y="1247"/>
                  <a:pt x="1928" y="1279"/>
                  <a:pt x="1947" y="1334"/>
                </a:cubicBezTo>
                <a:cubicBezTo>
                  <a:pt x="1817" y="1329"/>
                  <a:pt x="1758" y="1225"/>
                  <a:pt x="1758" y="1111"/>
                </a:cubicBezTo>
                <a:close/>
                <a:moveTo>
                  <a:pt x="1726" y="1454"/>
                </a:moveTo>
                <a:cubicBezTo>
                  <a:pt x="1671" y="1451"/>
                  <a:pt x="1615" y="1441"/>
                  <a:pt x="1573" y="1393"/>
                </a:cubicBezTo>
                <a:cubicBezTo>
                  <a:pt x="1668" y="1346"/>
                  <a:pt x="1764" y="1333"/>
                  <a:pt x="1865" y="1346"/>
                </a:cubicBezTo>
                <a:cubicBezTo>
                  <a:pt x="1883" y="1348"/>
                  <a:pt x="1889" y="1360"/>
                  <a:pt x="1894" y="1378"/>
                </a:cubicBezTo>
                <a:cubicBezTo>
                  <a:pt x="1836" y="1382"/>
                  <a:pt x="1780" y="1385"/>
                  <a:pt x="1724" y="1389"/>
                </a:cubicBezTo>
                <a:cubicBezTo>
                  <a:pt x="1724" y="1391"/>
                  <a:pt x="1724" y="1394"/>
                  <a:pt x="1725" y="1396"/>
                </a:cubicBezTo>
                <a:cubicBezTo>
                  <a:pt x="1779" y="1400"/>
                  <a:pt x="1834" y="1403"/>
                  <a:pt x="1898" y="1406"/>
                </a:cubicBezTo>
                <a:cubicBezTo>
                  <a:pt x="1843" y="1455"/>
                  <a:pt x="1783" y="1458"/>
                  <a:pt x="1726" y="1454"/>
                </a:cubicBezTo>
                <a:close/>
                <a:moveTo>
                  <a:pt x="1968" y="1560"/>
                </a:moveTo>
                <a:cubicBezTo>
                  <a:pt x="1917" y="1644"/>
                  <a:pt x="1838" y="1685"/>
                  <a:pt x="1741" y="1700"/>
                </a:cubicBezTo>
                <a:cubicBezTo>
                  <a:pt x="1752" y="1629"/>
                  <a:pt x="1805" y="1525"/>
                  <a:pt x="1855" y="1487"/>
                </a:cubicBezTo>
                <a:cubicBezTo>
                  <a:pt x="1881" y="1467"/>
                  <a:pt x="1908" y="1440"/>
                  <a:pt x="1951" y="1458"/>
                </a:cubicBezTo>
                <a:cubicBezTo>
                  <a:pt x="1934" y="1499"/>
                  <a:pt x="1900" y="1525"/>
                  <a:pt x="1881" y="1562"/>
                </a:cubicBezTo>
                <a:cubicBezTo>
                  <a:pt x="1922" y="1546"/>
                  <a:pt x="1940" y="1505"/>
                  <a:pt x="1974" y="1477"/>
                </a:cubicBezTo>
                <a:cubicBezTo>
                  <a:pt x="1984" y="1507"/>
                  <a:pt x="1983" y="1535"/>
                  <a:pt x="1968" y="1560"/>
                </a:cubicBezTo>
                <a:close/>
                <a:moveTo>
                  <a:pt x="2205" y="1513"/>
                </a:moveTo>
                <a:cubicBezTo>
                  <a:pt x="2162" y="1479"/>
                  <a:pt x="2114" y="1452"/>
                  <a:pt x="2063" y="1419"/>
                </a:cubicBezTo>
                <a:cubicBezTo>
                  <a:pt x="2161" y="1446"/>
                  <a:pt x="2313" y="1556"/>
                  <a:pt x="2325" y="1625"/>
                </a:cubicBezTo>
                <a:cubicBezTo>
                  <a:pt x="2286" y="1588"/>
                  <a:pt x="2248" y="1547"/>
                  <a:pt x="2205" y="1513"/>
                </a:cubicBezTo>
                <a:close/>
                <a:moveTo>
                  <a:pt x="2322" y="1740"/>
                </a:moveTo>
                <a:cubicBezTo>
                  <a:pt x="2291" y="1786"/>
                  <a:pt x="2255" y="1810"/>
                  <a:pt x="2209" y="1812"/>
                </a:cubicBezTo>
                <a:cubicBezTo>
                  <a:pt x="2136" y="1815"/>
                  <a:pt x="2081" y="1778"/>
                  <a:pt x="2026" y="1735"/>
                </a:cubicBezTo>
                <a:cubicBezTo>
                  <a:pt x="2101" y="1657"/>
                  <a:pt x="2241" y="1624"/>
                  <a:pt x="2304" y="1669"/>
                </a:cubicBezTo>
                <a:cubicBezTo>
                  <a:pt x="2311" y="1682"/>
                  <a:pt x="2318" y="1695"/>
                  <a:pt x="2326" y="1710"/>
                </a:cubicBezTo>
                <a:cubicBezTo>
                  <a:pt x="2273" y="1731"/>
                  <a:pt x="2220" y="1725"/>
                  <a:pt x="2164" y="1733"/>
                </a:cubicBezTo>
                <a:cubicBezTo>
                  <a:pt x="2209" y="1749"/>
                  <a:pt x="2261" y="1752"/>
                  <a:pt x="2322" y="1740"/>
                </a:cubicBezTo>
                <a:close/>
                <a:moveTo>
                  <a:pt x="2419" y="1625"/>
                </a:moveTo>
                <a:cubicBezTo>
                  <a:pt x="2415" y="1564"/>
                  <a:pt x="2412" y="1504"/>
                  <a:pt x="2408" y="1443"/>
                </a:cubicBezTo>
                <a:cubicBezTo>
                  <a:pt x="2387" y="1508"/>
                  <a:pt x="2408" y="1577"/>
                  <a:pt x="2386" y="1647"/>
                </a:cubicBezTo>
                <a:cubicBezTo>
                  <a:pt x="2300" y="1560"/>
                  <a:pt x="2326" y="1354"/>
                  <a:pt x="2413" y="1285"/>
                </a:cubicBezTo>
                <a:cubicBezTo>
                  <a:pt x="2418" y="1290"/>
                  <a:pt x="2422" y="1295"/>
                  <a:pt x="2426" y="1301"/>
                </a:cubicBezTo>
                <a:cubicBezTo>
                  <a:pt x="2432" y="1310"/>
                  <a:pt x="2438" y="1320"/>
                  <a:pt x="2442" y="1330"/>
                </a:cubicBezTo>
                <a:cubicBezTo>
                  <a:pt x="2483" y="1417"/>
                  <a:pt x="2481" y="1506"/>
                  <a:pt x="2451" y="1595"/>
                </a:cubicBezTo>
                <a:cubicBezTo>
                  <a:pt x="2446" y="1607"/>
                  <a:pt x="2435" y="1617"/>
                  <a:pt x="2427" y="1628"/>
                </a:cubicBezTo>
                <a:cubicBezTo>
                  <a:pt x="2424" y="1627"/>
                  <a:pt x="2422" y="1626"/>
                  <a:pt x="2419" y="1625"/>
                </a:cubicBezTo>
                <a:close/>
                <a:moveTo>
                  <a:pt x="2890" y="1951"/>
                </a:moveTo>
                <a:cubicBezTo>
                  <a:pt x="2863" y="1991"/>
                  <a:pt x="2825" y="2018"/>
                  <a:pt x="2770" y="2042"/>
                </a:cubicBezTo>
                <a:cubicBezTo>
                  <a:pt x="2733" y="2058"/>
                  <a:pt x="2697" y="2071"/>
                  <a:pt x="2657" y="2066"/>
                </a:cubicBezTo>
                <a:cubicBezTo>
                  <a:pt x="2625" y="2062"/>
                  <a:pt x="2611" y="2052"/>
                  <a:pt x="2597" y="2024"/>
                </a:cubicBezTo>
                <a:cubicBezTo>
                  <a:pt x="2652" y="1999"/>
                  <a:pt x="2719" y="2019"/>
                  <a:pt x="2775" y="1970"/>
                </a:cubicBezTo>
                <a:cubicBezTo>
                  <a:pt x="2750" y="1975"/>
                  <a:pt x="2732" y="1978"/>
                  <a:pt x="2713" y="1982"/>
                </a:cubicBezTo>
                <a:cubicBezTo>
                  <a:pt x="2765" y="1909"/>
                  <a:pt x="2819" y="1899"/>
                  <a:pt x="2890" y="1951"/>
                </a:cubicBezTo>
                <a:close/>
                <a:moveTo>
                  <a:pt x="2565" y="1898"/>
                </a:moveTo>
                <a:cubicBezTo>
                  <a:pt x="2569" y="1845"/>
                  <a:pt x="2586" y="1797"/>
                  <a:pt x="2625" y="1759"/>
                </a:cubicBezTo>
                <a:cubicBezTo>
                  <a:pt x="2642" y="1743"/>
                  <a:pt x="2661" y="1728"/>
                  <a:pt x="2678" y="1712"/>
                </a:cubicBezTo>
                <a:cubicBezTo>
                  <a:pt x="2744" y="1650"/>
                  <a:pt x="2825" y="1638"/>
                  <a:pt x="2914" y="1638"/>
                </a:cubicBezTo>
                <a:cubicBezTo>
                  <a:pt x="2904" y="1670"/>
                  <a:pt x="2897" y="1700"/>
                  <a:pt x="2886" y="1728"/>
                </a:cubicBezTo>
                <a:cubicBezTo>
                  <a:pt x="2844" y="1831"/>
                  <a:pt x="2771" y="1905"/>
                  <a:pt x="2672" y="1955"/>
                </a:cubicBezTo>
                <a:cubicBezTo>
                  <a:pt x="2649" y="1966"/>
                  <a:pt x="2621" y="1966"/>
                  <a:pt x="2596" y="1944"/>
                </a:cubicBezTo>
                <a:cubicBezTo>
                  <a:pt x="2637" y="1887"/>
                  <a:pt x="2677" y="1829"/>
                  <a:pt x="2737" y="1776"/>
                </a:cubicBezTo>
                <a:cubicBezTo>
                  <a:pt x="2720" y="1783"/>
                  <a:pt x="2709" y="1785"/>
                  <a:pt x="2702" y="1791"/>
                </a:cubicBezTo>
                <a:cubicBezTo>
                  <a:pt x="2659" y="1833"/>
                  <a:pt x="2616" y="1877"/>
                  <a:pt x="2569" y="1924"/>
                </a:cubicBezTo>
                <a:cubicBezTo>
                  <a:pt x="2567" y="1914"/>
                  <a:pt x="2564" y="1906"/>
                  <a:pt x="2565" y="1898"/>
                </a:cubicBezTo>
                <a:close/>
                <a:moveTo>
                  <a:pt x="2715" y="1510"/>
                </a:moveTo>
                <a:cubicBezTo>
                  <a:pt x="2756" y="1475"/>
                  <a:pt x="2823" y="1447"/>
                  <a:pt x="2869" y="1442"/>
                </a:cubicBezTo>
                <a:cubicBezTo>
                  <a:pt x="2814" y="1467"/>
                  <a:pt x="2765" y="1489"/>
                  <a:pt x="2715" y="1510"/>
                </a:cubicBezTo>
                <a:close/>
                <a:moveTo>
                  <a:pt x="3071" y="1377"/>
                </a:moveTo>
                <a:cubicBezTo>
                  <a:pt x="3097" y="1332"/>
                  <a:pt x="3148" y="1310"/>
                  <a:pt x="3162" y="1261"/>
                </a:cubicBezTo>
                <a:cubicBezTo>
                  <a:pt x="3129" y="1288"/>
                  <a:pt x="3096" y="1314"/>
                  <a:pt x="3057" y="1345"/>
                </a:cubicBezTo>
                <a:cubicBezTo>
                  <a:pt x="3049" y="1311"/>
                  <a:pt x="3058" y="1290"/>
                  <a:pt x="3073" y="1270"/>
                </a:cubicBezTo>
                <a:cubicBezTo>
                  <a:pt x="3103" y="1229"/>
                  <a:pt x="3144" y="1204"/>
                  <a:pt x="3189" y="1183"/>
                </a:cubicBezTo>
                <a:cubicBezTo>
                  <a:pt x="3222" y="1169"/>
                  <a:pt x="3256" y="1158"/>
                  <a:pt x="3297" y="1165"/>
                </a:cubicBezTo>
                <a:cubicBezTo>
                  <a:pt x="3288" y="1195"/>
                  <a:pt x="3281" y="1223"/>
                  <a:pt x="3270" y="1250"/>
                </a:cubicBezTo>
                <a:cubicBezTo>
                  <a:pt x="3248" y="1302"/>
                  <a:pt x="3212" y="1343"/>
                  <a:pt x="3164" y="1371"/>
                </a:cubicBezTo>
                <a:cubicBezTo>
                  <a:pt x="3137" y="1388"/>
                  <a:pt x="3106" y="1397"/>
                  <a:pt x="3071" y="1377"/>
                </a:cubicBezTo>
                <a:close/>
                <a:moveTo>
                  <a:pt x="3379" y="1738"/>
                </a:moveTo>
                <a:cubicBezTo>
                  <a:pt x="3301" y="1724"/>
                  <a:pt x="3241" y="1688"/>
                  <a:pt x="3197" y="1628"/>
                </a:cubicBezTo>
                <a:cubicBezTo>
                  <a:pt x="3176" y="1599"/>
                  <a:pt x="3160" y="1566"/>
                  <a:pt x="3174" y="1523"/>
                </a:cubicBezTo>
                <a:cubicBezTo>
                  <a:pt x="3220" y="1562"/>
                  <a:pt x="3251" y="1611"/>
                  <a:pt x="3305" y="1635"/>
                </a:cubicBezTo>
                <a:cubicBezTo>
                  <a:pt x="3280" y="1605"/>
                  <a:pt x="3256" y="1574"/>
                  <a:pt x="3225" y="1536"/>
                </a:cubicBezTo>
                <a:cubicBezTo>
                  <a:pt x="3266" y="1550"/>
                  <a:pt x="3300" y="1562"/>
                  <a:pt x="3334" y="1574"/>
                </a:cubicBezTo>
                <a:cubicBezTo>
                  <a:pt x="3337" y="1575"/>
                  <a:pt x="3340" y="1579"/>
                  <a:pt x="3342" y="1583"/>
                </a:cubicBezTo>
                <a:cubicBezTo>
                  <a:pt x="3373" y="1628"/>
                  <a:pt x="3391" y="1677"/>
                  <a:pt x="3379" y="1738"/>
                </a:cubicBezTo>
                <a:close/>
                <a:moveTo>
                  <a:pt x="3366" y="1550"/>
                </a:moveTo>
                <a:cubicBezTo>
                  <a:pt x="3309" y="1547"/>
                  <a:pt x="3260" y="1533"/>
                  <a:pt x="3229" y="1471"/>
                </a:cubicBezTo>
                <a:cubicBezTo>
                  <a:pt x="3249" y="1469"/>
                  <a:pt x="3264" y="1465"/>
                  <a:pt x="3279" y="1465"/>
                </a:cubicBezTo>
                <a:cubicBezTo>
                  <a:pt x="3294" y="1465"/>
                  <a:pt x="3310" y="1469"/>
                  <a:pt x="3325" y="1470"/>
                </a:cubicBezTo>
                <a:cubicBezTo>
                  <a:pt x="3338" y="1472"/>
                  <a:pt x="3352" y="1473"/>
                  <a:pt x="3365" y="1475"/>
                </a:cubicBezTo>
                <a:cubicBezTo>
                  <a:pt x="3323" y="1444"/>
                  <a:pt x="3276" y="1442"/>
                  <a:pt x="3225" y="1442"/>
                </a:cubicBezTo>
                <a:cubicBezTo>
                  <a:pt x="3240" y="1409"/>
                  <a:pt x="3265" y="1402"/>
                  <a:pt x="3292" y="1399"/>
                </a:cubicBezTo>
                <a:cubicBezTo>
                  <a:pt x="3351" y="1393"/>
                  <a:pt x="3409" y="1395"/>
                  <a:pt x="3457" y="1437"/>
                </a:cubicBezTo>
                <a:cubicBezTo>
                  <a:pt x="3485" y="1462"/>
                  <a:pt x="3519" y="1481"/>
                  <a:pt x="3541" y="1522"/>
                </a:cubicBezTo>
                <a:cubicBezTo>
                  <a:pt x="3479" y="1528"/>
                  <a:pt x="3426" y="1553"/>
                  <a:pt x="3366" y="1550"/>
                </a:cubicBezTo>
                <a:close/>
                <a:moveTo>
                  <a:pt x="3373" y="1910"/>
                </a:moveTo>
                <a:cubicBezTo>
                  <a:pt x="3329" y="1929"/>
                  <a:pt x="3321" y="1970"/>
                  <a:pt x="3315" y="2011"/>
                </a:cubicBezTo>
                <a:cubicBezTo>
                  <a:pt x="3312" y="2035"/>
                  <a:pt x="3314" y="2060"/>
                  <a:pt x="3314" y="2085"/>
                </a:cubicBezTo>
                <a:cubicBezTo>
                  <a:pt x="3248" y="2071"/>
                  <a:pt x="3186" y="2059"/>
                  <a:pt x="3121" y="2045"/>
                </a:cubicBezTo>
                <a:cubicBezTo>
                  <a:pt x="3118" y="2058"/>
                  <a:pt x="3113" y="2066"/>
                  <a:pt x="3114" y="2073"/>
                </a:cubicBezTo>
                <a:cubicBezTo>
                  <a:pt x="3119" y="2104"/>
                  <a:pt x="3128" y="2133"/>
                  <a:pt x="3142" y="2160"/>
                </a:cubicBezTo>
                <a:cubicBezTo>
                  <a:pt x="3169" y="2160"/>
                  <a:pt x="3169" y="2160"/>
                  <a:pt x="3169" y="2160"/>
                </a:cubicBezTo>
                <a:cubicBezTo>
                  <a:pt x="3155" y="2134"/>
                  <a:pt x="3139" y="2108"/>
                  <a:pt x="3135" y="2070"/>
                </a:cubicBezTo>
                <a:cubicBezTo>
                  <a:pt x="3194" y="2088"/>
                  <a:pt x="3253" y="2085"/>
                  <a:pt x="3307" y="2111"/>
                </a:cubicBezTo>
                <a:cubicBezTo>
                  <a:pt x="3335" y="2124"/>
                  <a:pt x="3359" y="2139"/>
                  <a:pt x="3376" y="2160"/>
                </a:cubicBezTo>
                <a:cubicBezTo>
                  <a:pt x="3413" y="2160"/>
                  <a:pt x="3413" y="2160"/>
                  <a:pt x="3413" y="2160"/>
                </a:cubicBezTo>
                <a:cubicBezTo>
                  <a:pt x="3389" y="2139"/>
                  <a:pt x="3367" y="2120"/>
                  <a:pt x="3346" y="2101"/>
                </a:cubicBezTo>
                <a:cubicBezTo>
                  <a:pt x="3343" y="2099"/>
                  <a:pt x="3343" y="2094"/>
                  <a:pt x="3342" y="2090"/>
                </a:cubicBezTo>
                <a:cubicBezTo>
                  <a:pt x="3331" y="2036"/>
                  <a:pt x="3332" y="1984"/>
                  <a:pt x="3367" y="1933"/>
                </a:cubicBezTo>
                <a:cubicBezTo>
                  <a:pt x="3434" y="1975"/>
                  <a:pt x="3475" y="2031"/>
                  <a:pt x="3493" y="2103"/>
                </a:cubicBezTo>
                <a:cubicBezTo>
                  <a:pt x="3498" y="2122"/>
                  <a:pt x="3500" y="2141"/>
                  <a:pt x="3497" y="2160"/>
                </a:cubicBezTo>
                <a:cubicBezTo>
                  <a:pt x="3520" y="2160"/>
                  <a:pt x="3520" y="2160"/>
                  <a:pt x="3520" y="2160"/>
                </a:cubicBezTo>
                <a:cubicBezTo>
                  <a:pt x="3519" y="2073"/>
                  <a:pt x="3474" y="1977"/>
                  <a:pt x="3373" y="1910"/>
                </a:cubicBezTo>
                <a:close/>
                <a:moveTo>
                  <a:pt x="3789" y="152"/>
                </a:moveTo>
                <a:cubicBezTo>
                  <a:pt x="3765" y="164"/>
                  <a:pt x="3754" y="158"/>
                  <a:pt x="3747" y="141"/>
                </a:cubicBezTo>
                <a:cubicBezTo>
                  <a:pt x="3742" y="127"/>
                  <a:pt x="3731" y="114"/>
                  <a:pt x="3728" y="99"/>
                </a:cubicBezTo>
                <a:cubicBezTo>
                  <a:pt x="3723" y="76"/>
                  <a:pt x="3710" y="62"/>
                  <a:pt x="3686" y="59"/>
                </a:cubicBezTo>
                <a:cubicBezTo>
                  <a:pt x="3685" y="32"/>
                  <a:pt x="3673" y="14"/>
                  <a:pt x="3656" y="0"/>
                </a:cubicBezTo>
                <a:cubicBezTo>
                  <a:pt x="3596" y="0"/>
                  <a:pt x="3596" y="0"/>
                  <a:pt x="3596" y="0"/>
                </a:cubicBezTo>
                <a:cubicBezTo>
                  <a:pt x="3609" y="12"/>
                  <a:pt x="3621" y="25"/>
                  <a:pt x="3632" y="39"/>
                </a:cubicBezTo>
                <a:cubicBezTo>
                  <a:pt x="3646" y="59"/>
                  <a:pt x="3658" y="81"/>
                  <a:pt x="3685" y="88"/>
                </a:cubicBezTo>
                <a:cubicBezTo>
                  <a:pt x="3693" y="90"/>
                  <a:pt x="3700" y="100"/>
                  <a:pt x="3705" y="108"/>
                </a:cubicBezTo>
                <a:cubicBezTo>
                  <a:pt x="3760" y="203"/>
                  <a:pt x="3799" y="305"/>
                  <a:pt x="3820" y="412"/>
                </a:cubicBezTo>
                <a:cubicBezTo>
                  <a:pt x="3828" y="450"/>
                  <a:pt x="3825" y="487"/>
                  <a:pt x="3815" y="524"/>
                </a:cubicBezTo>
                <a:cubicBezTo>
                  <a:pt x="3811" y="539"/>
                  <a:pt x="3810" y="553"/>
                  <a:pt x="3808" y="568"/>
                </a:cubicBezTo>
                <a:cubicBezTo>
                  <a:pt x="3820" y="575"/>
                  <a:pt x="3830" y="577"/>
                  <a:pt x="3840" y="576"/>
                </a:cubicBezTo>
                <a:cubicBezTo>
                  <a:pt x="3840" y="343"/>
                  <a:pt x="3840" y="343"/>
                  <a:pt x="3840" y="343"/>
                </a:cubicBezTo>
                <a:cubicBezTo>
                  <a:pt x="3834" y="333"/>
                  <a:pt x="3829" y="322"/>
                  <a:pt x="3826" y="311"/>
                </a:cubicBezTo>
                <a:cubicBezTo>
                  <a:pt x="3810" y="261"/>
                  <a:pt x="3761" y="219"/>
                  <a:pt x="3789" y="152"/>
                </a:cubicBezTo>
                <a:close/>
                <a:moveTo>
                  <a:pt x="3741" y="24"/>
                </a:moveTo>
                <a:cubicBezTo>
                  <a:pt x="3735" y="16"/>
                  <a:pt x="3730" y="8"/>
                  <a:pt x="3724" y="0"/>
                </a:cubicBezTo>
                <a:cubicBezTo>
                  <a:pt x="3694" y="0"/>
                  <a:pt x="3694" y="0"/>
                  <a:pt x="3694" y="0"/>
                </a:cubicBezTo>
                <a:cubicBezTo>
                  <a:pt x="3705" y="13"/>
                  <a:pt x="3717" y="27"/>
                  <a:pt x="3728" y="41"/>
                </a:cubicBezTo>
                <a:cubicBezTo>
                  <a:pt x="3773" y="97"/>
                  <a:pt x="3810" y="157"/>
                  <a:pt x="3840" y="221"/>
                </a:cubicBezTo>
                <a:cubicBezTo>
                  <a:pt x="3840" y="174"/>
                  <a:pt x="3840" y="174"/>
                  <a:pt x="3840" y="174"/>
                </a:cubicBezTo>
                <a:cubicBezTo>
                  <a:pt x="3812" y="121"/>
                  <a:pt x="3779" y="71"/>
                  <a:pt x="3741" y="24"/>
                </a:cubicBezTo>
                <a:close/>
                <a:moveTo>
                  <a:pt x="3803" y="228"/>
                </a:moveTo>
                <a:cubicBezTo>
                  <a:pt x="3807" y="250"/>
                  <a:pt x="3809" y="269"/>
                  <a:pt x="3840" y="265"/>
                </a:cubicBezTo>
                <a:cubicBezTo>
                  <a:pt x="3840" y="261"/>
                  <a:pt x="3840" y="261"/>
                  <a:pt x="3840" y="261"/>
                </a:cubicBezTo>
                <a:cubicBezTo>
                  <a:pt x="3835" y="242"/>
                  <a:pt x="3828" y="228"/>
                  <a:pt x="3803" y="228"/>
                </a:cubicBezTo>
                <a:close/>
                <a:moveTo>
                  <a:pt x="3840" y="1211"/>
                </a:moveTo>
                <a:cubicBezTo>
                  <a:pt x="3840" y="1188"/>
                  <a:pt x="3840" y="1188"/>
                  <a:pt x="3840" y="1188"/>
                </a:cubicBezTo>
                <a:cubicBezTo>
                  <a:pt x="3816" y="1174"/>
                  <a:pt x="3790" y="1162"/>
                  <a:pt x="3762" y="1158"/>
                </a:cubicBezTo>
                <a:cubicBezTo>
                  <a:pt x="3786" y="1177"/>
                  <a:pt x="3815" y="1192"/>
                  <a:pt x="3840" y="1211"/>
                </a:cubicBezTo>
                <a:close/>
                <a:moveTo>
                  <a:pt x="118" y="70"/>
                </a:moveTo>
                <a:cubicBezTo>
                  <a:pt x="134" y="136"/>
                  <a:pt x="149" y="198"/>
                  <a:pt x="164" y="262"/>
                </a:cubicBezTo>
                <a:cubicBezTo>
                  <a:pt x="177" y="259"/>
                  <a:pt x="187" y="260"/>
                  <a:pt x="193" y="256"/>
                </a:cubicBezTo>
                <a:cubicBezTo>
                  <a:pt x="245" y="221"/>
                  <a:pt x="283" y="172"/>
                  <a:pt x="307" y="115"/>
                </a:cubicBezTo>
                <a:cubicBezTo>
                  <a:pt x="322" y="78"/>
                  <a:pt x="319" y="39"/>
                  <a:pt x="314" y="0"/>
                </a:cubicBezTo>
                <a:cubicBezTo>
                  <a:pt x="294" y="0"/>
                  <a:pt x="294" y="0"/>
                  <a:pt x="294" y="0"/>
                </a:cubicBezTo>
                <a:cubicBezTo>
                  <a:pt x="301" y="53"/>
                  <a:pt x="298" y="105"/>
                  <a:pt x="262" y="151"/>
                </a:cubicBezTo>
                <a:cubicBezTo>
                  <a:pt x="239" y="180"/>
                  <a:pt x="222" y="214"/>
                  <a:pt x="181" y="239"/>
                </a:cubicBezTo>
                <a:cubicBezTo>
                  <a:pt x="172" y="177"/>
                  <a:pt x="145" y="125"/>
                  <a:pt x="145" y="65"/>
                </a:cubicBezTo>
                <a:cubicBezTo>
                  <a:pt x="145" y="42"/>
                  <a:pt x="147" y="20"/>
                  <a:pt x="153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26" y="11"/>
                  <a:pt x="123" y="23"/>
                  <a:pt x="120" y="34"/>
                </a:cubicBezTo>
                <a:cubicBezTo>
                  <a:pt x="119" y="38"/>
                  <a:pt x="114" y="41"/>
                  <a:pt x="111" y="43"/>
                </a:cubicBezTo>
                <a:cubicBezTo>
                  <a:pt x="78" y="68"/>
                  <a:pt x="42" y="86"/>
                  <a:pt x="0" y="89"/>
                </a:cubicBezTo>
                <a:cubicBezTo>
                  <a:pt x="0" y="112"/>
                  <a:pt x="0" y="112"/>
                  <a:pt x="0" y="112"/>
                </a:cubicBezTo>
                <a:cubicBezTo>
                  <a:pt x="17" y="111"/>
                  <a:pt x="34" y="106"/>
                  <a:pt x="51" y="101"/>
                </a:cubicBezTo>
                <a:cubicBezTo>
                  <a:pt x="74" y="93"/>
                  <a:pt x="96" y="81"/>
                  <a:pt x="118" y="70"/>
                </a:cubicBezTo>
                <a:close/>
                <a:moveTo>
                  <a:pt x="3428" y="2160"/>
                </a:moveTo>
                <a:cubicBezTo>
                  <a:pt x="3454" y="2160"/>
                  <a:pt x="3454" y="2160"/>
                  <a:pt x="3454" y="2160"/>
                </a:cubicBezTo>
                <a:cubicBezTo>
                  <a:pt x="3439" y="2122"/>
                  <a:pt x="3425" y="2085"/>
                  <a:pt x="3396" y="2055"/>
                </a:cubicBezTo>
                <a:cubicBezTo>
                  <a:pt x="3406" y="2088"/>
                  <a:pt x="3416" y="2122"/>
                  <a:pt x="3428" y="2160"/>
                </a:cubicBezTo>
                <a:close/>
                <a:moveTo>
                  <a:pt x="61" y="0"/>
                </a:moveTo>
                <a:cubicBezTo>
                  <a:pt x="59" y="3"/>
                  <a:pt x="58" y="6"/>
                  <a:pt x="57" y="9"/>
                </a:cubicBezTo>
                <a:cubicBezTo>
                  <a:pt x="60" y="6"/>
                  <a:pt x="63" y="3"/>
                  <a:pt x="67" y="0"/>
                </a:cubicBezTo>
                <a:lnTo>
                  <a:pt x="61" y="0"/>
                </a:lnTo>
                <a:close/>
                <a:moveTo>
                  <a:pt x="117" y="1012"/>
                </a:moveTo>
                <a:cubicBezTo>
                  <a:pt x="94" y="956"/>
                  <a:pt x="66" y="904"/>
                  <a:pt x="18" y="867"/>
                </a:cubicBezTo>
                <a:cubicBezTo>
                  <a:pt x="12" y="862"/>
                  <a:pt x="6" y="858"/>
                  <a:pt x="0" y="853"/>
                </a:cubicBezTo>
                <a:cubicBezTo>
                  <a:pt x="0" y="878"/>
                  <a:pt x="0" y="878"/>
                  <a:pt x="0" y="878"/>
                </a:cubicBezTo>
                <a:cubicBezTo>
                  <a:pt x="15" y="890"/>
                  <a:pt x="29" y="905"/>
                  <a:pt x="42" y="921"/>
                </a:cubicBezTo>
                <a:cubicBezTo>
                  <a:pt x="59" y="944"/>
                  <a:pt x="74" y="969"/>
                  <a:pt x="91" y="996"/>
                </a:cubicBezTo>
                <a:cubicBezTo>
                  <a:pt x="59" y="1010"/>
                  <a:pt x="30" y="1012"/>
                  <a:pt x="0" y="1009"/>
                </a:cubicBezTo>
                <a:cubicBezTo>
                  <a:pt x="0" y="1030"/>
                  <a:pt x="0" y="1030"/>
                  <a:pt x="0" y="1030"/>
                </a:cubicBezTo>
                <a:cubicBezTo>
                  <a:pt x="38" y="1033"/>
                  <a:pt x="77" y="1028"/>
                  <a:pt x="117" y="1012"/>
                </a:cubicBezTo>
                <a:close/>
                <a:moveTo>
                  <a:pt x="155" y="746"/>
                </a:moveTo>
                <a:cubicBezTo>
                  <a:pt x="202" y="706"/>
                  <a:pt x="237" y="654"/>
                  <a:pt x="255" y="594"/>
                </a:cubicBezTo>
                <a:cubicBezTo>
                  <a:pt x="257" y="587"/>
                  <a:pt x="253" y="578"/>
                  <a:pt x="252" y="565"/>
                </a:cubicBezTo>
                <a:cubicBezTo>
                  <a:pt x="186" y="570"/>
                  <a:pt x="122" y="575"/>
                  <a:pt x="56" y="580"/>
                </a:cubicBezTo>
                <a:cubicBezTo>
                  <a:pt x="58" y="555"/>
                  <a:pt x="64" y="531"/>
                  <a:pt x="64" y="506"/>
                </a:cubicBezTo>
                <a:cubicBezTo>
                  <a:pt x="64" y="465"/>
                  <a:pt x="61" y="423"/>
                  <a:pt x="19" y="399"/>
                </a:cubicBezTo>
                <a:cubicBezTo>
                  <a:pt x="13" y="402"/>
                  <a:pt x="6" y="405"/>
                  <a:pt x="0" y="409"/>
                </a:cubicBezTo>
                <a:cubicBezTo>
                  <a:pt x="0" y="433"/>
                  <a:pt x="0" y="433"/>
                  <a:pt x="0" y="433"/>
                </a:cubicBezTo>
                <a:cubicBezTo>
                  <a:pt x="7" y="429"/>
                  <a:pt x="15" y="426"/>
                  <a:pt x="22" y="422"/>
                </a:cubicBezTo>
                <a:cubicBezTo>
                  <a:pt x="50" y="478"/>
                  <a:pt x="45" y="529"/>
                  <a:pt x="27" y="581"/>
                </a:cubicBezTo>
                <a:cubicBezTo>
                  <a:pt x="26" y="585"/>
                  <a:pt x="24" y="590"/>
                  <a:pt x="21" y="592"/>
                </a:cubicBezTo>
                <a:cubicBezTo>
                  <a:pt x="14" y="597"/>
                  <a:pt x="7" y="601"/>
                  <a:pt x="0" y="606"/>
                </a:cubicBezTo>
                <a:cubicBezTo>
                  <a:pt x="0" y="633"/>
                  <a:pt x="0" y="633"/>
                  <a:pt x="0" y="633"/>
                </a:cubicBezTo>
                <a:cubicBezTo>
                  <a:pt x="17" y="622"/>
                  <a:pt x="37" y="614"/>
                  <a:pt x="59" y="606"/>
                </a:cubicBezTo>
                <a:cubicBezTo>
                  <a:pt x="116" y="588"/>
                  <a:pt x="174" y="599"/>
                  <a:pt x="235" y="588"/>
                </a:cubicBezTo>
                <a:cubicBezTo>
                  <a:pt x="224" y="635"/>
                  <a:pt x="196" y="661"/>
                  <a:pt x="175" y="692"/>
                </a:cubicBezTo>
                <a:cubicBezTo>
                  <a:pt x="139" y="745"/>
                  <a:pt x="84" y="762"/>
                  <a:pt x="25" y="772"/>
                </a:cubicBezTo>
                <a:cubicBezTo>
                  <a:pt x="17" y="773"/>
                  <a:pt x="8" y="774"/>
                  <a:pt x="0" y="773"/>
                </a:cubicBezTo>
                <a:cubicBezTo>
                  <a:pt x="0" y="795"/>
                  <a:pt x="0" y="795"/>
                  <a:pt x="0" y="795"/>
                </a:cubicBezTo>
                <a:cubicBezTo>
                  <a:pt x="9" y="795"/>
                  <a:pt x="17" y="794"/>
                  <a:pt x="26" y="792"/>
                </a:cubicBezTo>
                <a:cubicBezTo>
                  <a:pt x="72" y="783"/>
                  <a:pt x="119" y="776"/>
                  <a:pt x="155" y="746"/>
                </a:cubicBezTo>
                <a:close/>
                <a:moveTo>
                  <a:pt x="2102" y="2101"/>
                </a:moveTo>
                <a:cubicBezTo>
                  <a:pt x="2066" y="2112"/>
                  <a:pt x="2034" y="2138"/>
                  <a:pt x="1997" y="2159"/>
                </a:cubicBezTo>
                <a:cubicBezTo>
                  <a:pt x="1986" y="2061"/>
                  <a:pt x="1945" y="1973"/>
                  <a:pt x="1884" y="1890"/>
                </a:cubicBezTo>
                <a:cubicBezTo>
                  <a:pt x="1880" y="1898"/>
                  <a:pt x="1876" y="1903"/>
                  <a:pt x="1876" y="1907"/>
                </a:cubicBezTo>
                <a:cubicBezTo>
                  <a:pt x="1879" y="1958"/>
                  <a:pt x="1854" y="2001"/>
                  <a:pt x="1834" y="2046"/>
                </a:cubicBezTo>
                <a:cubicBezTo>
                  <a:pt x="1818" y="2082"/>
                  <a:pt x="1798" y="2117"/>
                  <a:pt x="1779" y="2154"/>
                </a:cubicBezTo>
                <a:cubicBezTo>
                  <a:pt x="1752" y="2146"/>
                  <a:pt x="1721" y="2139"/>
                  <a:pt x="1691" y="2130"/>
                </a:cubicBezTo>
                <a:cubicBezTo>
                  <a:pt x="1660" y="2121"/>
                  <a:pt x="1630" y="2111"/>
                  <a:pt x="1598" y="2100"/>
                </a:cubicBezTo>
                <a:cubicBezTo>
                  <a:pt x="1591" y="2121"/>
                  <a:pt x="1589" y="2141"/>
                  <a:pt x="1591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0" y="2151"/>
                  <a:pt x="1612" y="2141"/>
                  <a:pt x="1612" y="2136"/>
                </a:cubicBezTo>
                <a:cubicBezTo>
                  <a:pt x="1647" y="2143"/>
                  <a:pt x="1678" y="2151"/>
                  <a:pt x="1710" y="2157"/>
                </a:cubicBezTo>
                <a:cubicBezTo>
                  <a:pt x="1715" y="2158"/>
                  <a:pt x="1720" y="2159"/>
                  <a:pt x="1725" y="2160"/>
                </a:cubicBezTo>
                <a:cubicBezTo>
                  <a:pt x="1808" y="2160"/>
                  <a:pt x="1808" y="2160"/>
                  <a:pt x="1808" y="2160"/>
                </a:cubicBezTo>
                <a:cubicBezTo>
                  <a:pt x="1811" y="2140"/>
                  <a:pt x="1819" y="2119"/>
                  <a:pt x="1830" y="2099"/>
                </a:cubicBezTo>
                <a:cubicBezTo>
                  <a:pt x="1856" y="2052"/>
                  <a:pt x="1884" y="2007"/>
                  <a:pt x="1898" y="1950"/>
                </a:cubicBezTo>
                <a:cubicBezTo>
                  <a:pt x="1913" y="1978"/>
                  <a:pt x="1930" y="2005"/>
                  <a:pt x="1943" y="2034"/>
                </a:cubicBezTo>
                <a:cubicBezTo>
                  <a:pt x="1959" y="2074"/>
                  <a:pt x="1971" y="2116"/>
                  <a:pt x="1974" y="2160"/>
                </a:cubicBezTo>
                <a:cubicBezTo>
                  <a:pt x="2037" y="2160"/>
                  <a:pt x="2037" y="2160"/>
                  <a:pt x="2037" y="2160"/>
                </a:cubicBezTo>
                <a:cubicBezTo>
                  <a:pt x="2053" y="2146"/>
                  <a:pt x="2074" y="2137"/>
                  <a:pt x="2093" y="2126"/>
                </a:cubicBezTo>
                <a:cubicBezTo>
                  <a:pt x="2112" y="2116"/>
                  <a:pt x="2134" y="2110"/>
                  <a:pt x="2158" y="2121"/>
                </a:cubicBezTo>
                <a:cubicBezTo>
                  <a:pt x="2152" y="2135"/>
                  <a:pt x="2146" y="2148"/>
                  <a:pt x="2141" y="2160"/>
                </a:cubicBezTo>
                <a:cubicBezTo>
                  <a:pt x="2166" y="2160"/>
                  <a:pt x="2166" y="2160"/>
                  <a:pt x="2166" y="2160"/>
                </a:cubicBezTo>
                <a:cubicBezTo>
                  <a:pt x="2179" y="2141"/>
                  <a:pt x="2198" y="2125"/>
                  <a:pt x="2227" y="2114"/>
                </a:cubicBezTo>
                <a:cubicBezTo>
                  <a:pt x="2180" y="2097"/>
                  <a:pt x="2139" y="2090"/>
                  <a:pt x="2102" y="2101"/>
                </a:cubicBezTo>
                <a:close/>
                <a:moveTo>
                  <a:pt x="122" y="1678"/>
                </a:moveTo>
                <a:cubicBezTo>
                  <a:pt x="128" y="1647"/>
                  <a:pt x="135" y="1616"/>
                  <a:pt x="141" y="1589"/>
                </a:cubicBezTo>
                <a:cubicBezTo>
                  <a:pt x="182" y="1588"/>
                  <a:pt x="222" y="1586"/>
                  <a:pt x="262" y="1588"/>
                </a:cubicBezTo>
                <a:cubicBezTo>
                  <a:pt x="311" y="1590"/>
                  <a:pt x="360" y="1587"/>
                  <a:pt x="405" y="1613"/>
                </a:cubicBezTo>
                <a:cubicBezTo>
                  <a:pt x="409" y="1615"/>
                  <a:pt x="415" y="1613"/>
                  <a:pt x="424" y="1613"/>
                </a:cubicBezTo>
                <a:cubicBezTo>
                  <a:pt x="377" y="1521"/>
                  <a:pt x="317" y="1445"/>
                  <a:pt x="234" y="1391"/>
                </a:cubicBezTo>
                <a:cubicBezTo>
                  <a:pt x="270" y="1367"/>
                  <a:pt x="307" y="1351"/>
                  <a:pt x="333" y="1323"/>
                </a:cubicBezTo>
                <a:cubicBezTo>
                  <a:pt x="360" y="1295"/>
                  <a:pt x="372" y="1255"/>
                  <a:pt x="378" y="1206"/>
                </a:cubicBezTo>
                <a:cubicBezTo>
                  <a:pt x="339" y="1242"/>
                  <a:pt x="299" y="1245"/>
                  <a:pt x="257" y="1240"/>
                </a:cubicBezTo>
                <a:cubicBezTo>
                  <a:pt x="232" y="1238"/>
                  <a:pt x="207" y="1235"/>
                  <a:pt x="183" y="1231"/>
                </a:cubicBezTo>
                <a:cubicBezTo>
                  <a:pt x="136" y="1223"/>
                  <a:pt x="90" y="1227"/>
                  <a:pt x="46" y="1243"/>
                </a:cubicBezTo>
                <a:cubicBezTo>
                  <a:pt x="29" y="1250"/>
                  <a:pt x="14" y="1257"/>
                  <a:pt x="0" y="1268"/>
                </a:cubicBezTo>
                <a:cubicBezTo>
                  <a:pt x="0" y="1517"/>
                  <a:pt x="0" y="1517"/>
                  <a:pt x="0" y="1517"/>
                </a:cubicBezTo>
                <a:cubicBezTo>
                  <a:pt x="19" y="1545"/>
                  <a:pt x="24" y="1579"/>
                  <a:pt x="40" y="1609"/>
                </a:cubicBezTo>
                <a:cubicBezTo>
                  <a:pt x="37" y="1582"/>
                  <a:pt x="34" y="1555"/>
                  <a:pt x="30" y="1524"/>
                </a:cubicBezTo>
                <a:cubicBezTo>
                  <a:pt x="57" y="1540"/>
                  <a:pt x="80" y="1555"/>
                  <a:pt x="108" y="1571"/>
                </a:cubicBezTo>
                <a:cubicBezTo>
                  <a:pt x="118" y="1594"/>
                  <a:pt x="115" y="1621"/>
                  <a:pt x="107" y="1648"/>
                </a:cubicBezTo>
                <a:cubicBezTo>
                  <a:pt x="98" y="1680"/>
                  <a:pt x="91" y="1711"/>
                  <a:pt x="82" y="1745"/>
                </a:cubicBezTo>
                <a:cubicBezTo>
                  <a:pt x="77" y="1743"/>
                  <a:pt x="68" y="1740"/>
                  <a:pt x="61" y="1735"/>
                </a:cubicBezTo>
                <a:cubicBezTo>
                  <a:pt x="37" y="1714"/>
                  <a:pt x="17" y="1691"/>
                  <a:pt x="0" y="1667"/>
                </a:cubicBezTo>
                <a:cubicBezTo>
                  <a:pt x="0" y="1705"/>
                  <a:pt x="0" y="1705"/>
                  <a:pt x="0" y="1705"/>
                </a:cubicBezTo>
                <a:cubicBezTo>
                  <a:pt x="27" y="1740"/>
                  <a:pt x="59" y="1767"/>
                  <a:pt x="107" y="1774"/>
                </a:cubicBezTo>
                <a:cubicBezTo>
                  <a:pt x="112" y="1741"/>
                  <a:pt x="117" y="1709"/>
                  <a:pt x="122" y="1678"/>
                </a:cubicBezTo>
                <a:close/>
                <a:moveTo>
                  <a:pt x="28" y="1374"/>
                </a:moveTo>
                <a:cubicBezTo>
                  <a:pt x="30" y="1346"/>
                  <a:pt x="52" y="1339"/>
                  <a:pt x="70" y="1331"/>
                </a:cubicBezTo>
                <a:cubicBezTo>
                  <a:pt x="88" y="1323"/>
                  <a:pt x="108" y="1317"/>
                  <a:pt x="126" y="1304"/>
                </a:cubicBezTo>
                <a:cubicBezTo>
                  <a:pt x="100" y="1308"/>
                  <a:pt x="73" y="1312"/>
                  <a:pt x="44" y="1316"/>
                </a:cubicBezTo>
                <a:cubicBezTo>
                  <a:pt x="55" y="1286"/>
                  <a:pt x="77" y="1270"/>
                  <a:pt x="104" y="1264"/>
                </a:cubicBezTo>
                <a:cubicBezTo>
                  <a:pt x="137" y="1256"/>
                  <a:pt x="171" y="1249"/>
                  <a:pt x="207" y="1255"/>
                </a:cubicBezTo>
                <a:cubicBezTo>
                  <a:pt x="249" y="1262"/>
                  <a:pt x="293" y="1261"/>
                  <a:pt x="340" y="1264"/>
                </a:cubicBezTo>
                <a:cubicBezTo>
                  <a:pt x="340" y="1291"/>
                  <a:pt x="324" y="1308"/>
                  <a:pt x="307" y="1320"/>
                </a:cubicBezTo>
                <a:cubicBezTo>
                  <a:pt x="274" y="1342"/>
                  <a:pt x="243" y="1372"/>
                  <a:pt x="197" y="1358"/>
                </a:cubicBezTo>
                <a:cubicBezTo>
                  <a:pt x="168" y="1374"/>
                  <a:pt x="139" y="1354"/>
                  <a:pt x="111" y="1358"/>
                </a:cubicBezTo>
                <a:cubicBezTo>
                  <a:pt x="84" y="1361"/>
                  <a:pt x="57" y="1368"/>
                  <a:pt x="28" y="1374"/>
                </a:cubicBezTo>
                <a:close/>
                <a:moveTo>
                  <a:pt x="41" y="1476"/>
                </a:moveTo>
                <a:cubicBezTo>
                  <a:pt x="40" y="1473"/>
                  <a:pt x="39" y="1471"/>
                  <a:pt x="39" y="1468"/>
                </a:cubicBezTo>
                <a:cubicBezTo>
                  <a:pt x="39" y="1465"/>
                  <a:pt x="39" y="1462"/>
                  <a:pt x="40" y="1456"/>
                </a:cubicBezTo>
                <a:cubicBezTo>
                  <a:pt x="87" y="1450"/>
                  <a:pt x="131" y="1470"/>
                  <a:pt x="176" y="1477"/>
                </a:cubicBezTo>
                <a:cubicBezTo>
                  <a:pt x="138" y="1447"/>
                  <a:pt x="92" y="1439"/>
                  <a:pt x="47" y="1425"/>
                </a:cubicBezTo>
                <a:cubicBezTo>
                  <a:pt x="85" y="1376"/>
                  <a:pt x="123" y="1367"/>
                  <a:pt x="186" y="1393"/>
                </a:cubicBezTo>
                <a:cubicBezTo>
                  <a:pt x="241" y="1416"/>
                  <a:pt x="284" y="1453"/>
                  <a:pt x="322" y="1496"/>
                </a:cubicBezTo>
                <a:cubicBezTo>
                  <a:pt x="342" y="1520"/>
                  <a:pt x="358" y="1548"/>
                  <a:pt x="377" y="1573"/>
                </a:cubicBezTo>
                <a:cubicBezTo>
                  <a:pt x="319" y="1561"/>
                  <a:pt x="266" y="1566"/>
                  <a:pt x="213" y="1568"/>
                </a:cubicBezTo>
                <a:cubicBezTo>
                  <a:pt x="138" y="1570"/>
                  <a:pt x="81" y="1539"/>
                  <a:pt x="41" y="1476"/>
                </a:cubicBezTo>
                <a:close/>
                <a:moveTo>
                  <a:pt x="1366" y="1620"/>
                </a:moveTo>
                <a:cubicBezTo>
                  <a:pt x="1352" y="1517"/>
                  <a:pt x="1304" y="1433"/>
                  <a:pt x="1242" y="1352"/>
                </a:cubicBezTo>
                <a:cubicBezTo>
                  <a:pt x="1235" y="1355"/>
                  <a:pt x="1227" y="1358"/>
                  <a:pt x="1222" y="1363"/>
                </a:cubicBezTo>
                <a:cubicBezTo>
                  <a:pt x="1162" y="1433"/>
                  <a:pt x="1123" y="1510"/>
                  <a:pt x="1130" y="1607"/>
                </a:cubicBezTo>
                <a:cubicBezTo>
                  <a:pt x="1135" y="1669"/>
                  <a:pt x="1137" y="1730"/>
                  <a:pt x="1157" y="1789"/>
                </a:cubicBezTo>
                <a:cubicBezTo>
                  <a:pt x="1072" y="1703"/>
                  <a:pt x="1019" y="1605"/>
                  <a:pt x="1035" y="1479"/>
                </a:cubicBezTo>
                <a:cubicBezTo>
                  <a:pt x="1043" y="1414"/>
                  <a:pt x="1054" y="1348"/>
                  <a:pt x="1082" y="1289"/>
                </a:cubicBezTo>
                <a:cubicBezTo>
                  <a:pt x="1118" y="1215"/>
                  <a:pt x="1157" y="1142"/>
                  <a:pt x="1225" y="1086"/>
                </a:cubicBezTo>
                <a:cubicBezTo>
                  <a:pt x="1304" y="1180"/>
                  <a:pt x="1477" y="1206"/>
                  <a:pt x="1620" y="1082"/>
                </a:cubicBezTo>
                <a:cubicBezTo>
                  <a:pt x="1613" y="1035"/>
                  <a:pt x="1576" y="1016"/>
                  <a:pt x="1538" y="999"/>
                </a:cubicBezTo>
                <a:cubicBezTo>
                  <a:pt x="1515" y="990"/>
                  <a:pt x="1491" y="985"/>
                  <a:pt x="1467" y="978"/>
                </a:cubicBezTo>
                <a:cubicBezTo>
                  <a:pt x="1498" y="919"/>
                  <a:pt x="1527" y="862"/>
                  <a:pt x="1557" y="803"/>
                </a:cubicBezTo>
                <a:cubicBezTo>
                  <a:pt x="1545" y="796"/>
                  <a:pt x="1539" y="790"/>
                  <a:pt x="1532" y="789"/>
                </a:cubicBezTo>
                <a:cubicBezTo>
                  <a:pt x="1469" y="782"/>
                  <a:pt x="1408" y="794"/>
                  <a:pt x="1353" y="822"/>
                </a:cubicBezTo>
                <a:cubicBezTo>
                  <a:pt x="1311" y="843"/>
                  <a:pt x="1286" y="884"/>
                  <a:pt x="1260" y="923"/>
                </a:cubicBezTo>
                <a:cubicBezTo>
                  <a:pt x="1237" y="957"/>
                  <a:pt x="1226" y="995"/>
                  <a:pt x="1219" y="1036"/>
                </a:cubicBezTo>
                <a:cubicBezTo>
                  <a:pt x="1217" y="1051"/>
                  <a:pt x="1214" y="1066"/>
                  <a:pt x="1191" y="1072"/>
                </a:cubicBezTo>
                <a:cubicBezTo>
                  <a:pt x="1210" y="1013"/>
                  <a:pt x="1203" y="956"/>
                  <a:pt x="1188" y="900"/>
                </a:cubicBezTo>
                <a:cubicBezTo>
                  <a:pt x="1172" y="842"/>
                  <a:pt x="1136" y="796"/>
                  <a:pt x="1093" y="753"/>
                </a:cubicBezTo>
                <a:cubicBezTo>
                  <a:pt x="1035" y="812"/>
                  <a:pt x="1014" y="884"/>
                  <a:pt x="1012" y="963"/>
                </a:cubicBezTo>
                <a:cubicBezTo>
                  <a:pt x="1010" y="1041"/>
                  <a:pt x="1033" y="1112"/>
                  <a:pt x="1093" y="1168"/>
                </a:cubicBezTo>
                <a:cubicBezTo>
                  <a:pt x="1011" y="1293"/>
                  <a:pt x="968" y="1427"/>
                  <a:pt x="977" y="1576"/>
                </a:cubicBezTo>
                <a:cubicBezTo>
                  <a:pt x="878" y="1473"/>
                  <a:pt x="811" y="1350"/>
                  <a:pt x="752" y="1221"/>
                </a:cubicBezTo>
                <a:cubicBezTo>
                  <a:pt x="772" y="1204"/>
                  <a:pt x="792" y="1190"/>
                  <a:pt x="808" y="1173"/>
                </a:cubicBezTo>
                <a:cubicBezTo>
                  <a:pt x="859" y="1119"/>
                  <a:pt x="893" y="1055"/>
                  <a:pt x="904" y="981"/>
                </a:cubicBezTo>
                <a:cubicBezTo>
                  <a:pt x="909" y="946"/>
                  <a:pt x="903" y="909"/>
                  <a:pt x="900" y="873"/>
                </a:cubicBezTo>
                <a:cubicBezTo>
                  <a:pt x="899" y="859"/>
                  <a:pt x="888" y="854"/>
                  <a:pt x="873" y="853"/>
                </a:cubicBezTo>
                <a:cubicBezTo>
                  <a:pt x="833" y="852"/>
                  <a:pt x="803" y="873"/>
                  <a:pt x="774" y="893"/>
                </a:cubicBezTo>
                <a:cubicBezTo>
                  <a:pt x="750" y="910"/>
                  <a:pt x="731" y="933"/>
                  <a:pt x="708" y="955"/>
                </a:cubicBezTo>
                <a:cubicBezTo>
                  <a:pt x="690" y="891"/>
                  <a:pt x="689" y="826"/>
                  <a:pt x="685" y="757"/>
                </a:cubicBezTo>
                <a:cubicBezTo>
                  <a:pt x="706" y="764"/>
                  <a:pt x="723" y="773"/>
                  <a:pt x="741" y="776"/>
                </a:cubicBezTo>
                <a:cubicBezTo>
                  <a:pt x="787" y="782"/>
                  <a:pt x="823" y="759"/>
                  <a:pt x="852" y="728"/>
                </a:cubicBezTo>
                <a:cubicBezTo>
                  <a:pt x="884" y="694"/>
                  <a:pt x="906" y="654"/>
                  <a:pt x="917" y="607"/>
                </a:cubicBezTo>
                <a:cubicBezTo>
                  <a:pt x="923" y="583"/>
                  <a:pt x="930" y="559"/>
                  <a:pt x="937" y="535"/>
                </a:cubicBezTo>
                <a:cubicBezTo>
                  <a:pt x="949" y="495"/>
                  <a:pt x="968" y="459"/>
                  <a:pt x="1016" y="438"/>
                </a:cubicBezTo>
                <a:cubicBezTo>
                  <a:pt x="968" y="423"/>
                  <a:pt x="927" y="419"/>
                  <a:pt x="891" y="433"/>
                </a:cubicBezTo>
                <a:cubicBezTo>
                  <a:pt x="855" y="446"/>
                  <a:pt x="825" y="474"/>
                  <a:pt x="790" y="498"/>
                </a:cubicBezTo>
                <a:cubicBezTo>
                  <a:pt x="772" y="400"/>
                  <a:pt x="725" y="315"/>
                  <a:pt x="659" y="236"/>
                </a:cubicBezTo>
                <a:cubicBezTo>
                  <a:pt x="655" y="244"/>
                  <a:pt x="651" y="249"/>
                  <a:pt x="652" y="253"/>
                </a:cubicBezTo>
                <a:cubicBezTo>
                  <a:pt x="658" y="304"/>
                  <a:pt x="636" y="349"/>
                  <a:pt x="619" y="395"/>
                </a:cubicBezTo>
                <a:cubicBezTo>
                  <a:pt x="605" y="432"/>
                  <a:pt x="588" y="468"/>
                  <a:pt x="571" y="506"/>
                </a:cubicBezTo>
                <a:cubicBezTo>
                  <a:pt x="544" y="501"/>
                  <a:pt x="512" y="495"/>
                  <a:pt x="482" y="488"/>
                </a:cubicBezTo>
                <a:cubicBezTo>
                  <a:pt x="451" y="481"/>
                  <a:pt x="420" y="473"/>
                  <a:pt x="387" y="465"/>
                </a:cubicBezTo>
                <a:cubicBezTo>
                  <a:pt x="367" y="541"/>
                  <a:pt x="412" y="600"/>
                  <a:pt x="455" y="658"/>
                </a:cubicBezTo>
                <a:cubicBezTo>
                  <a:pt x="499" y="717"/>
                  <a:pt x="557" y="758"/>
                  <a:pt x="637" y="750"/>
                </a:cubicBezTo>
                <a:cubicBezTo>
                  <a:pt x="636" y="793"/>
                  <a:pt x="634" y="833"/>
                  <a:pt x="635" y="871"/>
                </a:cubicBezTo>
                <a:cubicBezTo>
                  <a:pt x="636" y="910"/>
                  <a:pt x="641" y="949"/>
                  <a:pt x="644" y="995"/>
                </a:cubicBezTo>
                <a:cubicBezTo>
                  <a:pt x="548" y="917"/>
                  <a:pt x="444" y="880"/>
                  <a:pt x="323" y="908"/>
                </a:cubicBezTo>
                <a:cubicBezTo>
                  <a:pt x="317" y="941"/>
                  <a:pt x="333" y="969"/>
                  <a:pt x="343" y="997"/>
                </a:cubicBezTo>
                <a:cubicBezTo>
                  <a:pt x="370" y="1069"/>
                  <a:pt x="424" y="1117"/>
                  <a:pt x="486" y="1157"/>
                </a:cubicBezTo>
                <a:cubicBezTo>
                  <a:pt x="557" y="1202"/>
                  <a:pt x="636" y="1225"/>
                  <a:pt x="720" y="1247"/>
                </a:cubicBezTo>
                <a:cubicBezTo>
                  <a:pt x="760" y="1355"/>
                  <a:pt x="811" y="1461"/>
                  <a:pt x="878" y="1557"/>
                </a:cubicBezTo>
                <a:cubicBezTo>
                  <a:pt x="946" y="1652"/>
                  <a:pt x="1022" y="1740"/>
                  <a:pt x="1098" y="1835"/>
                </a:cubicBezTo>
                <a:cubicBezTo>
                  <a:pt x="1069" y="1825"/>
                  <a:pt x="1041" y="1817"/>
                  <a:pt x="1015" y="1808"/>
                </a:cubicBezTo>
                <a:cubicBezTo>
                  <a:pt x="937" y="1648"/>
                  <a:pt x="818" y="1546"/>
                  <a:pt x="632" y="1532"/>
                </a:cubicBezTo>
                <a:cubicBezTo>
                  <a:pt x="627" y="1593"/>
                  <a:pt x="645" y="1644"/>
                  <a:pt x="680" y="1686"/>
                </a:cubicBezTo>
                <a:cubicBezTo>
                  <a:pt x="714" y="1727"/>
                  <a:pt x="753" y="1762"/>
                  <a:pt x="793" y="1802"/>
                </a:cubicBezTo>
                <a:cubicBezTo>
                  <a:pt x="678" y="1812"/>
                  <a:pt x="581" y="1860"/>
                  <a:pt x="482" y="1919"/>
                </a:cubicBezTo>
                <a:cubicBezTo>
                  <a:pt x="466" y="1912"/>
                  <a:pt x="447" y="1903"/>
                  <a:pt x="429" y="1893"/>
                </a:cubicBezTo>
                <a:cubicBezTo>
                  <a:pt x="351" y="1849"/>
                  <a:pt x="272" y="1856"/>
                  <a:pt x="194" y="1888"/>
                </a:cubicBezTo>
                <a:cubicBezTo>
                  <a:pt x="163" y="1900"/>
                  <a:pt x="134" y="1917"/>
                  <a:pt x="107" y="1936"/>
                </a:cubicBezTo>
                <a:cubicBezTo>
                  <a:pt x="75" y="1959"/>
                  <a:pt x="80" y="1982"/>
                  <a:pt x="115" y="1999"/>
                </a:cubicBezTo>
                <a:cubicBezTo>
                  <a:pt x="176" y="2030"/>
                  <a:pt x="238" y="2052"/>
                  <a:pt x="308" y="2043"/>
                </a:cubicBezTo>
                <a:cubicBezTo>
                  <a:pt x="309" y="2043"/>
                  <a:pt x="310" y="2045"/>
                  <a:pt x="311" y="2046"/>
                </a:cubicBezTo>
                <a:cubicBezTo>
                  <a:pt x="283" y="2081"/>
                  <a:pt x="259" y="2121"/>
                  <a:pt x="240" y="2160"/>
                </a:cubicBezTo>
                <a:cubicBezTo>
                  <a:pt x="263" y="2160"/>
                  <a:pt x="263" y="2160"/>
                  <a:pt x="263" y="2160"/>
                </a:cubicBezTo>
                <a:cubicBezTo>
                  <a:pt x="288" y="2110"/>
                  <a:pt x="321" y="2066"/>
                  <a:pt x="362" y="2026"/>
                </a:cubicBezTo>
                <a:cubicBezTo>
                  <a:pt x="375" y="2013"/>
                  <a:pt x="388" y="2016"/>
                  <a:pt x="405" y="2023"/>
                </a:cubicBezTo>
                <a:cubicBezTo>
                  <a:pt x="373" y="2070"/>
                  <a:pt x="342" y="2115"/>
                  <a:pt x="312" y="2160"/>
                </a:cubicBezTo>
                <a:cubicBezTo>
                  <a:pt x="322" y="2160"/>
                  <a:pt x="322" y="2160"/>
                  <a:pt x="322" y="2160"/>
                </a:cubicBezTo>
                <a:cubicBezTo>
                  <a:pt x="356" y="2122"/>
                  <a:pt x="390" y="2082"/>
                  <a:pt x="430" y="2037"/>
                </a:cubicBezTo>
                <a:cubicBezTo>
                  <a:pt x="433" y="2088"/>
                  <a:pt x="418" y="2127"/>
                  <a:pt x="395" y="2160"/>
                </a:cubicBezTo>
                <a:cubicBezTo>
                  <a:pt x="421" y="2160"/>
                  <a:pt x="421" y="2160"/>
                  <a:pt x="421" y="2160"/>
                </a:cubicBezTo>
                <a:cubicBezTo>
                  <a:pt x="426" y="2153"/>
                  <a:pt x="432" y="2146"/>
                  <a:pt x="437" y="2139"/>
                </a:cubicBezTo>
                <a:cubicBezTo>
                  <a:pt x="438" y="2138"/>
                  <a:pt x="440" y="2138"/>
                  <a:pt x="444" y="2138"/>
                </a:cubicBezTo>
                <a:cubicBezTo>
                  <a:pt x="447" y="2145"/>
                  <a:pt x="449" y="2153"/>
                  <a:pt x="451" y="2160"/>
                </a:cubicBezTo>
                <a:cubicBezTo>
                  <a:pt x="472" y="2160"/>
                  <a:pt x="472" y="2160"/>
                  <a:pt x="472" y="2160"/>
                </a:cubicBezTo>
                <a:cubicBezTo>
                  <a:pt x="469" y="2146"/>
                  <a:pt x="467" y="2132"/>
                  <a:pt x="467" y="2120"/>
                </a:cubicBezTo>
                <a:cubicBezTo>
                  <a:pt x="468" y="2088"/>
                  <a:pt x="463" y="2049"/>
                  <a:pt x="504" y="2027"/>
                </a:cubicBezTo>
                <a:cubicBezTo>
                  <a:pt x="525" y="2065"/>
                  <a:pt x="525" y="2108"/>
                  <a:pt x="542" y="2146"/>
                </a:cubicBezTo>
                <a:cubicBezTo>
                  <a:pt x="555" y="2103"/>
                  <a:pt x="534" y="2064"/>
                  <a:pt x="532" y="2021"/>
                </a:cubicBezTo>
                <a:cubicBezTo>
                  <a:pt x="562" y="2031"/>
                  <a:pt x="584" y="2048"/>
                  <a:pt x="594" y="2075"/>
                </a:cubicBezTo>
                <a:cubicBezTo>
                  <a:pt x="605" y="2104"/>
                  <a:pt x="611" y="2132"/>
                  <a:pt x="613" y="2160"/>
                </a:cubicBezTo>
                <a:cubicBezTo>
                  <a:pt x="634" y="2160"/>
                  <a:pt x="634" y="2160"/>
                  <a:pt x="634" y="2160"/>
                </a:cubicBezTo>
                <a:cubicBezTo>
                  <a:pt x="634" y="2159"/>
                  <a:pt x="634" y="2158"/>
                  <a:pt x="634" y="2156"/>
                </a:cubicBezTo>
                <a:cubicBezTo>
                  <a:pt x="632" y="2075"/>
                  <a:pt x="595" y="2009"/>
                  <a:pt x="525" y="1954"/>
                </a:cubicBezTo>
                <a:cubicBezTo>
                  <a:pt x="629" y="1897"/>
                  <a:pt x="732" y="1862"/>
                  <a:pt x="850" y="1864"/>
                </a:cubicBezTo>
                <a:cubicBezTo>
                  <a:pt x="765" y="1944"/>
                  <a:pt x="729" y="2037"/>
                  <a:pt x="749" y="2149"/>
                </a:cubicBezTo>
                <a:cubicBezTo>
                  <a:pt x="854" y="2177"/>
                  <a:pt x="1017" y="2048"/>
                  <a:pt x="1024" y="1885"/>
                </a:cubicBezTo>
                <a:cubicBezTo>
                  <a:pt x="1101" y="1909"/>
                  <a:pt x="1170" y="1941"/>
                  <a:pt x="1223" y="2002"/>
                </a:cubicBezTo>
                <a:cubicBezTo>
                  <a:pt x="1239" y="2021"/>
                  <a:pt x="1251" y="2042"/>
                  <a:pt x="1279" y="2048"/>
                </a:cubicBezTo>
                <a:cubicBezTo>
                  <a:pt x="1287" y="2049"/>
                  <a:pt x="1295" y="2058"/>
                  <a:pt x="1300" y="2066"/>
                </a:cubicBezTo>
                <a:cubicBezTo>
                  <a:pt x="1321" y="2097"/>
                  <a:pt x="1339" y="2128"/>
                  <a:pt x="1356" y="2160"/>
                </a:cubicBezTo>
                <a:cubicBezTo>
                  <a:pt x="1384" y="2160"/>
                  <a:pt x="1384" y="2160"/>
                  <a:pt x="1384" y="2160"/>
                </a:cubicBezTo>
                <a:cubicBezTo>
                  <a:pt x="1380" y="2144"/>
                  <a:pt x="1380" y="2126"/>
                  <a:pt x="1387" y="2104"/>
                </a:cubicBezTo>
                <a:cubicBezTo>
                  <a:pt x="1364" y="2118"/>
                  <a:pt x="1352" y="2113"/>
                  <a:pt x="1345" y="2096"/>
                </a:cubicBezTo>
                <a:cubicBezTo>
                  <a:pt x="1338" y="2082"/>
                  <a:pt x="1327" y="2070"/>
                  <a:pt x="1323" y="2056"/>
                </a:cubicBezTo>
                <a:cubicBezTo>
                  <a:pt x="1316" y="2033"/>
                  <a:pt x="1303" y="2020"/>
                  <a:pt x="1278" y="2019"/>
                </a:cubicBezTo>
                <a:cubicBezTo>
                  <a:pt x="1275" y="1974"/>
                  <a:pt x="1242" y="1957"/>
                  <a:pt x="1209" y="1941"/>
                </a:cubicBezTo>
                <a:cubicBezTo>
                  <a:pt x="1151" y="1913"/>
                  <a:pt x="1095" y="1880"/>
                  <a:pt x="1033" y="1863"/>
                </a:cubicBezTo>
                <a:cubicBezTo>
                  <a:pt x="1017" y="1858"/>
                  <a:pt x="1008" y="1851"/>
                  <a:pt x="1016" y="1834"/>
                </a:cubicBezTo>
                <a:cubicBezTo>
                  <a:pt x="1087" y="1842"/>
                  <a:pt x="1137" y="1894"/>
                  <a:pt x="1201" y="1918"/>
                </a:cubicBezTo>
                <a:cubicBezTo>
                  <a:pt x="1199" y="1908"/>
                  <a:pt x="1196" y="1899"/>
                  <a:pt x="1191" y="1893"/>
                </a:cubicBezTo>
                <a:cubicBezTo>
                  <a:pt x="1127" y="1821"/>
                  <a:pt x="1063" y="1749"/>
                  <a:pt x="998" y="1678"/>
                </a:cubicBezTo>
                <a:cubicBezTo>
                  <a:pt x="934" y="1610"/>
                  <a:pt x="883" y="1533"/>
                  <a:pt x="838" y="1453"/>
                </a:cubicBezTo>
                <a:cubicBezTo>
                  <a:pt x="829" y="1437"/>
                  <a:pt x="822" y="1421"/>
                  <a:pt x="814" y="1405"/>
                </a:cubicBezTo>
                <a:cubicBezTo>
                  <a:pt x="840" y="1432"/>
                  <a:pt x="858" y="1464"/>
                  <a:pt x="879" y="1493"/>
                </a:cubicBezTo>
                <a:cubicBezTo>
                  <a:pt x="950" y="1593"/>
                  <a:pt x="1030" y="1687"/>
                  <a:pt x="1112" y="1778"/>
                </a:cubicBezTo>
                <a:cubicBezTo>
                  <a:pt x="1180" y="1852"/>
                  <a:pt x="1250" y="1924"/>
                  <a:pt x="1319" y="1998"/>
                </a:cubicBezTo>
                <a:cubicBezTo>
                  <a:pt x="1365" y="2047"/>
                  <a:pt x="1404" y="2102"/>
                  <a:pt x="1437" y="2160"/>
                </a:cubicBezTo>
                <a:cubicBezTo>
                  <a:pt x="1461" y="2160"/>
                  <a:pt x="1461" y="2160"/>
                  <a:pt x="1461" y="2160"/>
                </a:cubicBezTo>
                <a:cubicBezTo>
                  <a:pt x="1426" y="2096"/>
                  <a:pt x="1382" y="2035"/>
                  <a:pt x="1330" y="1979"/>
                </a:cubicBezTo>
                <a:cubicBezTo>
                  <a:pt x="1321" y="1970"/>
                  <a:pt x="1314" y="1958"/>
                  <a:pt x="1303" y="1944"/>
                </a:cubicBezTo>
                <a:cubicBezTo>
                  <a:pt x="1313" y="1940"/>
                  <a:pt x="1320" y="1936"/>
                  <a:pt x="1328" y="1934"/>
                </a:cubicBezTo>
                <a:cubicBezTo>
                  <a:pt x="1407" y="1911"/>
                  <a:pt x="1449" y="1851"/>
                  <a:pt x="1476" y="1780"/>
                </a:cubicBezTo>
                <a:cubicBezTo>
                  <a:pt x="1491" y="1742"/>
                  <a:pt x="1495" y="1698"/>
                  <a:pt x="1498" y="1657"/>
                </a:cubicBezTo>
                <a:cubicBezTo>
                  <a:pt x="1500" y="1627"/>
                  <a:pt x="1493" y="1596"/>
                  <a:pt x="1489" y="1566"/>
                </a:cubicBezTo>
                <a:cubicBezTo>
                  <a:pt x="1437" y="1561"/>
                  <a:pt x="1407" y="1597"/>
                  <a:pt x="1366" y="1620"/>
                </a:cubicBezTo>
                <a:close/>
                <a:moveTo>
                  <a:pt x="1599" y="1070"/>
                </a:moveTo>
                <a:cubicBezTo>
                  <a:pt x="1541" y="1123"/>
                  <a:pt x="1476" y="1148"/>
                  <a:pt x="1402" y="1146"/>
                </a:cubicBezTo>
                <a:cubicBezTo>
                  <a:pt x="1366" y="1145"/>
                  <a:pt x="1330" y="1138"/>
                  <a:pt x="1305" y="1100"/>
                </a:cubicBezTo>
                <a:cubicBezTo>
                  <a:pt x="1364" y="1088"/>
                  <a:pt x="1422" y="1094"/>
                  <a:pt x="1474" y="1065"/>
                </a:cubicBezTo>
                <a:cubicBezTo>
                  <a:pt x="1434" y="1066"/>
                  <a:pt x="1395" y="1067"/>
                  <a:pt x="1346" y="1068"/>
                </a:cubicBezTo>
                <a:cubicBezTo>
                  <a:pt x="1383" y="1044"/>
                  <a:pt x="1412" y="1024"/>
                  <a:pt x="1442" y="1005"/>
                </a:cubicBezTo>
                <a:cubicBezTo>
                  <a:pt x="1446" y="1003"/>
                  <a:pt x="1451" y="1004"/>
                  <a:pt x="1455" y="1004"/>
                </a:cubicBezTo>
                <a:cubicBezTo>
                  <a:pt x="1509" y="1008"/>
                  <a:pt x="1559" y="1023"/>
                  <a:pt x="1599" y="1070"/>
                </a:cubicBezTo>
                <a:close/>
                <a:moveTo>
                  <a:pt x="1279" y="931"/>
                </a:moveTo>
                <a:cubicBezTo>
                  <a:pt x="1310" y="881"/>
                  <a:pt x="1347" y="837"/>
                  <a:pt x="1410" y="824"/>
                </a:cubicBezTo>
                <a:cubicBezTo>
                  <a:pt x="1447" y="817"/>
                  <a:pt x="1482" y="802"/>
                  <a:pt x="1529" y="810"/>
                </a:cubicBezTo>
                <a:cubicBezTo>
                  <a:pt x="1496" y="862"/>
                  <a:pt x="1483" y="919"/>
                  <a:pt x="1444" y="965"/>
                </a:cubicBezTo>
                <a:cubicBezTo>
                  <a:pt x="1406" y="1008"/>
                  <a:pt x="1365" y="1039"/>
                  <a:pt x="1297" y="1025"/>
                </a:cubicBezTo>
                <a:cubicBezTo>
                  <a:pt x="1308" y="1008"/>
                  <a:pt x="1314" y="994"/>
                  <a:pt x="1323" y="982"/>
                </a:cubicBezTo>
                <a:cubicBezTo>
                  <a:pt x="1333" y="970"/>
                  <a:pt x="1345" y="960"/>
                  <a:pt x="1355" y="949"/>
                </a:cubicBezTo>
                <a:cubicBezTo>
                  <a:pt x="1365" y="939"/>
                  <a:pt x="1374" y="929"/>
                  <a:pt x="1384" y="919"/>
                </a:cubicBezTo>
                <a:cubicBezTo>
                  <a:pt x="1334" y="934"/>
                  <a:pt x="1303" y="970"/>
                  <a:pt x="1272" y="1010"/>
                </a:cubicBezTo>
                <a:cubicBezTo>
                  <a:pt x="1255" y="979"/>
                  <a:pt x="1264" y="954"/>
                  <a:pt x="1279" y="931"/>
                </a:cubicBezTo>
                <a:close/>
                <a:moveTo>
                  <a:pt x="1092" y="1083"/>
                </a:moveTo>
                <a:cubicBezTo>
                  <a:pt x="1060" y="1069"/>
                  <a:pt x="1049" y="1049"/>
                  <a:pt x="1042" y="1025"/>
                </a:cubicBezTo>
                <a:cubicBezTo>
                  <a:pt x="1029" y="976"/>
                  <a:pt x="1033" y="929"/>
                  <a:pt x="1045" y="880"/>
                </a:cubicBezTo>
                <a:cubicBezTo>
                  <a:pt x="1054" y="845"/>
                  <a:pt x="1066" y="812"/>
                  <a:pt x="1097" y="783"/>
                </a:cubicBezTo>
                <a:cubicBezTo>
                  <a:pt x="1115" y="810"/>
                  <a:pt x="1133" y="833"/>
                  <a:pt x="1147" y="858"/>
                </a:cubicBezTo>
                <a:cubicBezTo>
                  <a:pt x="1175" y="906"/>
                  <a:pt x="1185" y="960"/>
                  <a:pt x="1179" y="1015"/>
                </a:cubicBezTo>
                <a:cubicBezTo>
                  <a:pt x="1175" y="1047"/>
                  <a:pt x="1163" y="1077"/>
                  <a:pt x="1126" y="1092"/>
                </a:cubicBezTo>
                <a:cubicBezTo>
                  <a:pt x="1106" y="1044"/>
                  <a:pt x="1120" y="990"/>
                  <a:pt x="1090" y="949"/>
                </a:cubicBezTo>
                <a:cubicBezTo>
                  <a:pt x="1091" y="992"/>
                  <a:pt x="1091" y="1034"/>
                  <a:pt x="1092" y="1083"/>
                </a:cubicBezTo>
                <a:close/>
                <a:moveTo>
                  <a:pt x="806" y="544"/>
                </a:moveTo>
                <a:cubicBezTo>
                  <a:pt x="810" y="497"/>
                  <a:pt x="850" y="480"/>
                  <a:pt x="883" y="458"/>
                </a:cubicBezTo>
                <a:cubicBezTo>
                  <a:pt x="901" y="447"/>
                  <a:pt x="923" y="439"/>
                  <a:pt x="948" y="449"/>
                </a:cubicBezTo>
                <a:cubicBezTo>
                  <a:pt x="932" y="494"/>
                  <a:pt x="915" y="534"/>
                  <a:pt x="904" y="575"/>
                </a:cubicBezTo>
                <a:cubicBezTo>
                  <a:pt x="895" y="611"/>
                  <a:pt x="876" y="639"/>
                  <a:pt x="856" y="667"/>
                </a:cubicBezTo>
                <a:cubicBezTo>
                  <a:pt x="839" y="689"/>
                  <a:pt x="816" y="704"/>
                  <a:pt x="784" y="702"/>
                </a:cubicBezTo>
                <a:cubicBezTo>
                  <a:pt x="800" y="676"/>
                  <a:pt x="813" y="653"/>
                  <a:pt x="827" y="630"/>
                </a:cubicBezTo>
                <a:cubicBezTo>
                  <a:pt x="809" y="642"/>
                  <a:pt x="796" y="658"/>
                  <a:pt x="780" y="672"/>
                </a:cubicBezTo>
                <a:cubicBezTo>
                  <a:pt x="766" y="686"/>
                  <a:pt x="752" y="703"/>
                  <a:pt x="725" y="694"/>
                </a:cubicBezTo>
                <a:cubicBezTo>
                  <a:pt x="742" y="669"/>
                  <a:pt x="758" y="647"/>
                  <a:pt x="772" y="624"/>
                </a:cubicBezTo>
                <a:cubicBezTo>
                  <a:pt x="787" y="599"/>
                  <a:pt x="780" y="565"/>
                  <a:pt x="806" y="544"/>
                </a:cubicBezTo>
                <a:close/>
                <a:moveTo>
                  <a:pt x="516" y="687"/>
                </a:moveTo>
                <a:cubicBezTo>
                  <a:pt x="464" y="643"/>
                  <a:pt x="427" y="588"/>
                  <a:pt x="406" y="523"/>
                </a:cubicBezTo>
                <a:cubicBezTo>
                  <a:pt x="403" y="514"/>
                  <a:pt x="404" y="505"/>
                  <a:pt x="404" y="499"/>
                </a:cubicBezTo>
                <a:cubicBezTo>
                  <a:pt x="439" y="504"/>
                  <a:pt x="471" y="510"/>
                  <a:pt x="503" y="514"/>
                </a:cubicBezTo>
                <a:cubicBezTo>
                  <a:pt x="532" y="517"/>
                  <a:pt x="557" y="526"/>
                  <a:pt x="574" y="543"/>
                </a:cubicBezTo>
                <a:cubicBezTo>
                  <a:pt x="579" y="575"/>
                  <a:pt x="583" y="603"/>
                  <a:pt x="588" y="634"/>
                </a:cubicBezTo>
                <a:cubicBezTo>
                  <a:pt x="560" y="618"/>
                  <a:pt x="537" y="604"/>
                  <a:pt x="514" y="591"/>
                </a:cubicBezTo>
                <a:cubicBezTo>
                  <a:pt x="540" y="625"/>
                  <a:pt x="580" y="645"/>
                  <a:pt x="594" y="688"/>
                </a:cubicBezTo>
                <a:cubicBezTo>
                  <a:pt x="560" y="709"/>
                  <a:pt x="541" y="709"/>
                  <a:pt x="516" y="687"/>
                </a:cubicBezTo>
                <a:close/>
                <a:moveTo>
                  <a:pt x="643" y="647"/>
                </a:moveTo>
                <a:cubicBezTo>
                  <a:pt x="640" y="646"/>
                  <a:pt x="638" y="644"/>
                  <a:pt x="636" y="642"/>
                </a:cubicBezTo>
                <a:cubicBezTo>
                  <a:pt x="594" y="580"/>
                  <a:pt x="587" y="516"/>
                  <a:pt x="619" y="448"/>
                </a:cubicBezTo>
                <a:cubicBezTo>
                  <a:pt x="641" y="400"/>
                  <a:pt x="666" y="353"/>
                  <a:pt x="677" y="295"/>
                </a:cubicBezTo>
                <a:cubicBezTo>
                  <a:pt x="694" y="322"/>
                  <a:pt x="713" y="347"/>
                  <a:pt x="727" y="376"/>
                </a:cubicBezTo>
                <a:cubicBezTo>
                  <a:pt x="752" y="427"/>
                  <a:pt x="770" y="482"/>
                  <a:pt x="769" y="541"/>
                </a:cubicBezTo>
                <a:cubicBezTo>
                  <a:pt x="768" y="609"/>
                  <a:pt x="746" y="640"/>
                  <a:pt x="685" y="656"/>
                </a:cubicBezTo>
                <a:cubicBezTo>
                  <a:pt x="690" y="610"/>
                  <a:pt x="701" y="564"/>
                  <a:pt x="688" y="517"/>
                </a:cubicBezTo>
                <a:cubicBezTo>
                  <a:pt x="676" y="562"/>
                  <a:pt x="678" y="610"/>
                  <a:pt x="654" y="651"/>
                </a:cubicBezTo>
                <a:cubicBezTo>
                  <a:pt x="648" y="649"/>
                  <a:pt x="645" y="649"/>
                  <a:pt x="643" y="647"/>
                </a:cubicBezTo>
                <a:close/>
                <a:moveTo>
                  <a:pt x="675" y="1129"/>
                </a:moveTo>
                <a:cubicBezTo>
                  <a:pt x="632" y="1105"/>
                  <a:pt x="592" y="1083"/>
                  <a:pt x="552" y="1061"/>
                </a:cubicBezTo>
                <a:cubicBezTo>
                  <a:pt x="550" y="1063"/>
                  <a:pt x="549" y="1065"/>
                  <a:pt x="547" y="1067"/>
                </a:cubicBezTo>
                <a:cubicBezTo>
                  <a:pt x="584" y="1096"/>
                  <a:pt x="621" y="1124"/>
                  <a:pt x="658" y="1153"/>
                </a:cubicBezTo>
                <a:cubicBezTo>
                  <a:pt x="630" y="1176"/>
                  <a:pt x="584" y="1178"/>
                  <a:pt x="514" y="1146"/>
                </a:cubicBezTo>
                <a:cubicBezTo>
                  <a:pt x="423" y="1105"/>
                  <a:pt x="366" y="1030"/>
                  <a:pt x="345" y="928"/>
                </a:cubicBezTo>
                <a:cubicBezTo>
                  <a:pt x="462" y="897"/>
                  <a:pt x="596" y="958"/>
                  <a:pt x="658" y="1048"/>
                </a:cubicBezTo>
                <a:cubicBezTo>
                  <a:pt x="673" y="1070"/>
                  <a:pt x="683" y="1096"/>
                  <a:pt x="675" y="1129"/>
                </a:cubicBezTo>
                <a:close/>
                <a:moveTo>
                  <a:pt x="679" y="1019"/>
                </a:moveTo>
                <a:cubicBezTo>
                  <a:pt x="655" y="948"/>
                  <a:pt x="652" y="879"/>
                  <a:pt x="660" y="810"/>
                </a:cubicBezTo>
                <a:cubicBezTo>
                  <a:pt x="688" y="929"/>
                  <a:pt x="693" y="985"/>
                  <a:pt x="679" y="1019"/>
                </a:cubicBezTo>
                <a:close/>
                <a:moveTo>
                  <a:pt x="720" y="989"/>
                </a:moveTo>
                <a:cubicBezTo>
                  <a:pt x="729" y="972"/>
                  <a:pt x="738" y="953"/>
                  <a:pt x="751" y="939"/>
                </a:cubicBezTo>
                <a:cubicBezTo>
                  <a:pt x="783" y="906"/>
                  <a:pt x="820" y="879"/>
                  <a:pt x="870" y="874"/>
                </a:cubicBezTo>
                <a:cubicBezTo>
                  <a:pt x="915" y="968"/>
                  <a:pt x="845" y="1144"/>
                  <a:pt x="763" y="1145"/>
                </a:cubicBezTo>
                <a:cubicBezTo>
                  <a:pt x="754" y="1084"/>
                  <a:pt x="788" y="1033"/>
                  <a:pt x="806" y="972"/>
                </a:cubicBezTo>
                <a:cubicBezTo>
                  <a:pt x="763" y="1015"/>
                  <a:pt x="756" y="1070"/>
                  <a:pt x="735" y="1119"/>
                </a:cubicBezTo>
                <a:cubicBezTo>
                  <a:pt x="698" y="1075"/>
                  <a:pt x="699" y="1032"/>
                  <a:pt x="720" y="989"/>
                </a:cubicBezTo>
                <a:close/>
                <a:moveTo>
                  <a:pt x="111" y="1967"/>
                </a:moveTo>
                <a:cubicBezTo>
                  <a:pt x="162" y="1899"/>
                  <a:pt x="321" y="1874"/>
                  <a:pt x="384" y="1923"/>
                </a:cubicBezTo>
                <a:cubicBezTo>
                  <a:pt x="336" y="1929"/>
                  <a:pt x="286" y="1936"/>
                  <a:pt x="236" y="1943"/>
                </a:cubicBezTo>
                <a:cubicBezTo>
                  <a:pt x="236" y="1945"/>
                  <a:pt x="236" y="1948"/>
                  <a:pt x="236" y="1951"/>
                </a:cubicBezTo>
                <a:cubicBezTo>
                  <a:pt x="291" y="1956"/>
                  <a:pt x="348" y="1935"/>
                  <a:pt x="403" y="1954"/>
                </a:cubicBezTo>
                <a:cubicBezTo>
                  <a:pt x="319" y="2053"/>
                  <a:pt x="201" y="2036"/>
                  <a:pt x="111" y="1967"/>
                </a:cubicBezTo>
                <a:close/>
                <a:moveTo>
                  <a:pt x="650" y="1555"/>
                </a:moveTo>
                <a:cubicBezTo>
                  <a:pt x="657" y="1555"/>
                  <a:pt x="663" y="1554"/>
                  <a:pt x="670" y="1555"/>
                </a:cubicBezTo>
                <a:cubicBezTo>
                  <a:pt x="681" y="1556"/>
                  <a:pt x="692" y="1557"/>
                  <a:pt x="703" y="1560"/>
                </a:cubicBezTo>
                <a:cubicBezTo>
                  <a:pt x="797" y="1581"/>
                  <a:pt x="866" y="1637"/>
                  <a:pt x="917" y="1716"/>
                </a:cubicBezTo>
                <a:cubicBezTo>
                  <a:pt x="925" y="1727"/>
                  <a:pt x="926" y="1742"/>
                  <a:pt x="929" y="1755"/>
                </a:cubicBezTo>
                <a:cubicBezTo>
                  <a:pt x="927" y="1756"/>
                  <a:pt x="924" y="1758"/>
                  <a:pt x="922" y="1759"/>
                </a:cubicBezTo>
                <a:cubicBezTo>
                  <a:pt x="872" y="1725"/>
                  <a:pt x="822" y="1691"/>
                  <a:pt x="772" y="1657"/>
                </a:cubicBezTo>
                <a:cubicBezTo>
                  <a:pt x="810" y="1713"/>
                  <a:pt x="877" y="1738"/>
                  <a:pt x="919" y="1798"/>
                </a:cubicBezTo>
                <a:cubicBezTo>
                  <a:pt x="798" y="1814"/>
                  <a:pt x="651" y="1667"/>
                  <a:pt x="650" y="1555"/>
                </a:cubicBezTo>
                <a:close/>
                <a:moveTo>
                  <a:pt x="702" y="1859"/>
                </a:moveTo>
                <a:cubicBezTo>
                  <a:pt x="649" y="1873"/>
                  <a:pt x="599" y="1894"/>
                  <a:pt x="541" y="1915"/>
                </a:cubicBezTo>
                <a:cubicBezTo>
                  <a:pt x="623" y="1853"/>
                  <a:pt x="803" y="1801"/>
                  <a:pt x="864" y="1834"/>
                </a:cubicBezTo>
                <a:cubicBezTo>
                  <a:pt x="811" y="1842"/>
                  <a:pt x="756" y="1846"/>
                  <a:pt x="702" y="1859"/>
                </a:cubicBezTo>
                <a:close/>
                <a:moveTo>
                  <a:pt x="941" y="2040"/>
                </a:moveTo>
                <a:cubicBezTo>
                  <a:pt x="899" y="2099"/>
                  <a:pt x="835" y="2120"/>
                  <a:pt x="768" y="2137"/>
                </a:cubicBezTo>
                <a:cubicBezTo>
                  <a:pt x="752" y="2030"/>
                  <a:pt x="812" y="1900"/>
                  <a:pt x="887" y="1877"/>
                </a:cubicBezTo>
                <a:cubicBezTo>
                  <a:pt x="901" y="1879"/>
                  <a:pt x="916" y="1882"/>
                  <a:pt x="932" y="1885"/>
                </a:cubicBezTo>
                <a:cubicBezTo>
                  <a:pt x="917" y="1940"/>
                  <a:pt x="880" y="1978"/>
                  <a:pt x="852" y="2027"/>
                </a:cubicBezTo>
                <a:cubicBezTo>
                  <a:pt x="891" y="2002"/>
                  <a:pt x="926" y="1962"/>
                  <a:pt x="954" y="1907"/>
                </a:cubicBezTo>
                <a:cubicBezTo>
                  <a:pt x="971" y="1959"/>
                  <a:pt x="968" y="2002"/>
                  <a:pt x="941" y="2040"/>
                </a:cubicBezTo>
                <a:close/>
                <a:moveTo>
                  <a:pt x="1054" y="1292"/>
                </a:moveTo>
                <a:cubicBezTo>
                  <a:pt x="1039" y="1350"/>
                  <a:pt x="1026" y="1402"/>
                  <a:pt x="1013" y="1455"/>
                </a:cubicBezTo>
                <a:cubicBezTo>
                  <a:pt x="1010" y="1402"/>
                  <a:pt x="1029" y="1331"/>
                  <a:pt x="1054" y="1292"/>
                </a:cubicBezTo>
                <a:close/>
                <a:moveTo>
                  <a:pt x="1283" y="1815"/>
                </a:moveTo>
                <a:cubicBezTo>
                  <a:pt x="1263" y="1747"/>
                  <a:pt x="1242" y="1681"/>
                  <a:pt x="1237" y="1600"/>
                </a:cubicBezTo>
                <a:cubicBezTo>
                  <a:pt x="1231" y="1619"/>
                  <a:pt x="1226" y="1628"/>
                  <a:pt x="1227" y="1637"/>
                </a:cubicBezTo>
                <a:cubicBezTo>
                  <a:pt x="1234" y="1698"/>
                  <a:pt x="1242" y="1758"/>
                  <a:pt x="1250" y="1824"/>
                </a:cubicBezTo>
                <a:cubicBezTo>
                  <a:pt x="1241" y="1819"/>
                  <a:pt x="1233" y="1817"/>
                  <a:pt x="1227" y="1812"/>
                </a:cubicBezTo>
                <a:cubicBezTo>
                  <a:pt x="1188" y="1776"/>
                  <a:pt x="1161" y="1733"/>
                  <a:pt x="1154" y="1679"/>
                </a:cubicBezTo>
                <a:cubicBezTo>
                  <a:pt x="1152" y="1655"/>
                  <a:pt x="1152" y="1632"/>
                  <a:pt x="1150" y="1608"/>
                </a:cubicBezTo>
                <a:cubicBezTo>
                  <a:pt x="1141" y="1518"/>
                  <a:pt x="1181" y="1447"/>
                  <a:pt x="1236" y="1377"/>
                </a:cubicBezTo>
                <a:cubicBezTo>
                  <a:pt x="1255" y="1404"/>
                  <a:pt x="1274" y="1428"/>
                  <a:pt x="1290" y="1454"/>
                </a:cubicBezTo>
                <a:cubicBezTo>
                  <a:pt x="1346" y="1550"/>
                  <a:pt x="1359" y="1653"/>
                  <a:pt x="1338" y="1761"/>
                </a:cubicBezTo>
                <a:cubicBezTo>
                  <a:pt x="1333" y="1786"/>
                  <a:pt x="1316" y="1809"/>
                  <a:pt x="1283" y="1815"/>
                </a:cubicBezTo>
                <a:close/>
                <a:moveTo>
                  <a:pt x="1467" y="1738"/>
                </a:moveTo>
                <a:cubicBezTo>
                  <a:pt x="1457" y="1776"/>
                  <a:pt x="1445" y="1813"/>
                  <a:pt x="1416" y="1842"/>
                </a:cubicBezTo>
                <a:cubicBezTo>
                  <a:pt x="1393" y="1864"/>
                  <a:pt x="1377" y="1869"/>
                  <a:pt x="1347" y="1863"/>
                </a:cubicBezTo>
                <a:cubicBezTo>
                  <a:pt x="1360" y="1805"/>
                  <a:pt x="1417" y="1763"/>
                  <a:pt x="1413" y="1690"/>
                </a:cubicBezTo>
                <a:cubicBezTo>
                  <a:pt x="1401" y="1713"/>
                  <a:pt x="1393" y="1728"/>
                  <a:pt x="1384" y="1746"/>
                </a:cubicBezTo>
                <a:cubicBezTo>
                  <a:pt x="1358" y="1660"/>
                  <a:pt x="1384" y="1612"/>
                  <a:pt x="1469" y="1588"/>
                </a:cubicBezTo>
                <a:cubicBezTo>
                  <a:pt x="1483" y="1633"/>
                  <a:pt x="1482" y="1679"/>
                  <a:pt x="1467" y="17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2751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88190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0559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91420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0082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9019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9744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10765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154022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3175" y="-19050"/>
            <a:ext cx="12201525" cy="6883400"/>
            <a:chOff x="-3175" y="-19050"/>
            <a:chExt cx="12201525" cy="6883400"/>
          </a:xfrm>
        </p:grpSpPr>
        <p:sp>
          <p:nvSpPr>
            <p:cNvPr id="24" name="Freeform 13"/>
            <p:cNvSpPr>
              <a:spLocks noEditPoints="1"/>
            </p:cNvSpPr>
            <p:nvPr/>
          </p:nvSpPr>
          <p:spPr bwMode="auto">
            <a:xfrm>
              <a:off x="1560513" y="-19050"/>
              <a:ext cx="10028237" cy="6883400"/>
            </a:xfrm>
            <a:custGeom>
              <a:avLst/>
              <a:gdLst/>
              <a:ahLst/>
              <a:cxnLst/>
              <a:rect l="0" t="0" r="r" b="b"/>
              <a:pathLst>
                <a:path w="3154" h="2164">
                  <a:moveTo>
                    <a:pt x="299" y="343"/>
                  </a:moveTo>
                  <a:cubicBezTo>
                    <a:pt x="302" y="360"/>
                    <a:pt x="304" y="374"/>
                    <a:pt x="321" y="374"/>
                  </a:cubicBezTo>
                  <a:cubicBezTo>
                    <a:pt x="327" y="374"/>
                    <a:pt x="336" y="369"/>
                    <a:pt x="339" y="364"/>
                  </a:cubicBezTo>
                  <a:cubicBezTo>
                    <a:pt x="347" y="348"/>
                    <a:pt x="337" y="338"/>
                    <a:pt x="322" y="327"/>
                  </a:cubicBezTo>
                  <a:cubicBezTo>
                    <a:pt x="314" y="332"/>
                    <a:pt x="306" y="338"/>
                    <a:pt x="299" y="343"/>
                  </a:cubicBezTo>
                  <a:close/>
                  <a:moveTo>
                    <a:pt x="443" y="104"/>
                  </a:moveTo>
                  <a:cubicBezTo>
                    <a:pt x="461" y="98"/>
                    <a:pt x="467" y="84"/>
                    <a:pt x="465" y="65"/>
                  </a:cubicBezTo>
                  <a:cubicBezTo>
                    <a:pt x="445" y="46"/>
                    <a:pt x="435" y="43"/>
                    <a:pt x="420" y="54"/>
                  </a:cubicBezTo>
                  <a:cubicBezTo>
                    <a:pt x="410" y="61"/>
                    <a:pt x="405" y="69"/>
                    <a:pt x="410" y="82"/>
                  </a:cubicBezTo>
                  <a:cubicBezTo>
                    <a:pt x="414" y="95"/>
                    <a:pt x="431" y="108"/>
                    <a:pt x="443" y="104"/>
                  </a:cubicBezTo>
                  <a:close/>
                  <a:moveTo>
                    <a:pt x="419" y="264"/>
                  </a:moveTo>
                  <a:cubicBezTo>
                    <a:pt x="412" y="277"/>
                    <a:pt x="406" y="287"/>
                    <a:pt x="401" y="296"/>
                  </a:cubicBezTo>
                  <a:cubicBezTo>
                    <a:pt x="430" y="320"/>
                    <a:pt x="435" y="319"/>
                    <a:pt x="447" y="288"/>
                  </a:cubicBezTo>
                  <a:cubicBezTo>
                    <a:pt x="439" y="281"/>
                    <a:pt x="430" y="274"/>
                    <a:pt x="419" y="264"/>
                  </a:cubicBezTo>
                  <a:close/>
                  <a:moveTo>
                    <a:pt x="350" y="105"/>
                  </a:moveTo>
                  <a:cubicBezTo>
                    <a:pt x="357" y="100"/>
                    <a:pt x="367" y="91"/>
                    <a:pt x="367" y="83"/>
                  </a:cubicBezTo>
                  <a:cubicBezTo>
                    <a:pt x="367" y="65"/>
                    <a:pt x="353" y="58"/>
                    <a:pt x="335" y="58"/>
                  </a:cubicBezTo>
                  <a:cubicBezTo>
                    <a:pt x="322" y="69"/>
                    <a:pt x="314" y="82"/>
                    <a:pt x="324" y="98"/>
                  </a:cubicBezTo>
                  <a:cubicBezTo>
                    <a:pt x="330" y="109"/>
                    <a:pt x="341" y="111"/>
                    <a:pt x="350" y="105"/>
                  </a:cubicBezTo>
                  <a:close/>
                  <a:moveTo>
                    <a:pt x="473" y="465"/>
                  </a:moveTo>
                  <a:cubicBezTo>
                    <a:pt x="484" y="461"/>
                    <a:pt x="489" y="445"/>
                    <a:pt x="484" y="431"/>
                  </a:cubicBezTo>
                  <a:cubicBezTo>
                    <a:pt x="479" y="418"/>
                    <a:pt x="466" y="413"/>
                    <a:pt x="451" y="418"/>
                  </a:cubicBezTo>
                  <a:cubicBezTo>
                    <a:pt x="440" y="423"/>
                    <a:pt x="434" y="439"/>
                    <a:pt x="439" y="451"/>
                  </a:cubicBezTo>
                  <a:cubicBezTo>
                    <a:pt x="444" y="462"/>
                    <a:pt x="462" y="470"/>
                    <a:pt x="473" y="465"/>
                  </a:cubicBezTo>
                  <a:close/>
                  <a:moveTo>
                    <a:pt x="348" y="286"/>
                  </a:moveTo>
                  <a:cubicBezTo>
                    <a:pt x="359" y="284"/>
                    <a:pt x="364" y="274"/>
                    <a:pt x="359" y="263"/>
                  </a:cubicBezTo>
                  <a:cubicBezTo>
                    <a:pt x="355" y="253"/>
                    <a:pt x="348" y="248"/>
                    <a:pt x="339" y="253"/>
                  </a:cubicBezTo>
                  <a:cubicBezTo>
                    <a:pt x="333" y="257"/>
                    <a:pt x="329" y="265"/>
                    <a:pt x="321" y="276"/>
                  </a:cubicBezTo>
                  <a:cubicBezTo>
                    <a:pt x="334" y="281"/>
                    <a:pt x="342" y="287"/>
                    <a:pt x="348" y="286"/>
                  </a:cubicBezTo>
                  <a:close/>
                  <a:moveTo>
                    <a:pt x="499" y="278"/>
                  </a:moveTo>
                  <a:cubicBezTo>
                    <a:pt x="513" y="282"/>
                    <a:pt x="523" y="271"/>
                    <a:pt x="526" y="260"/>
                  </a:cubicBezTo>
                  <a:cubicBezTo>
                    <a:pt x="531" y="243"/>
                    <a:pt x="521" y="231"/>
                    <a:pt x="503" y="224"/>
                  </a:cubicBezTo>
                  <a:cubicBezTo>
                    <a:pt x="485" y="232"/>
                    <a:pt x="472" y="242"/>
                    <a:pt x="478" y="262"/>
                  </a:cubicBezTo>
                  <a:cubicBezTo>
                    <a:pt x="481" y="269"/>
                    <a:pt x="491" y="276"/>
                    <a:pt x="499" y="278"/>
                  </a:cubicBezTo>
                  <a:close/>
                  <a:moveTo>
                    <a:pt x="200" y="62"/>
                  </a:moveTo>
                  <a:cubicBezTo>
                    <a:pt x="208" y="55"/>
                    <a:pt x="216" y="49"/>
                    <a:pt x="227" y="40"/>
                  </a:cubicBezTo>
                  <a:cubicBezTo>
                    <a:pt x="223" y="29"/>
                    <a:pt x="221" y="16"/>
                    <a:pt x="215" y="6"/>
                  </a:cubicBezTo>
                  <a:cubicBezTo>
                    <a:pt x="157" y="6"/>
                    <a:pt x="157" y="6"/>
                    <a:pt x="157" y="6"/>
                  </a:cubicBezTo>
                  <a:cubicBezTo>
                    <a:pt x="152" y="17"/>
                    <a:pt x="154" y="32"/>
                    <a:pt x="163" y="44"/>
                  </a:cubicBezTo>
                  <a:cubicBezTo>
                    <a:pt x="173" y="56"/>
                    <a:pt x="184" y="64"/>
                    <a:pt x="200" y="62"/>
                  </a:cubicBezTo>
                  <a:close/>
                  <a:moveTo>
                    <a:pt x="560" y="466"/>
                  </a:moveTo>
                  <a:cubicBezTo>
                    <a:pt x="571" y="475"/>
                    <a:pt x="583" y="485"/>
                    <a:pt x="593" y="471"/>
                  </a:cubicBezTo>
                  <a:cubicBezTo>
                    <a:pt x="598" y="464"/>
                    <a:pt x="601" y="451"/>
                    <a:pt x="598" y="442"/>
                  </a:cubicBezTo>
                  <a:cubicBezTo>
                    <a:pt x="594" y="425"/>
                    <a:pt x="579" y="428"/>
                    <a:pt x="561" y="431"/>
                  </a:cubicBezTo>
                  <a:cubicBezTo>
                    <a:pt x="560" y="444"/>
                    <a:pt x="560" y="456"/>
                    <a:pt x="560" y="466"/>
                  </a:cubicBezTo>
                  <a:close/>
                  <a:moveTo>
                    <a:pt x="587" y="285"/>
                  </a:moveTo>
                  <a:cubicBezTo>
                    <a:pt x="605" y="313"/>
                    <a:pt x="609" y="314"/>
                    <a:pt x="634" y="290"/>
                  </a:cubicBezTo>
                  <a:cubicBezTo>
                    <a:pt x="631" y="281"/>
                    <a:pt x="629" y="272"/>
                    <a:pt x="626" y="264"/>
                  </a:cubicBezTo>
                  <a:cubicBezTo>
                    <a:pt x="608" y="261"/>
                    <a:pt x="594" y="264"/>
                    <a:pt x="587" y="285"/>
                  </a:cubicBezTo>
                  <a:close/>
                  <a:moveTo>
                    <a:pt x="605" y="229"/>
                  </a:moveTo>
                  <a:cubicBezTo>
                    <a:pt x="618" y="223"/>
                    <a:pt x="624" y="204"/>
                    <a:pt x="618" y="190"/>
                  </a:cubicBezTo>
                  <a:cubicBezTo>
                    <a:pt x="612" y="173"/>
                    <a:pt x="594" y="166"/>
                    <a:pt x="577" y="172"/>
                  </a:cubicBezTo>
                  <a:cubicBezTo>
                    <a:pt x="562" y="179"/>
                    <a:pt x="553" y="198"/>
                    <a:pt x="560" y="213"/>
                  </a:cubicBezTo>
                  <a:cubicBezTo>
                    <a:pt x="567" y="228"/>
                    <a:pt x="590" y="237"/>
                    <a:pt x="605" y="229"/>
                  </a:cubicBezTo>
                  <a:close/>
                  <a:moveTo>
                    <a:pt x="525" y="380"/>
                  </a:moveTo>
                  <a:cubicBezTo>
                    <a:pt x="538" y="385"/>
                    <a:pt x="547" y="379"/>
                    <a:pt x="552" y="368"/>
                  </a:cubicBezTo>
                  <a:cubicBezTo>
                    <a:pt x="559" y="354"/>
                    <a:pt x="548" y="341"/>
                    <a:pt x="522" y="334"/>
                  </a:cubicBezTo>
                  <a:cubicBezTo>
                    <a:pt x="509" y="363"/>
                    <a:pt x="510" y="374"/>
                    <a:pt x="525" y="380"/>
                  </a:cubicBezTo>
                  <a:close/>
                  <a:moveTo>
                    <a:pt x="538" y="136"/>
                  </a:moveTo>
                  <a:cubicBezTo>
                    <a:pt x="550" y="132"/>
                    <a:pt x="558" y="116"/>
                    <a:pt x="553" y="104"/>
                  </a:cubicBezTo>
                  <a:cubicBezTo>
                    <a:pt x="549" y="93"/>
                    <a:pt x="534" y="86"/>
                    <a:pt x="523" y="89"/>
                  </a:cubicBezTo>
                  <a:cubicBezTo>
                    <a:pt x="511" y="93"/>
                    <a:pt x="502" y="106"/>
                    <a:pt x="505" y="117"/>
                  </a:cubicBezTo>
                  <a:cubicBezTo>
                    <a:pt x="508" y="131"/>
                    <a:pt x="525" y="140"/>
                    <a:pt x="538" y="136"/>
                  </a:cubicBezTo>
                  <a:close/>
                  <a:moveTo>
                    <a:pt x="178" y="589"/>
                  </a:moveTo>
                  <a:cubicBezTo>
                    <a:pt x="156" y="594"/>
                    <a:pt x="151" y="611"/>
                    <a:pt x="148" y="633"/>
                  </a:cubicBezTo>
                  <a:cubicBezTo>
                    <a:pt x="160" y="641"/>
                    <a:pt x="171" y="648"/>
                    <a:pt x="183" y="655"/>
                  </a:cubicBezTo>
                  <a:cubicBezTo>
                    <a:pt x="211" y="635"/>
                    <a:pt x="218" y="625"/>
                    <a:pt x="214" y="611"/>
                  </a:cubicBezTo>
                  <a:cubicBezTo>
                    <a:pt x="210" y="598"/>
                    <a:pt x="191" y="586"/>
                    <a:pt x="178" y="589"/>
                  </a:cubicBezTo>
                  <a:close/>
                  <a:moveTo>
                    <a:pt x="260" y="315"/>
                  </a:moveTo>
                  <a:cubicBezTo>
                    <a:pt x="274" y="299"/>
                    <a:pt x="272" y="284"/>
                    <a:pt x="260" y="268"/>
                  </a:cubicBezTo>
                  <a:cubicBezTo>
                    <a:pt x="228" y="271"/>
                    <a:pt x="219" y="277"/>
                    <a:pt x="221" y="293"/>
                  </a:cubicBezTo>
                  <a:cubicBezTo>
                    <a:pt x="223" y="310"/>
                    <a:pt x="234" y="317"/>
                    <a:pt x="260" y="315"/>
                  </a:cubicBezTo>
                  <a:close/>
                  <a:moveTo>
                    <a:pt x="251" y="150"/>
                  </a:moveTo>
                  <a:cubicBezTo>
                    <a:pt x="269" y="140"/>
                    <a:pt x="282" y="129"/>
                    <a:pt x="275" y="110"/>
                  </a:cubicBezTo>
                  <a:cubicBezTo>
                    <a:pt x="270" y="97"/>
                    <a:pt x="262" y="87"/>
                    <a:pt x="246" y="89"/>
                  </a:cubicBezTo>
                  <a:cubicBezTo>
                    <a:pt x="234" y="90"/>
                    <a:pt x="219" y="91"/>
                    <a:pt x="217" y="106"/>
                  </a:cubicBezTo>
                  <a:cubicBezTo>
                    <a:pt x="214" y="130"/>
                    <a:pt x="232" y="140"/>
                    <a:pt x="251" y="150"/>
                  </a:cubicBezTo>
                  <a:close/>
                  <a:moveTo>
                    <a:pt x="613" y="55"/>
                  </a:moveTo>
                  <a:cubicBezTo>
                    <a:pt x="626" y="52"/>
                    <a:pt x="638" y="33"/>
                    <a:pt x="635" y="19"/>
                  </a:cubicBezTo>
                  <a:cubicBezTo>
                    <a:pt x="633" y="14"/>
                    <a:pt x="631" y="9"/>
                    <a:pt x="627" y="6"/>
                  </a:cubicBezTo>
                  <a:cubicBezTo>
                    <a:pt x="578" y="6"/>
                    <a:pt x="578" y="6"/>
                    <a:pt x="578" y="6"/>
                  </a:cubicBezTo>
                  <a:cubicBezTo>
                    <a:pt x="570" y="12"/>
                    <a:pt x="569" y="21"/>
                    <a:pt x="573" y="33"/>
                  </a:cubicBezTo>
                  <a:cubicBezTo>
                    <a:pt x="579" y="49"/>
                    <a:pt x="597" y="59"/>
                    <a:pt x="613" y="55"/>
                  </a:cubicBezTo>
                  <a:close/>
                  <a:moveTo>
                    <a:pt x="324" y="197"/>
                  </a:moveTo>
                  <a:cubicBezTo>
                    <a:pt x="313" y="187"/>
                    <a:pt x="303" y="173"/>
                    <a:pt x="288" y="187"/>
                  </a:cubicBezTo>
                  <a:cubicBezTo>
                    <a:pt x="283" y="191"/>
                    <a:pt x="280" y="204"/>
                    <a:pt x="283" y="209"/>
                  </a:cubicBezTo>
                  <a:cubicBezTo>
                    <a:pt x="288" y="217"/>
                    <a:pt x="299" y="226"/>
                    <a:pt x="307" y="226"/>
                  </a:cubicBezTo>
                  <a:cubicBezTo>
                    <a:pt x="323" y="227"/>
                    <a:pt x="323" y="211"/>
                    <a:pt x="324" y="197"/>
                  </a:cubicBezTo>
                  <a:close/>
                  <a:moveTo>
                    <a:pt x="159" y="368"/>
                  </a:moveTo>
                  <a:cubicBezTo>
                    <a:pt x="165" y="355"/>
                    <a:pt x="158" y="343"/>
                    <a:pt x="148" y="334"/>
                  </a:cubicBezTo>
                  <a:cubicBezTo>
                    <a:pt x="133" y="329"/>
                    <a:pt x="123" y="336"/>
                    <a:pt x="115" y="348"/>
                  </a:cubicBezTo>
                  <a:cubicBezTo>
                    <a:pt x="108" y="361"/>
                    <a:pt x="112" y="371"/>
                    <a:pt x="122" y="383"/>
                  </a:cubicBezTo>
                  <a:cubicBezTo>
                    <a:pt x="139" y="386"/>
                    <a:pt x="153" y="383"/>
                    <a:pt x="159" y="368"/>
                  </a:cubicBezTo>
                  <a:close/>
                  <a:moveTo>
                    <a:pt x="303" y="641"/>
                  </a:moveTo>
                  <a:cubicBezTo>
                    <a:pt x="293" y="650"/>
                    <a:pt x="291" y="668"/>
                    <a:pt x="299" y="680"/>
                  </a:cubicBezTo>
                  <a:cubicBezTo>
                    <a:pt x="311" y="697"/>
                    <a:pt x="321" y="698"/>
                    <a:pt x="348" y="686"/>
                  </a:cubicBezTo>
                  <a:cubicBezTo>
                    <a:pt x="352" y="676"/>
                    <a:pt x="356" y="666"/>
                    <a:pt x="361" y="655"/>
                  </a:cubicBezTo>
                  <a:cubicBezTo>
                    <a:pt x="336" y="633"/>
                    <a:pt x="318" y="629"/>
                    <a:pt x="303" y="641"/>
                  </a:cubicBezTo>
                  <a:close/>
                  <a:moveTo>
                    <a:pt x="244" y="363"/>
                  </a:moveTo>
                  <a:cubicBezTo>
                    <a:pt x="231" y="367"/>
                    <a:pt x="222" y="386"/>
                    <a:pt x="226" y="398"/>
                  </a:cubicBezTo>
                  <a:cubicBezTo>
                    <a:pt x="231" y="411"/>
                    <a:pt x="253" y="420"/>
                    <a:pt x="268" y="414"/>
                  </a:cubicBezTo>
                  <a:cubicBezTo>
                    <a:pt x="282" y="409"/>
                    <a:pt x="284" y="399"/>
                    <a:pt x="277" y="381"/>
                  </a:cubicBezTo>
                  <a:cubicBezTo>
                    <a:pt x="270" y="364"/>
                    <a:pt x="258" y="358"/>
                    <a:pt x="244" y="363"/>
                  </a:cubicBezTo>
                  <a:close/>
                  <a:moveTo>
                    <a:pt x="63" y="474"/>
                  </a:moveTo>
                  <a:cubicBezTo>
                    <a:pt x="40" y="512"/>
                    <a:pt x="46" y="525"/>
                    <a:pt x="91" y="536"/>
                  </a:cubicBezTo>
                  <a:cubicBezTo>
                    <a:pt x="115" y="519"/>
                    <a:pt x="119" y="512"/>
                    <a:pt x="113" y="494"/>
                  </a:cubicBezTo>
                  <a:cubicBezTo>
                    <a:pt x="106" y="474"/>
                    <a:pt x="98" y="470"/>
                    <a:pt x="63" y="474"/>
                  </a:cubicBezTo>
                  <a:close/>
                  <a:moveTo>
                    <a:pt x="119" y="282"/>
                  </a:moveTo>
                  <a:cubicBezTo>
                    <a:pt x="123" y="296"/>
                    <a:pt x="139" y="301"/>
                    <a:pt x="163" y="299"/>
                  </a:cubicBezTo>
                  <a:cubicBezTo>
                    <a:pt x="175" y="270"/>
                    <a:pt x="176" y="255"/>
                    <a:pt x="162" y="249"/>
                  </a:cubicBezTo>
                  <a:cubicBezTo>
                    <a:pt x="152" y="245"/>
                    <a:pt x="136" y="245"/>
                    <a:pt x="126" y="250"/>
                  </a:cubicBezTo>
                  <a:cubicBezTo>
                    <a:pt x="113" y="256"/>
                    <a:pt x="116" y="271"/>
                    <a:pt x="119" y="282"/>
                  </a:cubicBezTo>
                  <a:close/>
                  <a:moveTo>
                    <a:pt x="212" y="178"/>
                  </a:moveTo>
                  <a:cubicBezTo>
                    <a:pt x="202" y="167"/>
                    <a:pt x="198" y="150"/>
                    <a:pt x="179" y="158"/>
                  </a:cubicBezTo>
                  <a:cubicBezTo>
                    <a:pt x="169" y="162"/>
                    <a:pt x="160" y="170"/>
                    <a:pt x="163" y="183"/>
                  </a:cubicBezTo>
                  <a:cubicBezTo>
                    <a:pt x="167" y="200"/>
                    <a:pt x="180" y="205"/>
                    <a:pt x="198" y="203"/>
                  </a:cubicBezTo>
                  <a:cubicBezTo>
                    <a:pt x="202" y="196"/>
                    <a:pt x="207" y="187"/>
                    <a:pt x="212" y="178"/>
                  </a:cubicBezTo>
                  <a:close/>
                  <a:moveTo>
                    <a:pt x="89" y="152"/>
                  </a:moveTo>
                  <a:cubicBezTo>
                    <a:pt x="103" y="151"/>
                    <a:pt x="113" y="145"/>
                    <a:pt x="118" y="130"/>
                  </a:cubicBezTo>
                  <a:cubicBezTo>
                    <a:pt x="123" y="110"/>
                    <a:pt x="119" y="102"/>
                    <a:pt x="90" y="84"/>
                  </a:cubicBezTo>
                  <a:cubicBezTo>
                    <a:pt x="64" y="96"/>
                    <a:pt x="58" y="103"/>
                    <a:pt x="62" y="122"/>
                  </a:cubicBezTo>
                  <a:cubicBezTo>
                    <a:pt x="65" y="139"/>
                    <a:pt x="77" y="152"/>
                    <a:pt x="89" y="152"/>
                  </a:cubicBezTo>
                  <a:close/>
                  <a:moveTo>
                    <a:pt x="155" y="426"/>
                  </a:moveTo>
                  <a:cubicBezTo>
                    <a:pt x="149" y="433"/>
                    <a:pt x="146" y="446"/>
                    <a:pt x="149" y="455"/>
                  </a:cubicBezTo>
                  <a:cubicBezTo>
                    <a:pt x="153" y="470"/>
                    <a:pt x="174" y="472"/>
                    <a:pt x="206" y="463"/>
                  </a:cubicBezTo>
                  <a:cubicBezTo>
                    <a:pt x="216" y="436"/>
                    <a:pt x="215" y="427"/>
                    <a:pt x="200" y="418"/>
                  </a:cubicBezTo>
                  <a:cubicBezTo>
                    <a:pt x="189" y="411"/>
                    <a:pt x="164" y="413"/>
                    <a:pt x="155" y="426"/>
                  </a:cubicBezTo>
                  <a:close/>
                  <a:moveTo>
                    <a:pt x="64" y="228"/>
                  </a:moveTo>
                  <a:cubicBezTo>
                    <a:pt x="51" y="214"/>
                    <a:pt x="35" y="215"/>
                    <a:pt x="20" y="225"/>
                  </a:cubicBezTo>
                  <a:cubicBezTo>
                    <a:pt x="0" y="237"/>
                    <a:pt x="3" y="255"/>
                    <a:pt x="10" y="282"/>
                  </a:cubicBezTo>
                  <a:cubicBezTo>
                    <a:pt x="16" y="285"/>
                    <a:pt x="27" y="289"/>
                    <a:pt x="35" y="291"/>
                  </a:cubicBezTo>
                  <a:cubicBezTo>
                    <a:pt x="71" y="275"/>
                    <a:pt x="73" y="254"/>
                    <a:pt x="64" y="228"/>
                  </a:cubicBezTo>
                  <a:close/>
                  <a:moveTo>
                    <a:pt x="67" y="367"/>
                  </a:moveTo>
                  <a:cubicBezTo>
                    <a:pt x="62" y="353"/>
                    <a:pt x="47" y="348"/>
                    <a:pt x="31" y="355"/>
                  </a:cubicBezTo>
                  <a:cubicBezTo>
                    <a:pt x="13" y="362"/>
                    <a:pt x="6" y="376"/>
                    <a:pt x="13" y="390"/>
                  </a:cubicBezTo>
                  <a:cubicBezTo>
                    <a:pt x="20" y="405"/>
                    <a:pt x="38" y="414"/>
                    <a:pt x="51" y="408"/>
                  </a:cubicBezTo>
                  <a:cubicBezTo>
                    <a:pt x="66" y="402"/>
                    <a:pt x="73" y="382"/>
                    <a:pt x="67" y="367"/>
                  </a:cubicBezTo>
                  <a:close/>
                  <a:moveTo>
                    <a:pt x="262" y="482"/>
                  </a:moveTo>
                  <a:cubicBezTo>
                    <a:pt x="236" y="491"/>
                    <a:pt x="228" y="500"/>
                    <a:pt x="229" y="517"/>
                  </a:cubicBezTo>
                  <a:cubicBezTo>
                    <a:pt x="230" y="528"/>
                    <a:pt x="235" y="535"/>
                    <a:pt x="247" y="537"/>
                  </a:cubicBezTo>
                  <a:cubicBezTo>
                    <a:pt x="260" y="540"/>
                    <a:pt x="271" y="538"/>
                    <a:pt x="277" y="525"/>
                  </a:cubicBezTo>
                  <a:cubicBezTo>
                    <a:pt x="285" y="507"/>
                    <a:pt x="281" y="493"/>
                    <a:pt x="262" y="482"/>
                  </a:cubicBezTo>
                  <a:close/>
                  <a:moveTo>
                    <a:pt x="2745" y="678"/>
                  </a:moveTo>
                  <a:cubicBezTo>
                    <a:pt x="2761" y="672"/>
                    <a:pt x="2768" y="650"/>
                    <a:pt x="2761" y="630"/>
                  </a:cubicBezTo>
                  <a:cubicBezTo>
                    <a:pt x="2754" y="611"/>
                    <a:pt x="2735" y="603"/>
                    <a:pt x="2714" y="611"/>
                  </a:cubicBezTo>
                  <a:cubicBezTo>
                    <a:pt x="2697" y="617"/>
                    <a:pt x="2689" y="640"/>
                    <a:pt x="2697" y="658"/>
                  </a:cubicBezTo>
                  <a:cubicBezTo>
                    <a:pt x="2704" y="674"/>
                    <a:pt x="2729" y="685"/>
                    <a:pt x="2745" y="678"/>
                  </a:cubicBezTo>
                  <a:close/>
                  <a:moveTo>
                    <a:pt x="2783" y="410"/>
                  </a:moveTo>
                  <a:cubicBezTo>
                    <a:pt x="2803" y="416"/>
                    <a:pt x="2817" y="399"/>
                    <a:pt x="2821" y="383"/>
                  </a:cubicBezTo>
                  <a:cubicBezTo>
                    <a:pt x="2828" y="359"/>
                    <a:pt x="2814" y="341"/>
                    <a:pt x="2788" y="332"/>
                  </a:cubicBezTo>
                  <a:cubicBezTo>
                    <a:pt x="2762" y="343"/>
                    <a:pt x="2744" y="358"/>
                    <a:pt x="2753" y="386"/>
                  </a:cubicBezTo>
                  <a:cubicBezTo>
                    <a:pt x="2756" y="397"/>
                    <a:pt x="2771" y="407"/>
                    <a:pt x="2783" y="410"/>
                  </a:cubicBezTo>
                  <a:close/>
                  <a:moveTo>
                    <a:pt x="2668" y="389"/>
                  </a:moveTo>
                  <a:cubicBezTo>
                    <a:pt x="2657" y="408"/>
                    <a:pt x="2650" y="422"/>
                    <a:pt x="2642" y="436"/>
                  </a:cubicBezTo>
                  <a:cubicBezTo>
                    <a:pt x="2684" y="470"/>
                    <a:pt x="2690" y="468"/>
                    <a:pt x="2708" y="424"/>
                  </a:cubicBezTo>
                  <a:cubicBezTo>
                    <a:pt x="2696" y="414"/>
                    <a:pt x="2684" y="403"/>
                    <a:pt x="2668" y="389"/>
                  </a:cubicBezTo>
                  <a:close/>
                  <a:moveTo>
                    <a:pt x="2568" y="161"/>
                  </a:moveTo>
                  <a:cubicBezTo>
                    <a:pt x="2579" y="153"/>
                    <a:pt x="2593" y="140"/>
                    <a:pt x="2593" y="130"/>
                  </a:cubicBezTo>
                  <a:cubicBezTo>
                    <a:pt x="2593" y="103"/>
                    <a:pt x="2573" y="93"/>
                    <a:pt x="2547" y="94"/>
                  </a:cubicBezTo>
                  <a:cubicBezTo>
                    <a:pt x="2528" y="110"/>
                    <a:pt x="2518" y="128"/>
                    <a:pt x="2531" y="152"/>
                  </a:cubicBezTo>
                  <a:cubicBezTo>
                    <a:pt x="2540" y="166"/>
                    <a:pt x="2555" y="169"/>
                    <a:pt x="2568" y="161"/>
                  </a:cubicBezTo>
                  <a:close/>
                  <a:moveTo>
                    <a:pt x="2566" y="421"/>
                  </a:moveTo>
                  <a:cubicBezTo>
                    <a:pt x="2582" y="418"/>
                    <a:pt x="2588" y="404"/>
                    <a:pt x="2582" y="388"/>
                  </a:cubicBezTo>
                  <a:cubicBezTo>
                    <a:pt x="2577" y="373"/>
                    <a:pt x="2565" y="366"/>
                    <a:pt x="2552" y="374"/>
                  </a:cubicBezTo>
                  <a:cubicBezTo>
                    <a:pt x="2544" y="380"/>
                    <a:pt x="2539" y="392"/>
                    <a:pt x="2527" y="407"/>
                  </a:cubicBezTo>
                  <a:cubicBezTo>
                    <a:pt x="2546" y="414"/>
                    <a:pt x="2557" y="423"/>
                    <a:pt x="2566" y="421"/>
                  </a:cubicBezTo>
                  <a:close/>
                  <a:moveTo>
                    <a:pt x="2820" y="556"/>
                  </a:moveTo>
                  <a:cubicBezTo>
                    <a:pt x="2838" y="563"/>
                    <a:pt x="2851" y="555"/>
                    <a:pt x="2858" y="539"/>
                  </a:cubicBezTo>
                  <a:cubicBezTo>
                    <a:pt x="2869" y="519"/>
                    <a:pt x="2853" y="500"/>
                    <a:pt x="2816" y="490"/>
                  </a:cubicBezTo>
                  <a:cubicBezTo>
                    <a:pt x="2797" y="531"/>
                    <a:pt x="2798" y="548"/>
                    <a:pt x="2820" y="556"/>
                  </a:cubicBezTo>
                  <a:close/>
                  <a:moveTo>
                    <a:pt x="2495" y="502"/>
                  </a:moveTo>
                  <a:cubicBezTo>
                    <a:pt x="2499" y="527"/>
                    <a:pt x="2502" y="547"/>
                    <a:pt x="2527" y="547"/>
                  </a:cubicBezTo>
                  <a:cubicBezTo>
                    <a:pt x="2535" y="547"/>
                    <a:pt x="2548" y="540"/>
                    <a:pt x="2552" y="533"/>
                  </a:cubicBezTo>
                  <a:cubicBezTo>
                    <a:pt x="2565" y="510"/>
                    <a:pt x="2550" y="496"/>
                    <a:pt x="2529" y="480"/>
                  </a:cubicBezTo>
                  <a:cubicBezTo>
                    <a:pt x="2517" y="488"/>
                    <a:pt x="2505" y="496"/>
                    <a:pt x="2495" y="502"/>
                  </a:cubicBezTo>
                  <a:close/>
                  <a:moveTo>
                    <a:pt x="2702" y="160"/>
                  </a:moveTo>
                  <a:cubicBezTo>
                    <a:pt x="2728" y="151"/>
                    <a:pt x="2737" y="131"/>
                    <a:pt x="2734" y="104"/>
                  </a:cubicBezTo>
                  <a:cubicBezTo>
                    <a:pt x="2705" y="76"/>
                    <a:pt x="2691" y="73"/>
                    <a:pt x="2670" y="88"/>
                  </a:cubicBezTo>
                  <a:cubicBezTo>
                    <a:pt x="2655" y="98"/>
                    <a:pt x="2648" y="110"/>
                    <a:pt x="2655" y="128"/>
                  </a:cubicBezTo>
                  <a:cubicBezTo>
                    <a:pt x="2661" y="147"/>
                    <a:pt x="2685" y="165"/>
                    <a:pt x="2702" y="160"/>
                  </a:cubicBezTo>
                  <a:close/>
                  <a:moveTo>
                    <a:pt x="2946" y="90"/>
                  </a:moveTo>
                  <a:cubicBezTo>
                    <a:pt x="2965" y="85"/>
                    <a:pt x="2982" y="57"/>
                    <a:pt x="2978" y="38"/>
                  </a:cubicBezTo>
                  <a:cubicBezTo>
                    <a:pt x="2971" y="13"/>
                    <a:pt x="2942" y="0"/>
                    <a:pt x="2912" y="10"/>
                  </a:cubicBezTo>
                  <a:cubicBezTo>
                    <a:pt x="2888" y="18"/>
                    <a:pt x="2880" y="34"/>
                    <a:pt x="2889" y="58"/>
                  </a:cubicBezTo>
                  <a:cubicBezTo>
                    <a:pt x="2897" y="81"/>
                    <a:pt x="2924" y="96"/>
                    <a:pt x="2946" y="90"/>
                  </a:cubicBezTo>
                  <a:close/>
                  <a:moveTo>
                    <a:pt x="2839" y="206"/>
                  </a:moveTo>
                  <a:cubicBezTo>
                    <a:pt x="2856" y="200"/>
                    <a:pt x="2867" y="176"/>
                    <a:pt x="2860" y="159"/>
                  </a:cubicBezTo>
                  <a:cubicBezTo>
                    <a:pt x="2854" y="144"/>
                    <a:pt x="2833" y="134"/>
                    <a:pt x="2817" y="138"/>
                  </a:cubicBezTo>
                  <a:cubicBezTo>
                    <a:pt x="2800" y="143"/>
                    <a:pt x="2787" y="163"/>
                    <a:pt x="2791" y="178"/>
                  </a:cubicBezTo>
                  <a:cubicBezTo>
                    <a:pt x="2796" y="198"/>
                    <a:pt x="2820" y="212"/>
                    <a:pt x="2839" y="206"/>
                  </a:cubicBezTo>
                  <a:close/>
                  <a:moveTo>
                    <a:pt x="2910" y="419"/>
                  </a:moveTo>
                  <a:cubicBezTo>
                    <a:pt x="2935" y="460"/>
                    <a:pt x="2941" y="461"/>
                    <a:pt x="2976" y="426"/>
                  </a:cubicBezTo>
                  <a:cubicBezTo>
                    <a:pt x="2973" y="414"/>
                    <a:pt x="2969" y="401"/>
                    <a:pt x="2966" y="390"/>
                  </a:cubicBezTo>
                  <a:cubicBezTo>
                    <a:pt x="2938" y="385"/>
                    <a:pt x="2919" y="389"/>
                    <a:pt x="2910" y="419"/>
                  </a:cubicBezTo>
                  <a:close/>
                  <a:moveTo>
                    <a:pt x="3086" y="263"/>
                  </a:moveTo>
                  <a:cubicBezTo>
                    <a:pt x="3111" y="254"/>
                    <a:pt x="3122" y="222"/>
                    <a:pt x="3111" y="191"/>
                  </a:cubicBezTo>
                  <a:cubicBezTo>
                    <a:pt x="3102" y="168"/>
                    <a:pt x="3068" y="151"/>
                    <a:pt x="3044" y="160"/>
                  </a:cubicBezTo>
                  <a:cubicBezTo>
                    <a:pt x="3023" y="169"/>
                    <a:pt x="3007" y="213"/>
                    <a:pt x="3017" y="238"/>
                  </a:cubicBezTo>
                  <a:cubicBezTo>
                    <a:pt x="3026" y="260"/>
                    <a:pt x="3060" y="272"/>
                    <a:pt x="3086" y="263"/>
                  </a:cubicBezTo>
                  <a:close/>
                  <a:moveTo>
                    <a:pt x="2935" y="340"/>
                  </a:moveTo>
                  <a:cubicBezTo>
                    <a:pt x="2954" y="331"/>
                    <a:pt x="2963" y="304"/>
                    <a:pt x="2954" y="283"/>
                  </a:cubicBezTo>
                  <a:cubicBezTo>
                    <a:pt x="2944" y="259"/>
                    <a:pt x="2919" y="248"/>
                    <a:pt x="2895" y="258"/>
                  </a:cubicBezTo>
                  <a:cubicBezTo>
                    <a:pt x="2873" y="267"/>
                    <a:pt x="2861" y="295"/>
                    <a:pt x="2870" y="316"/>
                  </a:cubicBezTo>
                  <a:cubicBezTo>
                    <a:pt x="2880" y="338"/>
                    <a:pt x="2913" y="350"/>
                    <a:pt x="2935" y="340"/>
                  </a:cubicBezTo>
                  <a:close/>
                  <a:moveTo>
                    <a:pt x="2870" y="680"/>
                  </a:moveTo>
                  <a:cubicBezTo>
                    <a:pt x="2887" y="693"/>
                    <a:pt x="2903" y="707"/>
                    <a:pt x="2917" y="687"/>
                  </a:cubicBezTo>
                  <a:cubicBezTo>
                    <a:pt x="2925" y="676"/>
                    <a:pt x="2929" y="657"/>
                    <a:pt x="2925" y="644"/>
                  </a:cubicBezTo>
                  <a:cubicBezTo>
                    <a:pt x="2919" y="621"/>
                    <a:pt x="2897" y="625"/>
                    <a:pt x="2871" y="630"/>
                  </a:cubicBezTo>
                  <a:cubicBezTo>
                    <a:pt x="2871" y="649"/>
                    <a:pt x="2870" y="665"/>
                    <a:pt x="2870" y="680"/>
                  </a:cubicBezTo>
                  <a:close/>
                  <a:moveTo>
                    <a:pt x="971" y="1771"/>
                  </a:moveTo>
                  <a:cubicBezTo>
                    <a:pt x="988" y="1778"/>
                    <a:pt x="997" y="1774"/>
                    <a:pt x="1010" y="1751"/>
                  </a:cubicBezTo>
                  <a:cubicBezTo>
                    <a:pt x="1006" y="1742"/>
                    <a:pt x="1001" y="1733"/>
                    <a:pt x="997" y="1724"/>
                  </a:cubicBezTo>
                  <a:cubicBezTo>
                    <a:pt x="973" y="1720"/>
                    <a:pt x="963" y="1723"/>
                    <a:pt x="958" y="1739"/>
                  </a:cubicBezTo>
                  <a:cubicBezTo>
                    <a:pt x="954" y="1754"/>
                    <a:pt x="959" y="1767"/>
                    <a:pt x="971" y="1771"/>
                  </a:cubicBezTo>
                  <a:close/>
                  <a:moveTo>
                    <a:pt x="803" y="2035"/>
                  </a:moveTo>
                  <a:cubicBezTo>
                    <a:pt x="806" y="2047"/>
                    <a:pt x="820" y="2052"/>
                    <a:pt x="842" y="2050"/>
                  </a:cubicBezTo>
                  <a:cubicBezTo>
                    <a:pt x="852" y="2024"/>
                    <a:pt x="853" y="2011"/>
                    <a:pt x="841" y="2006"/>
                  </a:cubicBezTo>
                  <a:cubicBezTo>
                    <a:pt x="832" y="2002"/>
                    <a:pt x="818" y="2002"/>
                    <a:pt x="809" y="2006"/>
                  </a:cubicBezTo>
                  <a:cubicBezTo>
                    <a:pt x="797" y="2011"/>
                    <a:pt x="800" y="2025"/>
                    <a:pt x="803" y="2035"/>
                  </a:cubicBezTo>
                  <a:close/>
                  <a:moveTo>
                    <a:pt x="874" y="1840"/>
                  </a:moveTo>
                  <a:cubicBezTo>
                    <a:pt x="881" y="1834"/>
                    <a:pt x="888" y="1828"/>
                    <a:pt x="898" y="1820"/>
                  </a:cubicBezTo>
                  <a:cubicBezTo>
                    <a:pt x="895" y="1810"/>
                    <a:pt x="893" y="1798"/>
                    <a:pt x="887" y="1789"/>
                  </a:cubicBezTo>
                  <a:cubicBezTo>
                    <a:pt x="878" y="1774"/>
                    <a:pt x="856" y="1772"/>
                    <a:pt x="843" y="1782"/>
                  </a:cubicBezTo>
                  <a:cubicBezTo>
                    <a:pt x="831" y="1791"/>
                    <a:pt x="831" y="1810"/>
                    <a:pt x="842" y="1824"/>
                  </a:cubicBezTo>
                  <a:cubicBezTo>
                    <a:pt x="850" y="1835"/>
                    <a:pt x="861" y="1841"/>
                    <a:pt x="874" y="1840"/>
                  </a:cubicBezTo>
                  <a:close/>
                  <a:moveTo>
                    <a:pt x="710" y="176"/>
                  </a:moveTo>
                  <a:cubicBezTo>
                    <a:pt x="728" y="170"/>
                    <a:pt x="735" y="148"/>
                    <a:pt x="728" y="126"/>
                  </a:cubicBezTo>
                  <a:cubicBezTo>
                    <a:pt x="722" y="110"/>
                    <a:pt x="697" y="98"/>
                    <a:pt x="681" y="104"/>
                  </a:cubicBezTo>
                  <a:cubicBezTo>
                    <a:pt x="666" y="110"/>
                    <a:pt x="655" y="141"/>
                    <a:pt x="662" y="159"/>
                  </a:cubicBezTo>
                  <a:cubicBezTo>
                    <a:pt x="668" y="174"/>
                    <a:pt x="692" y="183"/>
                    <a:pt x="710" y="176"/>
                  </a:cubicBezTo>
                  <a:close/>
                  <a:moveTo>
                    <a:pt x="1090" y="1877"/>
                  </a:moveTo>
                  <a:cubicBezTo>
                    <a:pt x="1106" y="1872"/>
                    <a:pt x="1111" y="1859"/>
                    <a:pt x="1109" y="1843"/>
                  </a:cubicBezTo>
                  <a:cubicBezTo>
                    <a:pt x="1092" y="1825"/>
                    <a:pt x="1083" y="1823"/>
                    <a:pt x="1070" y="1832"/>
                  </a:cubicBezTo>
                  <a:cubicBezTo>
                    <a:pt x="1061" y="1839"/>
                    <a:pt x="1057" y="1846"/>
                    <a:pt x="1060" y="1857"/>
                  </a:cubicBezTo>
                  <a:cubicBezTo>
                    <a:pt x="1065" y="1869"/>
                    <a:pt x="1079" y="1880"/>
                    <a:pt x="1090" y="1877"/>
                  </a:cubicBezTo>
                  <a:close/>
                  <a:moveTo>
                    <a:pt x="701" y="282"/>
                  </a:moveTo>
                  <a:cubicBezTo>
                    <a:pt x="709" y="293"/>
                    <a:pt x="724" y="297"/>
                    <a:pt x="736" y="290"/>
                  </a:cubicBezTo>
                  <a:cubicBezTo>
                    <a:pt x="748" y="283"/>
                    <a:pt x="757" y="274"/>
                    <a:pt x="755" y="258"/>
                  </a:cubicBezTo>
                  <a:cubicBezTo>
                    <a:pt x="753" y="243"/>
                    <a:pt x="743" y="238"/>
                    <a:pt x="711" y="237"/>
                  </a:cubicBezTo>
                  <a:cubicBezTo>
                    <a:pt x="698" y="251"/>
                    <a:pt x="689" y="264"/>
                    <a:pt x="701" y="282"/>
                  </a:cubicBezTo>
                  <a:close/>
                  <a:moveTo>
                    <a:pt x="713" y="350"/>
                  </a:moveTo>
                  <a:cubicBezTo>
                    <a:pt x="698" y="346"/>
                    <a:pt x="691" y="352"/>
                    <a:pt x="677" y="383"/>
                  </a:cubicBezTo>
                  <a:cubicBezTo>
                    <a:pt x="691" y="411"/>
                    <a:pt x="700" y="417"/>
                    <a:pt x="722" y="412"/>
                  </a:cubicBezTo>
                  <a:cubicBezTo>
                    <a:pt x="736" y="408"/>
                    <a:pt x="743" y="399"/>
                    <a:pt x="743" y="385"/>
                  </a:cubicBezTo>
                  <a:cubicBezTo>
                    <a:pt x="743" y="370"/>
                    <a:pt x="728" y="353"/>
                    <a:pt x="713" y="350"/>
                  </a:cubicBezTo>
                  <a:close/>
                  <a:moveTo>
                    <a:pt x="2193" y="228"/>
                  </a:moveTo>
                  <a:cubicBezTo>
                    <a:pt x="2214" y="228"/>
                    <a:pt x="2229" y="218"/>
                    <a:pt x="2235" y="197"/>
                  </a:cubicBezTo>
                  <a:cubicBezTo>
                    <a:pt x="2243" y="168"/>
                    <a:pt x="2238" y="157"/>
                    <a:pt x="2195" y="131"/>
                  </a:cubicBezTo>
                  <a:cubicBezTo>
                    <a:pt x="2158" y="148"/>
                    <a:pt x="2150" y="159"/>
                    <a:pt x="2155" y="186"/>
                  </a:cubicBezTo>
                  <a:cubicBezTo>
                    <a:pt x="2160" y="209"/>
                    <a:pt x="2176" y="229"/>
                    <a:pt x="2193" y="228"/>
                  </a:cubicBezTo>
                  <a:close/>
                  <a:moveTo>
                    <a:pt x="2237" y="416"/>
                  </a:moveTo>
                  <a:cubicBezTo>
                    <a:pt x="2243" y="435"/>
                    <a:pt x="2266" y="443"/>
                    <a:pt x="2300" y="439"/>
                  </a:cubicBezTo>
                  <a:cubicBezTo>
                    <a:pt x="2318" y="399"/>
                    <a:pt x="2319" y="377"/>
                    <a:pt x="2299" y="368"/>
                  </a:cubicBezTo>
                  <a:cubicBezTo>
                    <a:pt x="2284" y="362"/>
                    <a:pt x="2262" y="363"/>
                    <a:pt x="2247" y="369"/>
                  </a:cubicBezTo>
                  <a:cubicBezTo>
                    <a:pt x="2228" y="377"/>
                    <a:pt x="2233" y="399"/>
                    <a:pt x="2237" y="416"/>
                  </a:cubicBezTo>
                  <a:close/>
                  <a:moveTo>
                    <a:pt x="1105" y="1780"/>
                  </a:moveTo>
                  <a:cubicBezTo>
                    <a:pt x="1131" y="1771"/>
                    <a:pt x="1141" y="1762"/>
                    <a:pt x="1140" y="1745"/>
                  </a:cubicBezTo>
                  <a:cubicBezTo>
                    <a:pt x="1140" y="1733"/>
                    <a:pt x="1130" y="1722"/>
                    <a:pt x="1116" y="1720"/>
                  </a:cubicBezTo>
                  <a:cubicBezTo>
                    <a:pt x="1102" y="1719"/>
                    <a:pt x="1091" y="1723"/>
                    <a:pt x="1084" y="1736"/>
                  </a:cubicBezTo>
                  <a:cubicBezTo>
                    <a:pt x="1077" y="1752"/>
                    <a:pt x="1081" y="1761"/>
                    <a:pt x="1105" y="1780"/>
                  </a:cubicBezTo>
                  <a:close/>
                  <a:moveTo>
                    <a:pt x="2288" y="621"/>
                  </a:moveTo>
                  <a:cubicBezTo>
                    <a:pt x="2280" y="632"/>
                    <a:pt x="2276" y="651"/>
                    <a:pt x="2280" y="664"/>
                  </a:cubicBezTo>
                  <a:cubicBezTo>
                    <a:pt x="2286" y="686"/>
                    <a:pt x="2316" y="689"/>
                    <a:pt x="2362" y="675"/>
                  </a:cubicBezTo>
                  <a:cubicBezTo>
                    <a:pt x="2376" y="636"/>
                    <a:pt x="2374" y="624"/>
                    <a:pt x="2354" y="611"/>
                  </a:cubicBezTo>
                  <a:cubicBezTo>
                    <a:pt x="2338" y="600"/>
                    <a:pt x="2301" y="604"/>
                    <a:pt x="2288" y="621"/>
                  </a:cubicBezTo>
                  <a:close/>
                  <a:moveTo>
                    <a:pt x="2354" y="99"/>
                  </a:moveTo>
                  <a:cubicBezTo>
                    <a:pt x="2365" y="90"/>
                    <a:pt x="2376" y="81"/>
                    <a:pt x="2391" y="68"/>
                  </a:cubicBezTo>
                  <a:cubicBezTo>
                    <a:pt x="2386" y="52"/>
                    <a:pt x="2384" y="32"/>
                    <a:pt x="2374" y="17"/>
                  </a:cubicBezTo>
                  <a:cubicBezTo>
                    <a:pt x="2371" y="13"/>
                    <a:pt x="2368" y="9"/>
                    <a:pt x="2364" y="6"/>
                  </a:cubicBezTo>
                  <a:cubicBezTo>
                    <a:pt x="2302" y="6"/>
                    <a:pt x="2302" y="6"/>
                    <a:pt x="2302" y="6"/>
                  </a:cubicBezTo>
                  <a:cubicBezTo>
                    <a:pt x="2284" y="20"/>
                    <a:pt x="2283" y="51"/>
                    <a:pt x="2301" y="74"/>
                  </a:cubicBezTo>
                  <a:cubicBezTo>
                    <a:pt x="2314" y="91"/>
                    <a:pt x="2331" y="102"/>
                    <a:pt x="2354" y="99"/>
                  </a:cubicBezTo>
                  <a:close/>
                  <a:moveTo>
                    <a:pt x="1218" y="2037"/>
                  </a:moveTo>
                  <a:cubicBezTo>
                    <a:pt x="1234" y="2063"/>
                    <a:pt x="1238" y="2063"/>
                    <a:pt x="1259" y="2042"/>
                  </a:cubicBezTo>
                  <a:cubicBezTo>
                    <a:pt x="1257" y="2034"/>
                    <a:pt x="1255" y="2026"/>
                    <a:pt x="1253" y="2019"/>
                  </a:cubicBezTo>
                  <a:cubicBezTo>
                    <a:pt x="1236" y="2016"/>
                    <a:pt x="1224" y="2019"/>
                    <a:pt x="1218" y="2037"/>
                  </a:cubicBezTo>
                  <a:close/>
                  <a:moveTo>
                    <a:pt x="1240" y="1834"/>
                  </a:moveTo>
                  <a:cubicBezTo>
                    <a:pt x="1252" y="1831"/>
                    <a:pt x="1263" y="1813"/>
                    <a:pt x="1260" y="1802"/>
                  </a:cubicBezTo>
                  <a:cubicBezTo>
                    <a:pt x="1256" y="1786"/>
                    <a:pt x="1238" y="1778"/>
                    <a:pt x="1220" y="1784"/>
                  </a:cubicBezTo>
                  <a:cubicBezTo>
                    <a:pt x="1205" y="1789"/>
                    <a:pt x="1200" y="1799"/>
                    <a:pt x="1205" y="1814"/>
                  </a:cubicBezTo>
                  <a:cubicBezTo>
                    <a:pt x="1210" y="1828"/>
                    <a:pt x="1227" y="1837"/>
                    <a:pt x="1240" y="1834"/>
                  </a:cubicBezTo>
                  <a:close/>
                  <a:moveTo>
                    <a:pt x="2371" y="266"/>
                  </a:moveTo>
                  <a:cubicBezTo>
                    <a:pt x="2357" y="250"/>
                    <a:pt x="2350" y="225"/>
                    <a:pt x="2323" y="237"/>
                  </a:cubicBezTo>
                  <a:cubicBezTo>
                    <a:pt x="2309" y="243"/>
                    <a:pt x="2296" y="254"/>
                    <a:pt x="2301" y="274"/>
                  </a:cubicBezTo>
                  <a:cubicBezTo>
                    <a:pt x="2307" y="298"/>
                    <a:pt x="2324" y="305"/>
                    <a:pt x="2350" y="302"/>
                  </a:cubicBezTo>
                  <a:cubicBezTo>
                    <a:pt x="2356" y="291"/>
                    <a:pt x="2363" y="279"/>
                    <a:pt x="2371" y="266"/>
                  </a:cubicBezTo>
                  <a:close/>
                  <a:moveTo>
                    <a:pt x="2295" y="539"/>
                  </a:moveTo>
                  <a:cubicBezTo>
                    <a:pt x="2303" y="520"/>
                    <a:pt x="2293" y="503"/>
                    <a:pt x="2278" y="490"/>
                  </a:cubicBezTo>
                  <a:cubicBezTo>
                    <a:pt x="2256" y="483"/>
                    <a:pt x="2243" y="493"/>
                    <a:pt x="2232" y="511"/>
                  </a:cubicBezTo>
                  <a:cubicBezTo>
                    <a:pt x="2221" y="529"/>
                    <a:pt x="2228" y="543"/>
                    <a:pt x="2241" y="560"/>
                  </a:cubicBezTo>
                  <a:cubicBezTo>
                    <a:pt x="2265" y="565"/>
                    <a:pt x="2285" y="561"/>
                    <a:pt x="2295" y="539"/>
                  </a:cubicBezTo>
                  <a:close/>
                  <a:moveTo>
                    <a:pt x="2321" y="856"/>
                  </a:moveTo>
                  <a:cubicBezTo>
                    <a:pt x="2290" y="863"/>
                    <a:pt x="2283" y="888"/>
                    <a:pt x="2279" y="919"/>
                  </a:cubicBezTo>
                  <a:cubicBezTo>
                    <a:pt x="2295" y="930"/>
                    <a:pt x="2312" y="940"/>
                    <a:pt x="2329" y="951"/>
                  </a:cubicBezTo>
                  <a:cubicBezTo>
                    <a:pt x="2370" y="922"/>
                    <a:pt x="2379" y="908"/>
                    <a:pt x="2373" y="888"/>
                  </a:cubicBezTo>
                  <a:cubicBezTo>
                    <a:pt x="2367" y="869"/>
                    <a:pt x="2341" y="851"/>
                    <a:pt x="2321" y="856"/>
                  </a:cubicBezTo>
                  <a:close/>
                  <a:moveTo>
                    <a:pt x="2157" y="691"/>
                  </a:moveTo>
                  <a:cubicBezTo>
                    <a:pt x="2124" y="746"/>
                    <a:pt x="2132" y="764"/>
                    <a:pt x="2196" y="779"/>
                  </a:cubicBezTo>
                  <a:cubicBezTo>
                    <a:pt x="2231" y="755"/>
                    <a:pt x="2236" y="746"/>
                    <a:pt x="2228" y="720"/>
                  </a:cubicBezTo>
                  <a:cubicBezTo>
                    <a:pt x="2218" y="690"/>
                    <a:pt x="2206" y="685"/>
                    <a:pt x="2157" y="691"/>
                  </a:cubicBezTo>
                  <a:close/>
                  <a:moveTo>
                    <a:pt x="2443" y="702"/>
                  </a:moveTo>
                  <a:cubicBezTo>
                    <a:pt x="2405" y="716"/>
                    <a:pt x="2393" y="728"/>
                    <a:pt x="2395" y="752"/>
                  </a:cubicBezTo>
                  <a:cubicBezTo>
                    <a:pt x="2397" y="768"/>
                    <a:pt x="2404" y="779"/>
                    <a:pt x="2421" y="782"/>
                  </a:cubicBezTo>
                  <a:cubicBezTo>
                    <a:pt x="2439" y="786"/>
                    <a:pt x="2455" y="782"/>
                    <a:pt x="2464" y="764"/>
                  </a:cubicBezTo>
                  <a:cubicBezTo>
                    <a:pt x="2475" y="739"/>
                    <a:pt x="2470" y="718"/>
                    <a:pt x="2443" y="702"/>
                  </a:cubicBezTo>
                  <a:close/>
                  <a:moveTo>
                    <a:pt x="1161" y="1864"/>
                  </a:moveTo>
                  <a:cubicBezTo>
                    <a:pt x="1151" y="1867"/>
                    <a:pt x="1142" y="1879"/>
                    <a:pt x="1145" y="1888"/>
                  </a:cubicBezTo>
                  <a:cubicBezTo>
                    <a:pt x="1148" y="1900"/>
                    <a:pt x="1163" y="1909"/>
                    <a:pt x="1175" y="1905"/>
                  </a:cubicBezTo>
                  <a:cubicBezTo>
                    <a:pt x="1185" y="1902"/>
                    <a:pt x="1192" y="1887"/>
                    <a:pt x="1188" y="1876"/>
                  </a:cubicBezTo>
                  <a:cubicBezTo>
                    <a:pt x="1184" y="1867"/>
                    <a:pt x="1171" y="1861"/>
                    <a:pt x="1161" y="1864"/>
                  </a:cubicBezTo>
                  <a:close/>
                  <a:moveTo>
                    <a:pt x="2427" y="226"/>
                  </a:moveTo>
                  <a:cubicBezTo>
                    <a:pt x="2452" y="211"/>
                    <a:pt x="2470" y="196"/>
                    <a:pt x="2461" y="168"/>
                  </a:cubicBezTo>
                  <a:cubicBezTo>
                    <a:pt x="2454" y="150"/>
                    <a:pt x="2442" y="135"/>
                    <a:pt x="2419" y="138"/>
                  </a:cubicBezTo>
                  <a:cubicBezTo>
                    <a:pt x="2402" y="140"/>
                    <a:pt x="2381" y="141"/>
                    <a:pt x="2378" y="162"/>
                  </a:cubicBezTo>
                  <a:cubicBezTo>
                    <a:pt x="2373" y="197"/>
                    <a:pt x="2399" y="211"/>
                    <a:pt x="2427" y="226"/>
                  </a:cubicBezTo>
                  <a:close/>
                  <a:moveTo>
                    <a:pt x="2440" y="463"/>
                  </a:moveTo>
                  <a:cubicBezTo>
                    <a:pt x="2459" y="440"/>
                    <a:pt x="2456" y="417"/>
                    <a:pt x="2439" y="395"/>
                  </a:cubicBezTo>
                  <a:cubicBezTo>
                    <a:pt x="2394" y="399"/>
                    <a:pt x="2381" y="407"/>
                    <a:pt x="2383" y="430"/>
                  </a:cubicBezTo>
                  <a:cubicBezTo>
                    <a:pt x="2386" y="456"/>
                    <a:pt x="2402" y="465"/>
                    <a:pt x="2440" y="463"/>
                  </a:cubicBezTo>
                  <a:close/>
                  <a:moveTo>
                    <a:pt x="2159" y="338"/>
                  </a:moveTo>
                  <a:cubicBezTo>
                    <a:pt x="2139" y="318"/>
                    <a:pt x="2117" y="319"/>
                    <a:pt x="2095" y="333"/>
                  </a:cubicBezTo>
                  <a:cubicBezTo>
                    <a:pt x="2067" y="351"/>
                    <a:pt x="2070" y="377"/>
                    <a:pt x="2080" y="416"/>
                  </a:cubicBezTo>
                  <a:cubicBezTo>
                    <a:pt x="2090" y="419"/>
                    <a:pt x="2105" y="425"/>
                    <a:pt x="2116" y="429"/>
                  </a:cubicBezTo>
                  <a:cubicBezTo>
                    <a:pt x="2168" y="406"/>
                    <a:pt x="2171" y="375"/>
                    <a:pt x="2159" y="338"/>
                  </a:cubicBezTo>
                  <a:close/>
                  <a:moveTo>
                    <a:pt x="2416" y="531"/>
                  </a:moveTo>
                  <a:cubicBezTo>
                    <a:pt x="2398" y="538"/>
                    <a:pt x="2384" y="565"/>
                    <a:pt x="2391" y="582"/>
                  </a:cubicBezTo>
                  <a:cubicBezTo>
                    <a:pt x="2397" y="601"/>
                    <a:pt x="2430" y="613"/>
                    <a:pt x="2451" y="605"/>
                  </a:cubicBezTo>
                  <a:cubicBezTo>
                    <a:pt x="2471" y="598"/>
                    <a:pt x="2474" y="584"/>
                    <a:pt x="2464" y="558"/>
                  </a:cubicBezTo>
                  <a:cubicBezTo>
                    <a:pt x="2453" y="533"/>
                    <a:pt x="2437" y="524"/>
                    <a:pt x="2416" y="531"/>
                  </a:cubicBezTo>
                  <a:close/>
                  <a:moveTo>
                    <a:pt x="1215" y="2108"/>
                  </a:moveTo>
                  <a:cubicBezTo>
                    <a:pt x="1212" y="2120"/>
                    <a:pt x="1215" y="2129"/>
                    <a:pt x="1226" y="2134"/>
                  </a:cubicBezTo>
                  <a:cubicBezTo>
                    <a:pt x="1241" y="2141"/>
                    <a:pt x="1253" y="2136"/>
                    <a:pt x="1267" y="2117"/>
                  </a:cubicBezTo>
                  <a:cubicBezTo>
                    <a:pt x="1263" y="2109"/>
                    <a:pt x="1259" y="2100"/>
                    <a:pt x="1254" y="2091"/>
                  </a:cubicBezTo>
                  <a:cubicBezTo>
                    <a:pt x="1224" y="2090"/>
                    <a:pt x="1218" y="2092"/>
                    <a:pt x="1215" y="2108"/>
                  </a:cubicBezTo>
                  <a:close/>
                  <a:moveTo>
                    <a:pt x="1234" y="1988"/>
                  </a:moveTo>
                  <a:cubicBezTo>
                    <a:pt x="1245" y="1983"/>
                    <a:pt x="1251" y="1966"/>
                    <a:pt x="1245" y="1953"/>
                  </a:cubicBezTo>
                  <a:cubicBezTo>
                    <a:pt x="1239" y="1938"/>
                    <a:pt x="1224" y="1932"/>
                    <a:pt x="1209" y="1938"/>
                  </a:cubicBezTo>
                  <a:cubicBezTo>
                    <a:pt x="1195" y="1943"/>
                    <a:pt x="1188" y="1960"/>
                    <a:pt x="1194" y="1974"/>
                  </a:cubicBezTo>
                  <a:cubicBezTo>
                    <a:pt x="1200" y="1987"/>
                    <a:pt x="1220" y="1995"/>
                    <a:pt x="1234" y="1988"/>
                  </a:cubicBezTo>
                  <a:close/>
                  <a:moveTo>
                    <a:pt x="1327" y="1941"/>
                  </a:moveTo>
                  <a:cubicBezTo>
                    <a:pt x="1342" y="1935"/>
                    <a:pt x="1349" y="1915"/>
                    <a:pt x="1342" y="1896"/>
                  </a:cubicBezTo>
                  <a:cubicBezTo>
                    <a:pt x="1337" y="1882"/>
                    <a:pt x="1316" y="1872"/>
                    <a:pt x="1301" y="1877"/>
                  </a:cubicBezTo>
                  <a:cubicBezTo>
                    <a:pt x="1288" y="1882"/>
                    <a:pt x="1278" y="1910"/>
                    <a:pt x="1284" y="1925"/>
                  </a:cubicBezTo>
                  <a:cubicBezTo>
                    <a:pt x="1290" y="1939"/>
                    <a:pt x="1311" y="1947"/>
                    <a:pt x="1327" y="1941"/>
                  </a:cubicBezTo>
                  <a:close/>
                  <a:moveTo>
                    <a:pt x="1328" y="1995"/>
                  </a:moveTo>
                  <a:cubicBezTo>
                    <a:pt x="1316" y="2007"/>
                    <a:pt x="1308" y="2019"/>
                    <a:pt x="1318" y="2035"/>
                  </a:cubicBezTo>
                  <a:cubicBezTo>
                    <a:pt x="1326" y="2045"/>
                    <a:pt x="1339" y="2048"/>
                    <a:pt x="1350" y="2042"/>
                  </a:cubicBezTo>
                  <a:cubicBezTo>
                    <a:pt x="1360" y="2036"/>
                    <a:pt x="1369" y="2028"/>
                    <a:pt x="1367" y="2014"/>
                  </a:cubicBezTo>
                  <a:cubicBezTo>
                    <a:pt x="1365" y="2000"/>
                    <a:pt x="1356" y="1996"/>
                    <a:pt x="1328" y="1995"/>
                  </a:cubicBezTo>
                  <a:close/>
                  <a:moveTo>
                    <a:pt x="1330" y="2095"/>
                  </a:moveTo>
                  <a:cubicBezTo>
                    <a:pt x="1316" y="2092"/>
                    <a:pt x="1310" y="2097"/>
                    <a:pt x="1298" y="2124"/>
                  </a:cubicBezTo>
                  <a:cubicBezTo>
                    <a:pt x="1310" y="2149"/>
                    <a:pt x="1318" y="2154"/>
                    <a:pt x="1338" y="2150"/>
                  </a:cubicBezTo>
                  <a:cubicBezTo>
                    <a:pt x="1350" y="2147"/>
                    <a:pt x="1356" y="2139"/>
                    <a:pt x="1356" y="2127"/>
                  </a:cubicBezTo>
                  <a:cubicBezTo>
                    <a:pt x="1356" y="2113"/>
                    <a:pt x="1343" y="2098"/>
                    <a:pt x="1330" y="2095"/>
                  </a:cubicBezTo>
                  <a:close/>
                  <a:moveTo>
                    <a:pt x="2163" y="537"/>
                  </a:moveTo>
                  <a:cubicBezTo>
                    <a:pt x="2155" y="518"/>
                    <a:pt x="2133" y="510"/>
                    <a:pt x="2111" y="520"/>
                  </a:cubicBezTo>
                  <a:cubicBezTo>
                    <a:pt x="2084" y="531"/>
                    <a:pt x="2074" y="550"/>
                    <a:pt x="2084" y="571"/>
                  </a:cubicBezTo>
                  <a:cubicBezTo>
                    <a:pt x="2094" y="592"/>
                    <a:pt x="2120" y="604"/>
                    <a:pt x="2139" y="597"/>
                  </a:cubicBezTo>
                  <a:cubicBezTo>
                    <a:pt x="2160" y="588"/>
                    <a:pt x="2172" y="559"/>
                    <a:pt x="2163" y="537"/>
                  </a:cubicBezTo>
                  <a:close/>
                  <a:moveTo>
                    <a:pt x="2968" y="506"/>
                  </a:moveTo>
                  <a:cubicBezTo>
                    <a:pt x="2919" y="504"/>
                    <a:pt x="2910" y="508"/>
                    <a:pt x="2904" y="534"/>
                  </a:cubicBezTo>
                  <a:cubicBezTo>
                    <a:pt x="2899" y="553"/>
                    <a:pt x="2905" y="568"/>
                    <a:pt x="2923" y="577"/>
                  </a:cubicBezTo>
                  <a:cubicBezTo>
                    <a:pt x="2947" y="588"/>
                    <a:pt x="2967" y="579"/>
                    <a:pt x="2989" y="548"/>
                  </a:cubicBezTo>
                  <a:cubicBezTo>
                    <a:pt x="2983" y="535"/>
                    <a:pt x="2976" y="521"/>
                    <a:pt x="2968" y="506"/>
                  </a:cubicBezTo>
                  <a:close/>
                  <a:moveTo>
                    <a:pt x="2897" y="816"/>
                  </a:moveTo>
                  <a:cubicBezTo>
                    <a:pt x="2881" y="824"/>
                    <a:pt x="2873" y="829"/>
                    <a:pt x="2865" y="833"/>
                  </a:cubicBezTo>
                  <a:cubicBezTo>
                    <a:pt x="2843" y="843"/>
                    <a:pt x="2832" y="863"/>
                    <a:pt x="2837" y="882"/>
                  </a:cubicBezTo>
                  <a:cubicBezTo>
                    <a:pt x="2842" y="901"/>
                    <a:pt x="2856" y="918"/>
                    <a:pt x="2870" y="931"/>
                  </a:cubicBezTo>
                  <a:cubicBezTo>
                    <a:pt x="2883" y="943"/>
                    <a:pt x="2918" y="934"/>
                    <a:pt x="2932" y="920"/>
                  </a:cubicBezTo>
                  <a:cubicBezTo>
                    <a:pt x="2946" y="905"/>
                    <a:pt x="2946" y="889"/>
                    <a:pt x="2935" y="873"/>
                  </a:cubicBezTo>
                  <a:cubicBezTo>
                    <a:pt x="2923" y="855"/>
                    <a:pt x="2911" y="837"/>
                    <a:pt x="2897" y="816"/>
                  </a:cubicBezTo>
                  <a:close/>
                  <a:moveTo>
                    <a:pt x="2778" y="710"/>
                  </a:moveTo>
                  <a:cubicBezTo>
                    <a:pt x="2751" y="744"/>
                    <a:pt x="2751" y="747"/>
                    <a:pt x="2777" y="781"/>
                  </a:cubicBezTo>
                  <a:cubicBezTo>
                    <a:pt x="2817" y="779"/>
                    <a:pt x="2833" y="768"/>
                    <a:pt x="2834" y="741"/>
                  </a:cubicBezTo>
                  <a:cubicBezTo>
                    <a:pt x="2835" y="718"/>
                    <a:pt x="2823" y="711"/>
                    <a:pt x="2778" y="710"/>
                  </a:cubicBezTo>
                  <a:close/>
                  <a:moveTo>
                    <a:pt x="3151" y="381"/>
                  </a:moveTo>
                  <a:cubicBezTo>
                    <a:pt x="3148" y="360"/>
                    <a:pt x="3134" y="353"/>
                    <a:pt x="3087" y="350"/>
                  </a:cubicBezTo>
                  <a:cubicBezTo>
                    <a:pt x="3068" y="370"/>
                    <a:pt x="3055" y="390"/>
                    <a:pt x="3072" y="415"/>
                  </a:cubicBezTo>
                  <a:cubicBezTo>
                    <a:pt x="3084" y="432"/>
                    <a:pt x="3106" y="437"/>
                    <a:pt x="3123" y="427"/>
                  </a:cubicBezTo>
                  <a:cubicBezTo>
                    <a:pt x="3140" y="417"/>
                    <a:pt x="3154" y="404"/>
                    <a:pt x="3151" y="381"/>
                  </a:cubicBezTo>
                  <a:close/>
                  <a:moveTo>
                    <a:pt x="3005" y="694"/>
                  </a:moveTo>
                  <a:cubicBezTo>
                    <a:pt x="2985" y="702"/>
                    <a:pt x="2970" y="734"/>
                    <a:pt x="2977" y="754"/>
                  </a:cubicBezTo>
                  <a:cubicBezTo>
                    <a:pt x="2984" y="773"/>
                    <a:pt x="3016" y="784"/>
                    <a:pt x="3038" y="775"/>
                  </a:cubicBezTo>
                  <a:cubicBezTo>
                    <a:pt x="3058" y="767"/>
                    <a:pt x="3066" y="745"/>
                    <a:pt x="3057" y="724"/>
                  </a:cubicBezTo>
                  <a:cubicBezTo>
                    <a:pt x="3047" y="701"/>
                    <a:pt x="3023" y="687"/>
                    <a:pt x="3005" y="694"/>
                  </a:cubicBezTo>
                  <a:close/>
                  <a:moveTo>
                    <a:pt x="2699" y="922"/>
                  </a:moveTo>
                  <a:cubicBezTo>
                    <a:pt x="2677" y="930"/>
                    <a:pt x="2667" y="950"/>
                    <a:pt x="2675" y="970"/>
                  </a:cubicBezTo>
                  <a:cubicBezTo>
                    <a:pt x="2686" y="995"/>
                    <a:pt x="2711" y="1008"/>
                    <a:pt x="2732" y="1000"/>
                  </a:cubicBezTo>
                  <a:cubicBezTo>
                    <a:pt x="2754" y="991"/>
                    <a:pt x="2765" y="963"/>
                    <a:pt x="2756" y="941"/>
                  </a:cubicBezTo>
                  <a:cubicBezTo>
                    <a:pt x="2750" y="923"/>
                    <a:pt x="2724" y="914"/>
                    <a:pt x="2699" y="922"/>
                  </a:cubicBezTo>
                  <a:close/>
                  <a:moveTo>
                    <a:pt x="3090" y="512"/>
                  </a:moveTo>
                  <a:cubicBezTo>
                    <a:pt x="3068" y="508"/>
                    <a:pt x="3058" y="516"/>
                    <a:pt x="3038" y="560"/>
                  </a:cubicBezTo>
                  <a:cubicBezTo>
                    <a:pt x="3058" y="601"/>
                    <a:pt x="3071" y="609"/>
                    <a:pt x="3103" y="601"/>
                  </a:cubicBezTo>
                  <a:cubicBezTo>
                    <a:pt x="3123" y="597"/>
                    <a:pt x="3132" y="584"/>
                    <a:pt x="3132" y="564"/>
                  </a:cubicBezTo>
                  <a:cubicBezTo>
                    <a:pt x="3132" y="542"/>
                    <a:pt x="3112" y="517"/>
                    <a:pt x="3090" y="512"/>
                  </a:cubicBezTo>
                  <a:close/>
                  <a:moveTo>
                    <a:pt x="2558" y="636"/>
                  </a:moveTo>
                  <a:cubicBezTo>
                    <a:pt x="2554" y="649"/>
                    <a:pt x="2551" y="662"/>
                    <a:pt x="2548" y="673"/>
                  </a:cubicBezTo>
                  <a:cubicBezTo>
                    <a:pt x="2565" y="700"/>
                    <a:pt x="2586" y="700"/>
                    <a:pt x="2606" y="686"/>
                  </a:cubicBezTo>
                  <a:cubicBezTo>
                    <a:pt x="2620" y="676"/>
                    <a:pt x="2617" y="662"/>
                    <a:pt x="2610" y="648"/>
                  </a:cubicBezTo>
                  <a:cubicBezTo>
                    <a:pt x="2598" y="622"/>
                    <a:pt x="2580" y="625"/>
                    <a:pt x="2558" y="636"/>
                  </a:cubicBezTo>
                  <a:close/>
                  <a:moveTo>
                    <a:pt x="2527" y="817"/>
                  </a:moveTo>
                  <a:cubicBezTo>
                    <a:pt x="2532" y="837"/>
                    <a:pt x="2546" y="845"/>
                    <a:pt x="2565" y="843"/>
                  </a:cubicBezTo>
                  <a:cubicBezTo>
                    <a:pt x="2589" y="841"/>
                    <a:pt x="2604" y="818"/>
                    <a:pt x="2606" y="782"/>
                  </a:cubicBezTo>
                  <a:cubicBezTo>
                    <a:pt x="2592" y="774"/>
                    <a:pt x="2577" y="766"/>
                    <a:pt x="2564" y="759"/>
                  </a:cubicBezTo>
                  <a:cubicBezTo>
                    <a:pt x="2529" y="777"/>
                    <a:pt x="2520" y="791"/>
                    <a:pt x="2527" y="817"/>
                  </a:cubicBezTo>
                  <a:close/>
                  <a:moveTo>
                    <a:pt x="2532" y="293"/>
                  </a:moveTo>
                  <a:cubicBezTo>
                    <a:pt x="2515" y="279"/>
                    <a:pt x="2501" y="259"/>
                    <a:pt x="2479" y="279"/>
                  </a:cubicBezTo>
                  <a:cubicBezTo>
                    <a:pt x="2472" y="285"/>
                    <a:pt x="2468" y="304"/>
                    <a:pt x="2472" y="310"/>
                  </a:cubicBezTo>
                  <a:cubicBezTo>
                    <a:pt x="2480" y="322"/>
                    <a:pt x="2495" y="335"/>
                    <a:pt x="2507" y="335"/>
                  </a:cubicBezTo>
                  <a:cubicBezTo>
                    <a:pt x="2529" y="336"/>
                    <a:pt x="2529" y="314"/>
                    <a:pt x="2532" y="293"/>
                  </a:cubicBezTo>
                  <a:close/>
                  <a:moveTo>
                    <a:pt x="2706" y="842"/>
                  </a:moveTo>
                  <a:cubicBezTo>
                    <a:pt x="2731" y="801"/>
                    <a:pt x="2731" y="799"/>
                    <a:pt x="2697" y="772"/>
                  </a:cubicBezTo>
                  <a:cubicBezTo>
                    <a:pt x="2675" y="781"/>
                    <a:pt x="2660" y="796"/>
                    <a:pt x="2666" y="822"/>
                  </a:cubicBezTo>
                  <a:cubicBezTo>
                    <a:pt x="2671" y="842"/>
                    <a:pt x="2687" y="848"/>
                    <a:pt x="2706" y="842"/>
                  </a:cubicBezTo>
                  <a:close/>
                  <a:moveTo>
                    <a:pt x="2501" y="931"/>
                  </a:moveTo>
                  <a:cubicBezTo>
                    <a:pt x="2486" y="943"/>
                    <a:pt x="2484" y="969"/>
                    <a:pt x="2496" y="987"/>
                  </a:cubicBezTo>
                  <a:cubicBezTo>
                    <a:pt x="2512" y="1010"/>
                    <a:pt x="2527" y="1012"/>
                    <a:pt x="2567" y="996"/>
                  </a:cubicBezTo>
                  <a:cubicBezTo>
                    <a:pt x="2572" y="982"/>
                    <a:pt x="2578" y="967"/>
                    <a:pt x="2584" y="951"/>
                  </a:cubicBezTo>
                  <a:cubicBezTo>
                    <a:pt x="2548" y="919"/>
                    <a:pt x="2522" y="913"/>
                    <a:pt x="2501" y="931"/>
                  </a:cubicBezTo>
                  <a:close/>
                  <a:moveTo>
                    <a:pt x="2697" y="264"/>
                  </a:moveTo>
                  <a:cubicBezTo>
                    <a:pt x="2667" y="226"/>
                    <a:pt x="2657" y="220"/>
                    <a:pt x="2639" y="234"/>
                  </a:cubicBezTo>
                  <a:cubicBezTo>
                    <a:pt x="2619" y="249"/>
                    <a:pt x="2624" y="269"/>
                    <a:pt x="2658" y="307"/>
                  </a:cubicBezTo>
                  <a:cubicBezTo>
                    <a:pt x="2677" y="295"/>
                    <a:pt x="2700" y="290"/>
                    <a:pt x="2697" y="264"/>
                  </a:cubicBezTo>
                  <a:close/>
                  <a:moveTo>
                    <a:pt x="2678" y="546"/>
                  </a:moveTo>
                  <a:cubicBezTo>
                    <a:pt x="2686" y="530"/>
                    <a:pt x="2672" y="518"/>
                    <a:pt x="2638" y="511"/>
                  </a:cubicBezTo>
                  <a:cubicBezTo>
                    <a:pt x="2624" y="542"/>
                    <a:pt x="2627" y="564"/>
                    <a:pt x="2646" y="565"/>
                  </a:cubicBezTo>
                  <a:cubicBezTo>
                    <a:pt x="2657" y="565"/>
                    <a:pt x="2673" y="555"/>
                    <a:pt x="2678" y="546"/>
                  </a:cubicBezTo>
                  <a:close/>
                  <a:moveTo>
                    <a:pt x="496" y="487"/>
                  </a:moveTo>
                  <a:cubicBezTo>
                    <a:pt x="477" y="511"/>
                    <a:pt x="477" y="513"/>
                    <a:pt x="495" y="537"/>
                  </a:cubicBezTo>
                  <a:cubicBezTo>
                    <a:pt x="523" y="536"/>
                    <a:pt x="534" y="528"/>
                    <a:pt x="535" y="509"/>
                  </a:cubicBezTo>
                  <a:cubicBezTo>
                    <a:pt x="536" y="493"/>
                    <a:pt x="527" y="488"/>
                    <a:pt x="496" y="487"/>
                  </a:cubicBezTo>
                  <a:close/>
                  <a:moveTo>
                    <a:pt x="754" y="1987"/>
                  </a:moveTo>
                  <a:cubicBezTo>
                    <a:pt x="742" y="1975"/>
                    <a:pt x="728" y="1975"/>
                    <a:pt x="714" y="1984"/>
                  </a:cubicBezTo>
                  <a:cubicBezTo>
                    <a:pt x="697" y="1995"/>
                    <a:pt x="699" y="2011"/>
                    <a:pt x="706" y="2035"/>
                  </a:cubicBezTo>
                  <a:cubicBezTo>
                    <a:pt x="711" y="2037"/>
                    <a:pt x="721" y="2041"/>
                    <a:pt x="728" y="2043"/>
                  </a:cubicBezTo>
                  <a:cubicBezTo>
                    <a:pt x="760" y="2029"/>
                    <a:pt x="762" y="2010"/>
                    <a:pt x="754" y="1987"/>
                  </a:cubicBezTo>
                  <a:close/>
                  <a:moveTo>
                    <a:pt x="654" y="476"/>
                  </a:moveTo>
                  <a:cubicBezTo>
                    <a:pt x="640" y="482"/>
                    <a:pt x="629" y="504"/>
                    <a:pt x="634" y="518"/>
                  </a:cubicBezTo>
                  <a:cubicBezTo>
                    <a:pt x="640" y="531"/>
                    <a:pt x="662" y="539"/>
                    <a:pt x="677" y="533"/>
                  </a:cubicBezTo>
                  <a:cubicBezTo>
                    <a:pt x="691" y="527"/>
                    <a:pt x="696" y="512"/>
                    <a:pt x="690" y="497"/>
                  </a:cubicBezTo>
                  <a:cubicBezTo>
                    <a:pt x="683" y="481"/>
                    <a:pt x="666" y="471"/>
                    <a:pt x="654" y="476"/>
                  </a:cubicBezTo>
                  <a:close/>
                  <a:moveTo>
                    <a:pt x="628" y="345"/>
                  </a:moveTo>
                  <a:cubicBezTo>
                    <a:pt x="594" y="344"/>
                    <a:pt x="588" y="347"/>
                    <a:pt x="584" y="365"/>
                  </a:cubicBezTo>
                  <a:cubicBezTo>
                    <a:pt x="580" y="378"/>
                    <a:pt x="584" y="388"/>
                    <a:pt x="597" y="394"/>
                  </a:cubicBezTo>
                  <a:cubicBezTo>
                    <a:pt x="613" y="402"/>
                    <a:pt x="627" y="396"/>
                    <a:pt x="643" y="374"/>
                  </a:cubicBezTo>
                  <a:cubicBezTo>
                    <a:pt x="638" y="365"/>
                    <a:pt x="634" y="356"/>
                    <a:pt x="628" y="345"/>
                  </a:cubicBezTo>
                  <a:close/>
                  <a:moveTo>
                    <a:pt x="725" y="2099"/>
                  </a:moveTo>
                  <a:cubicBezTo>
                    <a:pt x="708" y="2106"/>
                    <a:pt x="702" y="2118"/>
                    <a:pt x="708" y="2131"/>
                  </a:cubicBezTo>
                  <a:cubicBezTo>
                    <a:pt x="714" y="2144"/>
                    <a:pt x="730" y="2152"/>
                    <a:pt x="742" y="2147"/>
                  </a:cubicBezTo>
                  <a:cubicBezTo>
                    <a:pt x="755" y="2142"/>
                    <a:pt x="762" y="2124"/>
                    <a:pt x="756" y="2110"/>
                  </a:cubicBezTo>
                  <a:cubicBezTo>
                    <a:pt x="752" y="2098"/>
                    <a:pt x="738" y="2094"/>
                    <a:pt x="725" y="2099"/>
                  </a:cubicBezTo>
                  <a:close/>
                  <a:moveTo>
                    <a:pt x="579" y="561"/>
                  </a:moveTo>
                  <a:cubicBezTo>
                    <a:pt x="567" y="567"/>
                    <a:pt x="562" y="570"/>
                    <a:pt x="556" y="573"/>
                  </a:cubicBezTo>
                  <a:cubicBezTo>
                    <a:pt x="541" y="580"/>
                    <a:pt x="534" y="594"/>
                    <a:pt x="537" y="607"/>
                  </a:cubicBezTo>
                  <a:cubicBezTo>
                    <a:pt x="540" y="620"/>
                    <a:pt x="550" y="632"/>
                    <a:pt x="560" y="641"/>
                  </a:cubicBezTo>
                  <a:cubicBezTo>
                    <a:pt x="569" y="650"/>
                    <a:pt x="593" y="643"/>
                    <a:pt x="603" y="633"/>
                  </a:cubicBezTo>
                  <a:cubicBezTo>
                    <a:pt x="612" y="623"/>
                    <a:pt x="613" y="612"/>
                    <a:pt x="605" y="601"/>
                  </a:cubicBezTo>
                  <a:cubicBezTo>
                    <a:pt x="597" y="588"/>
                    <a:pt x="589" y="576"/>
                    <a:pt x="579" y="561"/>
                  </a:cubicBezTo>
                  <a:close/>
                  <a:moveTo>
                    <a:pt x="828" y="2081"/>
                  </a:moveTo>
                  <a:cubicBezTo>
                    <a:pt x="814" y="2076"/>
                    <a:pt x="806" y="2083"/>
                    <a:pt x="799" y="2094"/>
                  </a:cubicBezTo>
                  <a:cubicBezTo>
                    <a:pt x="792" y="2105"/>
                    <a:pt x="797" y="2114"/>
                    <a:pt x="805" y="2124"/>
                  </a:cubicBezTo>
                  <a:cubicBezTo>
                    <a:pt x="820" y="2127"/>
                    <a:pt x="832" y="2125"/>
                    <a:pt x="838" y="2111"/>
                  </a:cubicBezTo>
                  <a:cubicBezTo>
                    <a:pt x="843" y="2100"/>
                    <a:pt x="837" y="2089"/>
                    <a:pt x="828" y="2081"/>
                  </a:cubicBezTo>
                  <a:close/>
                  <a:moveTo>
                    <a:pt x="776" y="1859"/>
                  </a:moveTo>
                  <a:cubicBezTo>
                    <a:pt x="753" y="1869"/>
                    <a:pt x="749" y="1876"/>
                    <a:pt x="752" y="1893"/>
                  </a:cubicBezTo>
                  <a:cubicBezTo>
                    <a:pt x="755" y="1908"/>
                    <a:pt x="765" y="1920"/>
                    <a:pt x="775" y="1919"/>
                  </a:cubicBezTo>
                  <a:cubicBezTo>
                    <a:pt x="788" y="1919"/>
                    <a:pt x="797" y="1913"/>
                    <a:pt x="801" y="1900"/>
                  </a:cubicBezTo>
                  <a:cubicBezTo>
                    <a:pt x="806" y="1882"/>
                    <a:pt x="803" y="1875"/>
                    <a:pt x="776" y="1859"/>
                  </a:cubicBezTo>
                  <a:close/>
                  <a:moveTo>
                    <a:pt x="446" y="579"/>
                  </a:moveTo>
                  <a:cubicBezTo>
                    <a:pt x="463" y="551"/>
                    <a:pt x="463" y="549"/>
                    <a:pt x="439" y="530"/>
                  </a:cubicBezTo>
                  <a:cubicBezTo>
                    <a:pt x="424" y="537"/>
                    <a:pt x="413" y="547"/>
                    <a:pt x="418" y="565"/>
                  </a:cubicBezTo>
                  <a:cubicBezTo>
                    <a:pt x="421" y="579"/>
                    <a:pt x="432" y="583"/>
                    <a:pt x="446" y="579"/>
                  </a:cubicBezTo>
                  <a:close/>
                  <a:moveTo>
                    <a:pt x="440" y="176"/>
                  </a:moveTo>
                  <a:cubicBezTo>
                    <a:pt x="419" y="150"/>
                    <a:pt x="411" y="146"/>
                    <a:pt x="399" y="156"/>
                  </a:cubicBezTo>
                  <a:cubicBezTo>
                    <a:pt x="385" y="166"/>
                    <a:pt x="388" y="180"/>
                    <a:pt x="412" y="206"/>
                  </a:cubicBezTo>
                  <a:cubicBezTo>
                    <a:pt x="426" y="198"/>
                    <a:pt x="441" y="195"/>
                    <a:pt x="440" y="176"/>
                  </a:cubicBezTo>
                  <a:close/>
                  <a:moveTo>
                    <a:pt x="426" y="373"/>
                  </a:moveTo>
                  <a:cubicBezTo>
                    <a:pt x="432" y="362"/>
                    <a:pt x="422" y="354"/>
                    <a:pt x="398" y="349"/>
                  </a:cubicBezTo>
                  <a:cubicBezTo>
                    <a:pt x="389" y="370"/>
                    <a:pt x="391" y="385"/>
                    <a:pt x="404" y="386"/>
                  </a:cubicBezTo>
                  <a:cubicBezTo>
                    <a:pt x="411" y="386"/>
                    <a:pt x="423" y="379"/>
                    <a:pt x="426" y="373"/>
                  </a:cubicBezTo>
                  <a:close/>
                  <a:moveTo>
                    <a:pt x="343" y="436"/>
                  </a:moveTo>
                  <a:cubicBezTo>
                    <a:pt x="340" y="445"/>
                    <a:pt x="337" y="454"/>
                    <a:pt x="335" y="462"/>
                  </a:cubicBezTo>
                  <a:cubicBezTo>
                    <a:pt x="347" y="480"/>
                    <a:pt x="362" y="480"/>
                    <a:pt x="376" y="470"/>
                  </a:cubicBezTo>
                  <a:cubicBezTo>
                    <a:pt x="386" y="464"/>
                    <a:pt x="384" y="454"/>
                    <a:pt x="379" y="444"/>
                  </a:cubicBezTo>
                  <a:cubicBezTo>
                    <a:pt x="370" y="426"/>
                    <a:pt x="358" y="428"/>
                    <a:pt x="343" y="436"/>
                  </a:cubicBezTo>
                  <a:close/>
                  <a:moveTo>
                    <a:pt x="321" y="562"/>
                  </a:moveTo>
                  <a:cubicBezTo>
                    <a:pt x="324" y="576"/>
                    <a:pt x="334" y="582"/>
                    <a:pt x="347" y="580"/>
                  </a:cubicBezTo>
                  <a:cubicBezTo>
                    <a:pt x="364" y="578"/>
                    <a:pt x="375" y="563"/>
                    <a:pt x="376" y="537"/>
                  </a:cubicBezTo>
                  <a:cubicBezTo>
                    <a:pt x="366" y="532"/>
                    <a:pt x="356" y="526"/>
                    <a:pt x="346" y="521"/>
                  </a:cubicBezTo>
                  <a:cubicBezTo>
                    <a:pt x="322" y="534"/>
                    <a:pt x="316" y="543"/>
                    <a:pt x="321" y="562"/>
                  </a:cubicBezTo>
                  <a:close/>
                  <a:moveTo>
                    <a:pt x="874" y="2156"/>
                  </a:moveTo>
                  <a:cubicBezTo>
                    <a:pt x="865" y="2149"/>
                    <a:pt x="842" y="2151"/>
                    <a:pt x="834" y="2162"/>
                  </a:cubicBezTo>
                  <a:cubicBezTo>
                    <a:pt x="834" y="2163"/>
                    <a:pt x="833" y="2163"/>
                    <a:pt x="833" y="2164"/>
                  </a:cubicBezTo>
                  <a:cubicBezTo>
                    <a:pt x="883" y="2164"/>
                    <a:pt x="883" y="2164"/>
                    <a:pt x="883" y="2164"/>
                  </a:cubicBezTo>
                  <a:cubicBezTo>
                    <a:pt x="882" y="2161"/>
                    <a:pt x="879" y="2158"/>
                    <a:pt x="874" y="2156"/>
                  </a:cubicBezTo>
                  <a:close/>
                  <a:moveTo>
                    <a:pt x="441" y="635"/>
                  </a:moveTo>
                  <a:cubicBezTo>
                    <a:pt x="425" y="640"/>
                    <a:pt x="418" y="655"/>
                    <a:pt x="424" y="669"/>
                  </a:cubicBezTo>
                  <a:cubicBezTo>
                    <a:pt x="432" y="686"/>
                    <a:pt x="449" y="695"/>
                    <a:pt x="464" y="689"/>
                  </a:cubicBezTo>
                  <a:cubicBezTo>
                    <a:pt x="479" y="683"/>
                    <a:pt x="487" y="664"/>
                    <a:pt x="481" y="648"/>
                  </a:cubicBezTo>
                  <a:cubicBezTo>
                    <a:pt x="476" y="635"/>
                    <a:pt x="458" y="630"/>
                    <a:pt x="441" y="635"/>
                  </a:cubicBezTo>
                  <a:close/>
                  <a:moveTo>
                    <a:pt x="1050" y="2094"/>
                  </a:moveTo>
                  <a:cubicBezTo>
                    <a:pt x="1042" y="2113"/>
                    <a:pt x="1044" y="2127"/>
                    <a:pt x="1055" y="2127"/>
                  </a:cubicBezTo>
                  <a:cubicBezTo>
                    <a:pt x="1062" y="2127"/>
                    <a:pt x="1072" y="2121"/>
                    <a:pt x="1075" y="2115"/>
                  </a:cubicBezTo>
                  <a:cubicBezTo>
                    <a:pt x="1080" y="2106"/>
                    <a:pt x="1071" y="2098"/>
                    <a:pt x="1050" y="2094"/>
                  </a:cubicBezTo>
                  <a:close/>
                  <a:moveTo>
                    <a:pt x="1160" y="2081"/>
                  </a:moveTo>
                  <a:cubicBezTo>
                    <a:pt x="1148" y="2106"/>
                    <a:pt x="1149" y="2117"/>
                    <a:pt x="1163" y="2122"/>
                  </a:cubicBezTo>
                  <a:cubicBezTo>
                    <a:pt x="1174" y="2126"/>
                    <a:pt x="1182" y="2121"/>
                    <a:pt x="1186" y="2111"/>
                  </a:cubicBezTo>
                  <a:cubicBezTo>
                    <a:pt x="1193" y="2099"/>
                    <a:pt x="1183" y="2087"/>
                    <a:pt x="1160" y="2081"/>
                  </a:cubicBezTo>
                  <a:close/>
                  <a:moveTo>
                    <a:pt x="1069" y="2019"/>
                  </a:moveTo>
                  <a:cubicBezTo>
                    <a:pt x="1062" y="2030"/>
                    <a:pt x="1057" y="2039"/>
                    <a:pt x="1053" y="2047"/>
                  </a:cubicBezTo>
                  <a:cubicBezTo>
                    <a:pt x="1078" y="2068"/>
                    <a:pt x="1083" y="2068"/>
                    <a:pt x="1093" y="2040"/>
                  </a:cubicBezTo>
                  <a:cubicBezTo>
                    <a:pt x="1086" y="2034"/>
                    <a:pt x="1079" y="2027"/>
                    <a:pt x="1069" y="2019"/>
                  </a:cubicBezTo>
                  <a:close/>
                  <a:moveTo>
                    <a:pt x="994" y="1836"/>
                  </a:moveTo>
                  <a:cubicBezTo>
                    <a:pt x="982" y="1846"/>
                    <a:pt x="976" y="1857"/>
                    <a:pt x="984" y="1872"/>
                  </a:cubicBezTo>
                  <a:cubicBezTo>
                    <a:pt x="989" y="1881"/>
                    <a:pt x="999" y="1883"/>
                    <a:pt x="1007" y="1877"/>
                  </a:cubicBezTo>
                  <a:cubicBezTo>
                    <a:pt x="1014" y="1873"/>
                    <a:pt x="1022" y="1865"/>
                    <a:pt x="1022" y="1859"/>
                  </a:cubicBezTo>
                  <a:cubicBezTo>
                    <a:pt x="1022" y="1842"/>
                    <a:pt x="1010" y="1836"/>
                    <a:pt x="994" y="1836"/>
                  </a:cubicBezTo>
                  <a:close/>
                  <a:moveTo>
                    <a:pt x="1087" y="1941"/>
                  </a:moveTo>
                  <a:cubicBezTo>
                    <a:pt x="1068" y="1918"/>
                    <a:pt x="1062" y="1914"/>
                    <a:pt x="1051" y="1923"/>
                  </a:cubicBezTo>
                  <a:cubicBezTo>
                    <a:pt x="1039" y="1932"/>
                    <a:pt x="1041" y="1945"/>
                    <a:pt x="1063" y="1968"/>
                  </a:cubicBezTo>
                  <a:cubicBezTo>
                    <a:pt x="1075" y="1961"/>
                    <a:pt x="1088" y="1958"/>
                    <a:pt x="1087" y="1941"/>
                  </a:cubicBezTo>
                  <a:close/>
                  <a:moveTo>
                    <a:pt x="1097" y="2156"/>
                  </a:moveTo>
                  <a:cubicBezTo>
                    <a:pt x="1093" y="2157"/>
                    <a:pt x="1090" y="2160"/>
                    <a:pt x="1088" y="2164"/>
                  </a:cubicBezTo>
                  <a:cubicBezTo>
                    <a:pt x="1125" y="2164"/>
                    <a:pt x="1125" y="2164"/>
                    <a:pt x="1125" y="2164"/>
                  </a:cubicBezTo>
                  <a:cubicBezTo>
                    <a:pt x="1120" y="2155"/>
                    <a:pt x="1109" y="2151"/>
                    <a:pt x="1097" y="2156"/>
                  </a:cubicBezTo>
                  <a:close/>
                  <a:moveTo>
                    <a:pt x="856" y="1925"/>
                  </a:moveTo>
                  <a:cubicBezTo>
                    <a:pt x="847" y="1928"/>
                    <a:pt x="839" y="1935"/>
                    <a:pt x="842" y="1947"/>
                  </a:cubicBezTo>
                  <a:cubicBezTo>
                    <a:pt x="845" y="1962"/>
                    <a:pt x="856" y="1967"/>
                    <a:pt x="872" y="1965"/>
                  </a:cubicBezTo>
                  <a:cubicBezTo>
                    <a:pt x="876" y="1958"/>
                    <a:pt x="880" y="1951"/>
                    <a:pt x="885" y="1943"/>
                  </a:cubicBezTo>
                  <a:cubicBezTo>
                    <a:pt x="876" y="1933"/>
                    <a:pt x="872" y="1918"/>
                    <a:pt x="856" y="1925"/>
                  </a:cubicBezTo>
                  <a:close/>
                  <a:moveTo>
                    <a:pt x="1163" y="2015"/>
                  </a:moveTo>
                  <a:cubicBezTo>
                    <a:pt x="1168" y="2000"/>
                    <a:pt x="1159" y="1989"/>
                    <a:pt x="1143" y="1983"/>
                  </a:cubicBezTo>
                  <a:cubicBezTo>
                    <a:pt x="1127" y="1990"/>
                    <a:pt x="1116" y="2000"/>
                    <a:pt x="1121" y="2017"/>
                  </a:cubicBezTo>
                  <a:cubicBezTo>
                    <a:pt x="1123" y="2023"/>
                    <a:pt x="1132" y="2030"/>
                    <a:pt x="1140" y="2032"/>
                  </a:cubicBezTo>
                  <a:cubicBezTo>
                    <a:pt x="1152" y="2035"/>
                    <a:pt x="1161" y="2025"/>
                    <a:pt x="1163" y="2015"/>
                  </a:cubicBezTo>
                  <a:close/>
                  <a:moveTo>
                    <a:pt x="928" y="2064"/>
                  </a:moveTo>
                  <a:cubicBezTo>
                    <a:pt x="940" y="2050"/>
                    <a:pt x="938" y="2036"/>
                    <a:pt x="927" y="2022"/>
                  </a:cubicBezTo>
                  <a:cubicBezTo>
                    <a:pt x="899" y="2025"/>
                    <a:pt x="891" y="2030"/>
                    <a:pt x="893" y="2044"/>
                  </a:cubicBezTo>
                  <a:cubicBezTo>
                    <a:pt x="894" y="2060"/>
                    <a:pt x="904" y="2066"/>
                    <a:pt x="928" y="2064"/>
                  </a:cubicBezTo>
                  <a:close/>
                  <a:moveTo>
                    <a:pt x="920" y="1918"/>
                  </a:moveTo>
                  <a:cubicBezTo>
                    <a:pt x="935" y="1909"/>
                    <a:pt x="947" y="1899"/>
                    <a:pt x="941" y="1882"/>
                  </a:cubicBezTo>
                  <a:cubicBezTo>
                    <a:pt x="937" y="1871"/>
                    <a:pt x="929" y="1861"/>
                    <a:pt x="915" y="1863"/>
                  </a:cubicBezTo>
                  <a:cubicBezTo>
                    <a:pt x="904" y="1865"/>
                    <a:pt x="892" y="1865"/>
                    <a:pt x="890" y="1879"/>
                  </a:cubicBezTo>
                  <a:cubicBezTo>
                    <a:pt x="886" y="1900"/>
                    <a:pt x="903" y="1909"/>
                    <a:pt x="920" y="1918"/>
                  </a:cubicBezTo>
                  <a:close/>
                  <a:moveTo>
                    <a:pt x="913" y="2107"/>
                  </a:moveTo>
                  <a:cubicBezTo>
                    <a:pt x="902" y="2111"/>
                    <a:pt x="893" y="2127"/>
                    <a:pt x="897" y="2138"/>
                  </a:cubicBezTo>
                  <a:cubicBezTo>
                    <a:pt x="902" y="2150"/>
                    <a:pt x="922" y="2157"/>
                    <a:pt x="935" y="2152"/>
                  </a:cubicBezTo>
                  <a:cubicBezTo>
                    <a:pt x="947" y="2148"/>
                    <a:pt x="949" y="2139"/>
                    <a:pt x="942" y="2123"/>
                  </a:cubicBezTo>
                  <a:cubicBezTo>
                    <a:pt x="936" y="2107"/>
                    <a:pt x="926" y="2102"/>
                    <a:pt x="913" y="2107"/>
                  </a:cubicBezTo>
                  <a:close/>
                  <a:moveTo>
                    <a:pt x="985" y="1959"/>
                  </a:moveTo>
                  <a:cubicBezTo>
                    <a:pt x="974" y="1951"/>
                    <a:pt x="965" y="1938"/>
                    <a:pt x="952" y="1950"/>
                  </a:cubicBezTo>
                  <a:cubicBezTo>
                    <a:pt x="948" y="1954"/>
                    <a:pt x="945" y="1966"/>
                    <a:pt x="948" y="1970"/>
                  </a:cubicBezTo>
                  <a:cubicBezTo>
                    <a:pt x="952" y="1977"/>
                    <a:pt x="962" y="1985"/>
                    <a:pt x="969" y="1985"/>
                  </a:cubicBezTo>
                  <a:cubicBezTo>
                    <a:pt x="983" y="1986"/>
                    <a:pt x="983" y="1972"/>
                    <a:pt x="985" y="1959"/>
                  </a:cubicBezTo>
                  <a:close/>
                  <a:moveTo>
                    <a:pt x="997" y="2009"/>
                  </a:moveTo>
                  <a:cubicBezTo>
                    <a:pt x="992" y="2013"/>
                    <a:pt x="989" y="2020"/>
                    <a:pt x="982" y="2030"/>
                  </a:cubicBezTo>
                  <a:cubicBezTo>
                    <a:pt x="993" y="2034"/>
                    <a:pt x="1000" y="2040"/>
                    <a:pt x="1006" y="2038"/>
                  </a:cubicBezTo>
                  <a:cubicBezTo>
                    <a:pt x="1015" y="2036"/>
                    <a:pt x="1020" y="2028"/>
                    <a:pt x="1016" y="2018"/>
                  </a:cubicBezTo>
                  <a:cubicBezTo>
                    <a:pt x="1012" y="2009"/>
                    <a:pt x="1005" y="2005"/>
                    <a:pt x="997" y="2009"/>
                  </a:cubicBezTo>
                  <a:close/>
                  <a:moveTo>
                    <a:pt x="983" y="2075"/>
                  </a:moveTo>
                  <a:cubicBezTo>
                    <a:pt x="976" y="2080"/>
                    <a:pt x="968" y="2084"/>
                    <a:pt x="962" y="2089"/>
                  </a:cubicBezTo>
                  <a:cubicBezTo>
                    <a:pt x="964" y="2104"/>
                    <a:pt x="966" y="2116"/>
                    <a:pt x="981" y="2116"/>
                  </a:cubicBezTo>
                  <a:cubicBezTo>
                    <a:pt x="987" y="2117"/>
                    <a:pt x="995" y="2112"/>
                    <a:pt x="997" y="2107"/>
                  </a:cubicBezTo>
                  <a:cubicBezTo>
                    <a:pt x="1005" y="2093"/>
                    <a:pt x="996" y="2084"/>
                    <a:pt x="983" y="20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" name="Freeform 9"/>
            <p:cNvSpPr>
              <a:spLocks noEditPoints="1"/>
            </p:cNvSpPr>
            <p:nvPr/>
          </p:nvSpPr>
          <p:spPr bwMode="auto">
            <a:xfrm>
              <a:off x="0" y="0"/>
              <a:ext cx="11633200" cy="6861175"/>
            </a:xfrm>
            <a:custGeom>
              <a:avLst/>
              <a:gdLst/>
              <a:ahLst/>
              <a:cxnLst/>
              <a:rect l="0" t="0" r="r" b="b"/>
              <a:pathLst>
                <a:path w="3661" h="2158">
                  <a:moveTo>
                    <a:pt x="24" y="2073"/>
                  </a:moveTo>
                  <a:cubicBezTo>
                    <a:pt x="14" y="2076"/>
                    <a:pt x="6" y="2080"/>
                    <a:pt x="0" y="2086"/>
                  </a:cubicBezTo>
                  <a:cubicBezTo>
                    <a:pt x="0" y="2158"/>
                    <a:pt x="0" y="2158"/>
                    <a:pt x="0" y="2158"/>
                  </a:cubicBezTo>
                  <a:cubicBezTo>
                    <a:pt x="100" y="2158"/>
                    <a:pt x="100" y="2158"/>
                    <a:pt x="100" y="2158"/>
                  </a:cubicBezTo>
                  <a:cubicBezTo>
                    <a:pt x="99" y="2098"/>
                    <a:pt x="68" y="2079"/>
                    <a:pt x="24" y="2073"/>
                  </a:cubicBezTo>
                  <a:close/>
                  <a:moveTo>
                    <a:pt x="135" y="1936"/>
                  </a:moveTo>
                  <a:cubicBezTo>
                    <a:pt x="120" y="1949"/>
                    <a:pt x="109" y="1973"/>
                    <a:pt x="107" y="1993"/>
                  </a:cubicBezTo>
                  <a:cubicBezTo>
                    <a:pt x="106" y="2018"/>
                    <a:pt x="132" y="2025"/>
                    <a:pt x="153" y="2029"/>
                  </a:cubicBezTo>
                  <a:cubicBezTo>
                    <a:pt x="178" y="2034"/>
                    <a:pt x="198" y="2014"/>
                    <a:pt x="214" y="1974"/>
                  </a:cubicBezTo>
                  <a:cubicBezTo>
                    <a:pt x="179" y="1932"/>
                    <a:pt x="156" y="1918"/>
                    <a:pt x="135" y="1936"/>
                  </a:cubicBezTo>
                  <a:close/>
                  <a:moveTo>
                    <a:pt x="317" y="1834"/>
                  </a:moveTo>
                  <a:cubicBezTo>
                    <a:pt x="303" y="1800"/>
                    <a:pt x="276" y="1791"/>
                    <a:pt x="242" y="1797"/>
                  </a:cubicBezTo>
                  <a:cubicBezTo>
                    <a:pt x="221" y="1849"/>
                    <a:pt x="223" y="1868"/>
                    <a:pt x="250" y="1878"/>
                  </a:cubicBezTo>
                  <a:cubicBezTo>
                    <a:pt x="279" y="1889"/>
                    <a:pt x="298" y="1877"/>
                    <a:pt x="317" y="1834"/>
                  </a:cubicBezTo>
                  <a:close/>
                  <a:moveTo>
                    <a:pt x="182" y="1639"/>
                  </a:moveTo>
                  <a:cubicBezTo>
                    <a:pt x="158" y="1649"/>
                    <a:pt x="128" y="1654"/>
                    <a:pt x="137" y="1689"/>
                  </a:cubicBezTo>
                  <a:cubicBezTo>
                    <a:pt x="140" y="1700"/>
                    <a:pt x="158" y="1715"/>
                    <a:pt x="168" y="1714"/>
                  </a:cubicBezTo>
                  <a:cubicBezTo>
                    <a:pt x="184" y="1712"/>
                    <a:pt x="207" y="1703"/>
                    <a:pt x="214" y="1690"/>
                  </a:cubicBezTo>
                  <a:cubicBezTo>
                    <a:pt x="227" y="1665"/>
                    <a:pt x="203" y="1653"/>
                    <a:pt x="182" y="1639"/>
                  </a:cubicBezTo>
                  <a:close/>
                  <a:moveTo>
                    <a:pt x="5" y="1648"/>
                  </a:moveTo>
                  <a:cubicBezTo>
                    <a:pt x="4" y="1647"/>
                    <a:pt x="2" y="1647"/>
                    <a:pt x="0" y="1647"/>
                  </a:cubicBezTo>
                  <a:cubicBezTo>
                    <a:pt x="0" y="1745"/>
                    <a:pt x="0" y="1745"/>
                    <a:pt x="0" y="1745"/>
                  </a:cubicBezTo>
                  <a:cubicBezTo>
                    <a:pt x="17" y="1740"/>
                    <a:pt x="33" y="1729"/>
                    <a:pt x="50" y="1717"/>
                  </a:cubicBezTo>
                  <a:cubicBezTo>
                    <a:pt x="48" y="1681"/>
                    <a:pt x="42" y="1652"/>
                    <a:pt x="5" y="1648"/>
                  </a:cubicBezTo>
                  <a:close/>
                  <a:moveTo>
                    <a:pt x="69" y="1413"/>
                  </a:moveTo>
                  <a:cubicBezTo>
                    <a:pt x="93" y="1416"/>
                    <a:pt x="126" y="1400"/>
                    <a:pt x="130" y="1379"/>
                  </a:cubicBezTo>
                  <a:cubicBezTo>
                    <a:pt x="136" y="1345"/>
                    <a:pt x="118" y="1324"/>
                    <a:pt x="87" y="1313"/>
                  </a:cubicBezTo>
                  <a:cubicBezTo>
                    <a:pt x="40" y="1329"/>
                    <a:pt x="29" y="1342"/>
                    <a:pt x="33" y="1374"/>
                  </a:cubicBezTo>
                  <a:cubicBezTo>
                    <a:pt x="36" y="1395"/>
                    <a:pt x="45" y="1410"/>
                    <a:pt x="69" y="1413"/>
                  </a:cubicBezTo>
                  <a:close/>
                  <a:moveTo>
                    <a:pt x="5" y="1836"/>
                  </a:moveTo>
                  <a:cubicBezTo>
                    <a:pt x="3" y="1855"/>
                    <a:pt x="9" y="1876"/>
                    <a:pt x="32" y="1882"/>
                  </a:cubicBezTo>
                  <a:cubicBezTo>
                    <a:pt x="62" y="1889"/>
                    <a:pt x="79" y="1873"/>
                    <a:pt x="91" y="1843"/>
                  </a:cubicBezTo>
                  <a:cubicBezTo>
                    <a:pt x="82" y="1831"/>
                    <a:pt x="73" y="1816"/>
                    <a:pt x="63" y="1801"/>
                  </a:cubicBezTo>
                  <a:cubicBezTo>
                    <a:pt x="38" y="1807"/>
                    <a:pt x="7" y="1800"/>
                    <a:pt x="5" y="1836"/>
                  </a:cubicBezTo>
                  <a:close/>
                  <a:moveTo>
                    <a:pt x="27" y="1561"/>
                  </a:moveTo>
                  <a:cubicBezTo>
                    <a:pt x="47" y="1560"/>
                    <a:pt x="59" y="1545"/>
                    <a:pt x="57" y="1526"/>
                  </a:cubicBezTo>
                  <a:cubicBezTo>
                    <a:pt x="55" y="1510"/>
                    <a:pt x="48" y="1487"/>
                    <a:pt x="37" y="1482"/>
                  </a:cubicBezTo>
                  <a:cubicBezTo>
                    <a:pt x="23" y="1474"/>
                    <a:pt x="10" y="1475"/>
                    <a:pt x="0" y="1480"/>
                  </a:cubicBezTo>
                  <a:cubicBezTo>
                    <a:pt x="0" y="1556"/>
                    <a:pt x="0" y="1556"/>
                    <a:pt x="0" y="1556"/>
                  </a:cubicBezTo>
                  <a:cubicBezTo>
                    <a:pt x="7" y="1560"/>
                    <a:pt x="16" y="1562"/>
                    <a:pt x="27" y="1561"/>
                  </a:cubicBezTo>
                  <a:close/>
                  <a:moveTo>
                    <a:pt x="257" y="2026"/>
                  </a:moveTo>
                  <a:cubicBezTo>
                    <a:pt x="237" y="2046"/>
                    <a:pt x="240" y="2066"/>
                    <a:pt x="254" y="2088"/>
                  </a:cubicBezTo>
                  <a:cubicBezTo>
                    <a:pt x="267" y="2110"/>
                    <a:pt x="287" y="2111"/>
                    <a:pt x="313" y="2106"/>
                  </a:cubicBezTo>
                  <a:cubicBezTo>
                    <a:pt x="332" y="2082"/>
                    <a:pt x="338" y="2058"/>
                    <a:pt x="320" y="2035"/>
                  </a:cubicBezTo>
                  <a:cubicBezTo>
                    <a:pt x="304" y="2016"/>
                    <a:pt x="280" y="2017"/>
                    <a:pt x="257" y="2026"/>
                  </a:cubicBezTo>
                  <a:close/>
                  <a:moveTo>
                    <a:pt x="479" y="1900"/>
                  </a:moveTo>
                  <a:cubicBezTo>
                    <a:pt x="482" y="1875"/>
                    <a:pt x="468" y="1863"/>
                    <a:pt x="434" y="1861"/>
                  </a:cubicBezTo>
                  <a:cubicBezTo>
                    <a:pt x="401" y="1858"/>
                    <a:pt x="382" y="1871"/>
                    <a:pt x="379" y="1898"/>
                  </a:cubicBezTo>
                  <a:cubicBezTo>
                    <a:pt x="376" y="1922"/>
                    <a:pt x="397" y="1951"/>
                    <a:pt x="420" y="1954"/>
                  </a:cubicBezTo>
                  <a:cubicBezTo>
                    <a:pt x="445" y="1957"/>
                    <a:pt x="476" y="1928"/>
                    <a:pt x="479" y="1900"/>
                  </a:cubicBezTo>
                  <a:close/>
                  <a:moveTo>
                    <a:pt x="653" y="1775"/>
                  </a:moveTo>
                  <a:cubicBezTo>
                    <a:pt x="651" y="1755"/>
                    <a:pt x="633" y="1750"/>
                    <a:pt x="614" y="1750"/>
                  </a:cubicBezTo>
                  <a:cubicBezTo>
                    <a:pt x="579" y="1749"/>
                    <a:pt x="572" y="1770"/>
                    <a:pt x="572" y="1800"/>
                  </a:cubicBezTo>
                  <a:cubicBezTo>
                    <a:pt x="584" y="1812"/>
                    <a:pt x="597" y="1823"/>
                    <a:pt x="607" y="1833"/>
                  </a:cubicBezTo>
                  <a:cubicBezTo>
                    <a:pt x="646" y="1828"/>
                    <a:pt x="658" y="1806"/>
                    <a:pt x="653" y="1775"/>
                  </a:cubicBezTo>
                  <a:close/>
                  <a:moveTo>
                    <a:pt x="581" y="1963"/>
                  </a:moveTo>
                  <a:cubicBezTo>
                    <a:pt x="574" y="2013"/>
                    <a:pt x="581" y="2032"/>
                    <a:pt x="609" y="2043"/>
                  </a:cubicBezTo>
                  <a:cubicBezTo>
                    <a:pt x="627" y="2050"/>
                    <a:pt x="643" y="2048"/>
                    <a:pt x="656" y="2032"/>
                  </a:cubicBezTo>
                  <a:cubicBezTo>
                    <a:pt x="670" y="2014"/>
                    <a:pt x="676" y="1994"/>
                    <a:pt x="660" y="1975"/>
                  </a:cubicBezTo>
                  <a:cubicBezTo>
                    <a:pt x="638" y="1949"/>
                    <a:pt x="613" y="1943"/>
                    <a:pt x="581" y="1963"/>
                  </a:cubicBezTo>
                  <a:close/>
                  <a:moveTo>
                    <a:pt x="630" y="1469"/>
                  </a:moveTo>
                  <a:cubicBezTo>
                    <a:pt x="648" y="1453"/>
                    <a:pt x="645" y="1434"/>
                    <a:pt x="633" y="1418"/>
                  </a:cubicBezTo>
                  <a:cubicBezTo>
                    <a:pt x="616" y="1395"/>
                    <a:pt x="586" y="1402"/>
                    <a:pt x="555" y="1437"/>
                  </a:cubicBezTo>
                  <a:cubicBezTo>
                    <a:pt x="590" y="1481"/>
                    <a:pt x="609" y="1489"/>
                    <a:pt x="630" y="1469"/>
                  </a:cubicBezTo>
                  <a:close/>
                  <a:moveTo>
                    <a:pt x="722" y="1620"/>
                  </a:moveTo>
                  <a:cubicBezTo>
                    <a:pt x="724" y="1598"/>
                    <a:pt x="704" y="1578"/>
                    <a:pt x="678" y="1575"/>
                  </a:cubicBezTo>
                  <a:cubicBezTo>
                    <a:pt x="653" y="1571"/>
                    <a:pt x="634" y="1589"/>
                    <a:pt x="631" y="1615"/>
                  </a:cubicBezTo>
                  <a:cubicBezTo>
                    <a:pt x="629" y="1638"/>
                    <a:pt x="649" y="1660"/>
                    <a:pt x="673" y="1661"/>
                  </a:cubicBezTo>
                  <a:cubicBezTo>
                    <a:pt x="695" y="1662"/>
                    <a:pt x="720" y="1640"/>
                    <a:pt x="722" y="1620"/>
                  </a:cubicBezTo>
                  <a:close/>
                  <a:moveTo>
                    <a:pt x="423" y="1519"/>
                  </a:moveTo>
                  <a:cubicBezTo>
                    <a:pt x="406" y="1526"/>
                    <a:pt x="387" y="1533"/>
                    <a:pt x="362" y="1543"/>
                  </a:cubicBezTo>
                  <a:cubicBezTo>
                    <a:pt x="377" y="1565"/>
                    <a:pt x="389" y="1582"/>
                    <a:pt x="399" y="1597"/>
                  </a:cubicBezTo>
                  <a:cubicBezTo>
                    <a:pt x="459" y="1571"/>
                    <a:pt x="462" y="1563"/>
                    <a:pt x="423" y="1519"/>
                  </a:cubicBezTo>
                  <a:close/>
                  <a:moveTo>
                    <a:pt x="457" y="1223"/>
                  </a:moveTo>
                  <a:cubicBezTo>
                    <a:pt x="457" y="1198"/>
                    <a:pt x="433" y="1173"/>
                    <a:pt x="404" y="1171"/>
                  </a:cubicBezTo>
                  <a:cubicBezTo>
                    <a:pt x="373" y="1168"/>
                    <a:pt x="348" y="1190"/>
                    <a:pt x="345" y="1221"/>
                  </a:cubicBezTo>
                  <a:cubicBezTo>
                    <a:pt x="342" y="1251"/>
                    <a:pt x="366" y="1280"/>
                    <a:pt x="395" y="1281"/>
                  </a:cubicBezTo>
                  <a:cubicBezTo>
                    <a:pt x="424" y="1283"/>
                    <a:pt x="456" y="1253"/>
                    <a:pt x="457" y="1223"/>
                  </a:cubicBezTo>
                  <a:close/>
                  <a:moveTo>
                    <a:pt x="479" y="1644"/>
                  </a:moveTo>
                  <a:cubicBezTo>
                    <a:pt x="505" y="1676"/>
                    <a:pt x="531" y="1685"/>
                    <a:pt x="543" y="1664"/>
                  </a:cubicBezTo>
                  <a:cubicBezTo>
                    <a:pt x="549" y="1653"/>
                    <a:pt x="547" y="1630"/>
                    <a:pt x="539" y="1619"/>
                  </a:cubicBezTo>
                  <a:cubicBezTo>
                    <a:pt x="527" y="1602"/>
                    <a:pt x="506" y="1611"/>
                    <a:pt x="479" y="1644"/>
                  </a:cubicBezTo>
                  <a:close/>
                  <a:moveTo>
                    <a:pt x="313" y="1636"/>
                  </a:moveTo>
                  <a:cubicBezTo>
                    <a:pt x="295" y="1635"/>
                    <a:pt x="281" y="1643"/>
                    <a:pt x="282" y="1661"/>
                  </a:cubicBezTo>
                  <a:cubicBezTo>
                    <a:pt x="283" y="1674"/>
                    <a:pt x="294" y="1686"/>
                    <a:pt x="304" y="1707"/>
                  </a:cubicBezTo>
                  <a:cubicBezTo>
                    <a:pt x="322" y="1691"/>
                    <a:pt x="338" y="1683"/>
                    <a:pt x="341" y="1672"/>
                  </a:cubicBezTo>
                  <a:cubicBezTo>
                    <a:pt x="346" y="1654"/>
                    <a:pt x="335" y="1639"/>
                    <a:pt x="313" y="1636"/>
                  </a:cubicBezTo>
                  <a:close/>
                  <a:moveTo>
                    <a:pt x="431" y="2010"/>
                  </a:moveTo>
                  <a:cubicBezTo>
                    <a:pt x="411" y="2022"/>
                    <a:pt x="394" y="2064"/>
                    <a:pt x="406" y="2088"/>
                  </a:cubicBezTo>
                  <a:cubicBezTo>
                    <a:pt x="414" y="2103"/>
                    <a:pt x="433" y="2117"/>
                    <a:pt x="449" y="2121"/>
                  </a:cubicBezTo>
                  <a:cubicBezTo>
                    <a:pt x="476" y="2126"/>
                    <a:pt x="496" y="2095"/>
                    <a:pt x="507" y="2037"/>
                  </a:cubicBezTo>
                  <a:cubicBezTo>
                    <a:pt x="471" y="2000"/>
                    <a:pt x="457" y="1995"/>
                    <a:pt x="431" y="2010"/>
                  </a:cubicBezTo>
                  <a:close/>
                  <a:moveTo>
                    <a:pt x="391" y="1077"/>
                  </a:moveTo>
                  <a:cubicBezTo>
                    <a:pt x="420" y="1080"/>
                    <a:pt x="452" y="1049"/>
                    <a:pt x="456" y="1016"/>
                  </a:cubicBezTo>
                  <a:cubicBezTo>
                    <a:pt x="460" y="983"/>
                    <a:pt x="431" y="953"/>
                    <a:pt x="391" y="948"/>
                  </a:cubicBezTo>
                  <a:cubicBezTo>
                    <a:pt x="361" y="944"/>
                    <a:pt x="324" y="973"/>
                    <a:pt x="321" y="1004"/>
                  </a:cubicBezTo>
                  <a:cubicBezTo>
                    <a:pt x="318" y="1032"/>
                    <a:pt x="358" y="1074"/>
                    <a:pt x="391" y="1077"/>
                  </a:cubicBezTo>
                  <a:close/>
                  <a:moveTo>
                    <a:pt x="933" y="1407"/>
                  </a:moveTo>
                  <a:cubicBezTo>
                    <a:pt x="958" y="1409"/>
                    <a:pt x="988" y="1380"/>
                    <a:pt x="991" y="1352"/>
                  </a:cubicBezTo>
                  <a:cubicBezTo>
                    <a:pt x="993" y="1325"/>
                    <a:pt x="974" y="1305"/>
                    <a:pt x="945" y="1303"/>
                  </a:cubicBezTo>
                  <a:cubicBezTo>
                    <a:pt x="914" y="1301"/>
                    <a:pt x="886" y="1319"/>
                    <a:pt x="883" y="1344"/>
                  </a:cubicBezTo>
                  <a:cubicBezTo>
                    <a:pt x="881" y="1369"/>
                    <a:pt x="908" y="1404"/>
                    <a:pt x="933" y="1407"/>
                  </a:cubicBezTo>
                  <a:close/>
                  <a:moveTo>
                    <a:pt x="2301" y="299"/>
                  </a:moveTo>
                  <a:cubicBezTo>
                    <a:pt x="2321" y="286"/>
                    <a:pt x="2342" y="274"/>
                    <a:pt x="2363" y="261"/>
                  </a:cubicBezTo>
                  <a:cubicBezTo>
                    <a:pt x="2354" y="201"/>
                    <a:pt x="2343" y="183"/>
                    <a:pt x="2319" y="178"/>
                  </a:cubicBezTo>
                  <a:cubicBezTo>
                    <a:pt x="2294" y="174"/>
                    <a:pt x="2260" y="193"/>
                    <a:pt x="2254" y="217"/>
                  </a:cubicBezTo>
                  <a:cubicBezTo>
                    <a:pt x="2244" y="255"/>
                    <a:pt x="2269" y="277"/>
                    <a:pt x="2301" y="299"/>
                  </a:cubicBezTo>
                  <a:close/>
                  <a:moveTo>
                    <a:pt x="2541" y="1330"/>
                  </a:moveTo>
                  <a:cubicBezTo>
                    <a:pt x="2574" y="1318"/>
                    <a:pt x="2595" y="1269"/>
                    <a:pt x="2583" y="1229"/>
                  </a:cubicBezTo>
                  <a:cubicBezTo>
                    <a:pt x="2572" y="1191"/>
                    <a:pt x="2525" y="1172"/>
                    <a:pt x="2478" y="1186"/>
                  </a:cubicBezTo>
                  <a:cubicBezTo>
                    <a:pt x="2442" y="1196"/>
                    <a:pt x="2415" y="1247"/>
                    <a:pt x="2427" y="1282"/>
                  </a:cubicBezTo>
                  <a:cubicBezTo>
                    <a:pt x="2437" y="1315"/>
                    <a:pt x="2503" y="1342"/>
                    <a:pt x="2541" y="1330"/>
                  </a:cubicBezTo>
                  <a:close/>
                  <a:moveTo>
                    <a:pt x="775" y="1600"/>
                  </a:moveTo>
                  <a:cubicBezTo>
                    <a:pt x="797" y="1649"/>
                    <a:pt x="801" y="1651"/>
                    <a:pt x="853" y="1641"/>
                  </a:cubicBezTo>
                  <a:cubicBezTo>
                    <a:pt x="873" y="1596"/>
                    <a:pt x="869" y="1572"/>
                    <a:pt x="840" y="1556"/>
                  </a:cubicBezTo>
                  <a:cubicBezTo>
                    <a:pt x="815" y="1542"/>
                    <a:pt x="801" y="1552"/>
                    <a:pt x="775" y="1600"/>
                  </a:cubicBezTo>
                  <a:close/>
                  <a:moveTo>
                    <a:pt x="2808" y="1262"/>
                  </a:moveTo>
                  <a:cubicBezTo>
                    <a:pt x="2834" y="1246"/>
                    <a:pt x="2843" y="1214"/>
                    <a:pt x="2830" y="1188"/>
                  </a:cubicBezTo>
                  <a:cubicBezTo>
                    <a:pt x="2816" y="1162"/>
                    <a:pt x="2798" y="1140"/>
                    <a:pt x="2765" y="1142"/>
                  </a:cubicBezTo>
                  <a:cubicBezTo>
                    <a:pt x="2732" y="1145"/>
                    <a:pt x="2720" y="1165"/>
                    <a:pt x="2713" y="1235"/>
                  </a:cubicBezTo>
                  <a:cubicBezTo>
                    <a:pt x="2741" y="1265"/>
                    <a:pt x="2769" y="1286"/>
                    <a:pt x="2808" y="1262"/>
                  </a:cubicBezTo>
                  <a:close/>
                  <a:moveTo>
                    <a:pt x="3021" y="1324"/>
                  </a:moveTo>
                  <a:cubicBezTo>
                    <a:pt x="3083" y="1299"/>
                    <a:pt x="3097" y="1280"/>
                    <a:pt x="3088" y="1231"/>
                  </a:cubicBezTo>
                  <a:cubicBezTo>
                    <a:pt x="3082" y="1202"/>
                    <a:pt x="3064" y="1186"/>
                    <a:pt x="3035" y="1185"/>
                  </a:cubicBezTo>
                  <a:cubicBezTo>
                    <a:pt x="3002" y="1183"/>
                    <a:pt x="2964" y="1211"/>
                    <a:pt x="2955" y="1243"/>
                  </a:cubicBezTo>
                  <a:cubicBezTo>
                    <a:pt x="2945" y="1276"/>
                    <a:pt x="2958" y="1291"/>
                    <a:pt x="3021" y="1324"/>
                  </a:cubicBezTo>
                  <a:close/>
                  <a:moveTo>
                    <a:pt x="3533" y="1859"/>
                  </a:moveTo>
                  <a:cubicBezTo>
                    <a:pt x="3542" y="1892"/>
                    <a:pt x="3572" y="1909"/>
                    <a:pt x="3602" y="1898"/>
                  </a:cubicBezTo>
                  <a:cubicBezTo>
                    <a:pt x="3640" y="1884"/>
                    <a:pt x="3661" y="1848"/>
                    <a:pt x="3650" y="1816"/>
                  </a:cubicBezTo>
                  <a:cubicBezTo>
                    <a:pt x="3639" y="1784"/>
                    <a:pt x="3599" y="1764"/>
                    <a:pt x="3565" y="1775"/>
                  </a:cubicBezTo>
                  <a:cubicBezTo>
                    <a:pt x="3537" y="1784"/>
                    <a:pt x="3523" y="1822"/>
                    <a:pt x="3533" y="1859"/>
                  </a:cubicBezTo>
                  <a:close/>
                  <a:moveTo>
                    <a:pt x="122" y="1117"/>
                  </a:moveTo>
                  <a:cubicBezTo>
                    <a:pt x="152" y="1121"/>
                    <a:pt x="183" y="1100"/>
                    <a:pt x="189" y="1073"/>
                  </a:cubicBezTo>
                  <a:cubicBezTo>
                    <a:pt x="194" y="1049"/>
                    <a:pt x="173" y="1014"/>
                    <a:pt x="150" y="1009"/>
                  </a:cubicBezTo>
                  <a:cubicBezTo>
                    <a:pt x="118" y="1002"/>
                    <a:pt x="88" y="1027"/>
                    <a:pt x="83" y="1065"/>
                  </a:cubicBezTo>
                  <a:cubicBezTo>
                    <a:pt x="78" y="1096"/>
                    <a:pt x="91" y="1114"/>
                    <a:pt x="122" y="1117"/>
                  </a:cubicBezTo>
                  <a:close/>
                  <a:moveTo>
                    <a:pt x="827" y="1436"/>
                  </a:moveTo>
                  <a:cubicBezTo>
                    <a:pt x="820" y="1421"/>
                    <a:pt x="801" y="1406"/>
                    <a:pt x="785" y="1403"/>
                  </a:cubicBezTo>
                  <a:cubicBezTo>
                    <a:pt x="756" y="1397"/>
                    <a:pt x="748" y="1423"/>
                    <a:pt x="739" y="1454"/>
                  </a:cubicBezTo>
                  <a:cubicBezTo>
                    <a:pt x="759" y="1465"/>
                    <a:pt x="777" y="1475"/>
                    <a:pt x="793" y="1483"/>
                  </a:cubicBezTo>
                  <a:cubicBezTo>
                    <a:pt x="816" y="1472"/>
                    <a:pt x="841" y="1462"/>
                    <a:pt x="827" y="1436"/>
                  </a:cubicBezTo>
                  <a:close/>
                  <a:moveTo>
                    <a:pt x="2495" y="98"/>
                  </a:moveTo>
                  <a:cubicBezTo>
                    <a:pt x="2530" y="94"/>
                    <a:pt x="2540" y="78"/>
                    <a:pt x="2544" y="26"/>
                  </a:cubicBezTo>
                  <a:cubicBezTo>
                    <a:pt x="2536" y="17"/>
                    <a:pt x="2529" y="9"/>
                    <a:pt x="2521" y="0"/>
                  </a:cubicBezTo>
                  <a:cubicBezTo>
                    <a:pt x="2467" y="0"/>
                    <a:pt x="2467" y="0"/>
                    <a:pt x="2467" y="0"/>
                  </a:cubicBezTo>
                  <a:cubicBezTo>
                    <a:pt x="2440" y="17"/>
                    <a:pt x="2431" y="37"/>
                    <a:pt x="2436" y="61"/>
                  </a:cubicBezTo>
                  <a:cubicBezTo>
                    <a:pt x="2442" y="84"/>
                    <a:pt x="2468" y="101"/>
                    <a:pt x="2495" y="98"/>
                  </a:cubicBezTo>
                  <a:close/>
                  <a:moveTo>
                    <a:pt x="746" y="2143"/>
                  </a:moveTo>
                  <a:cubicBezTo>
                    <a:pt x="731" y="2141"/>
                    <a:pt x="712" y="2147"/>
                    <a:pt x="698" y="2158"/>
                  </a:cubicBezTo>
                  <a:cubicBezTo>
                    <a:pt x="770" y="2158"/>
                    <a:pt x="770" y="2158"/>
                    <a:pt x="770" y="2158"/>
                  </a:cubicBezTo>
                  <a:cubicBezTo>
                    <a:pt x="764" y="2149"/>
                    <a:pt x="756" y="2145"/>
                    <a:pt x="746" y="2143"/>
                  </a:cubicBezTo>
                  <a:close/>
                  <a:moveTo>
                    <a:pt x="171" y="1241"/>
                  </a:moveTo>
                  <a:cubicBezTo>
                    <a:pt x="167" y="1262"/>
                    <a:pt x="181" y="1287"/>
                    <a:pt x="200" y="1292"/>
                  </a:cubicBezTo>
                  <a:cubicBezTo>
                    <a:pt x="224" y="1297"/>
                    <a:pt x="253" y="1278"/>
                    <a:pt x="257" y="1254"/>
                  </a:cubicBezTo>
                  <a:cubicBezTo>
                    <a:pt x="260" y="1232"/>
                    <a:pt x="240" y="1207"/>
                    <a:pt x="217" y="1205"/>
                  </a:cubicBezTo>
                  <a:cubicBezTo>
                    <a:pt x="197" y="1203"/>
                    <a:pt x="175" y="1220"/>
                    <a:pt x="171" y="1241"/>
                  </a:cubicBezTo>
                  <a:close/>
                  <a:moveTo>
                    <a:pt x="441" y="1372"/>
                  </a:moveTo>
                  <a:cubicBezTo>
                    <a:pt x="418" y="1351"/>
                    <a:pt x="391" y="1356"/>
                    <a:pt x="366" y="1380"/>
                  </a:cubicBezTo>
                  <a:cubicBezTo>
                    <a:pt x="365" y="1414"/>
                    <a:pt x="371" y="1443"/>
                    <a:pt x="406" y="1449"/>
                  </a:cubicBezTo>
                  <a:cubicBezTo>
                    <a:pt x="420" y="1451"/>
                    <a:pt x="439" y="1440"/>
                    <a:pt x="449" y="1429"/>
                  </a:cubicBezTo>
                  <a:cubicBezTo>
                    <a:pt x="467" y="1410"/>
                    <a:pt x="456" y="1386"/>
                    <a:pt x="441" y="1372"/>
                  </a:cubicBezTo>
                  <a:close/>
                  <a:moveTo>
                    <a:pt x="241" y="1441"/>
                  </a:moveTo>
                  <a:cubicBezTo>
                    <a:pt x="183" y="1453"/>
                    <a:pt x="171" y="1462"/>
                    <a:pt x="176" y="1489"/>
                  </a:cubicBezTo>
                  <a:cubicBezTo>
                    <a:pt x="182" y="1519"/>
                    <a:pt x="207" y="1525"/>
                    <a:pt x="267" y="1508"/>
                  </a:cubicBezTo>
                  <a:cubicBezTo>
                    <a:pt x="265" y="1481"/>
                    <a:pt x="272" y="1453"/>
                    <a:pt x="241" y="1441"/>
                  </a:cubicBezTo>
                  <a:close/>
                  <a:moveTo>
                    <a:pt x="574" y="1226"/>
                  </a:moveTo>
                  <a:cubicBezTo>
                    <a:pt x="559" y="1223"/>
                    <a:pt x="543" y="1220"/>
                    <a:pt x="528" y="1217"/>
                  </a:cubicBezTo>
                  <a:cubicBezTo>
                    <a:pt x="509" y="1245"/>
                    <a:pt x="502" y="1269"/>
                    <a:pt x="530" y="1295"/>
                  </a:cubicBezTo>
                  <a:cubicBezTo>
                    <a:pt x="588" y="1290"/>
                    <a:pt x="593" y="1283"/>
                    <a:pt x="574" y="1226"/>
                  </a:cubicBezTo>
                  <a:close/>
                  <a:moveTo>
                    <a:pt x="385" y="1746"/>
                  </a:moveTo>
                  <a:cubicBezTo>
                    <a:pt x="387" y="1763"/>
                    <a:pt x="389" y="1781"/>
                    <a:pt x="391" y="1796"/>
                  </a:cubicBezTo>
                  <a:cubicBezTo>
                    <a:pt x="420" y="1804"/>
                    <a:pt x="444" y="1813"/>
                    <a:pt x="457" y="1786"/>
                  </a:cubicBezTo>
                  <a:cubicBezTo>
                    <a:pt x="462" y="1776"/>
                    <a:pt x="462" y="1758"/>
                    <a:pt x="456" y="1750"/>
                  </a:cubicBezTo>
                  <a:cubicBezTo>
                    <a:pt x="438" y="1723"/>
                    <a:pt x="414" y="1732"/>
                    <a:pt x="385" y="1746"/>
                  </a:cubicBezTo>
                  <a:close/>
                  <a:moveTo>
                    <a:pt x="615" y="1115"/>
                  </a:moveTo>
                  <a:cubicBezTo>
                    <a:pt x="640" y="1111"/>
                    <a:pt x="657" y="1090"/>
                    <a:pt x="656" y="1066"/>
                  </a:cubicBezTo>
                  <a:cubicBezTo>
                    <a:pt x="655" y="1042"/>
                    <a:pt x="648" y="1019"/>
                    <a:pt x="622" y="1010"/>
                  </a:cubicBezTo>
                  <a:cubicBezTo>
                    <a:pt x="596" y="1001"/>
                    <a:pt x="581" y="1013"/>
                    <a:pt x="552" y="1063"/>
                  </a:cubicBezTo>
                  <a:cubicBezTo>
                    <a:pt x="564" y="1095"/>
                    <a:pt x="578" y="1120"/>
                    <a:pt x="615" y="1115"/>
                  </a:cubicBezTo>
                  <a:close/>
                  <a:moveTo>
                    <a:pt x="652" y="1365"/>
                  </a:moveTo>
                  <a:cubicBezTo>
                    <a:pt x="671" y="1381"/>
                    <a:pt x="690" y="1383"/>
                    <a:pt x="709" y="1368"/>
                  </a:cubicBezTo>
                  <a:cubicBezTo>
                    <a:pt x="735" y="1348"/>
                    <a:pt x="737" y="1321"/>
                    <a:pt x="714" y="1279"/>
                  </a:cubicBezTo>
                  <a:cubicBezTo>
                    <a:pt x="697" y="1279"/>
                    <a:pt x="678" y="1279"/>
                    <a:pt x="658" y="1279"/>
                  </a:cubicBezTo>
                  <a:cubicBezTo>
                    <a:pt x="627" y="1332"/>
                    <a:pt x="627" y="1344"/>
                    <a:pt x="652" y="1365"/>
                  </a:cubicBezTo>
                  <a:close/>
                  <a:moveTo>
                    <a:pt x="836" y="1184"/>
                  </a:moveTo>
                  <a:cubicBezTo>
                    <a:pt x="842" y="1160"/>
                    <a:pt x="833" y="1142"/>
                    <a:pt x="812" y="1131"/>
                  </a:cubicBezTo>
                  <a:cubicBezTo>
                    <a:pt x="788" y="1119"/>
                    <a:pt x="749" y="1128"/>
                    <a:pt x="732" y="1149"/>
                  </a:cubicBezTo>
                  <a:cubicBezTo>
                    <a:pt x="714" y="1171"/>
                    <a:pt x="718" y="1186"/>
                    <a:pt x="755" y="1232"/>
                  </a:cubicBezTo>
                  <a:cubicBezTo>
                    <a:pt x="811" y="1234"/>
                    <a:pt x="827" y="1224"/>
                    <a:pt x="836" y="1184"/>
                  </a:cubicBezTo>
                  <a:close/>
                  <a:moveTo>
                    <a:pt x="2552" y="1807"/>
                  </a:moveTo>
                  <a:cubicBezTo>
                    <a:pt x="2493" y="1849"/>
                    <a:pt x="2484" y="1864"/>
                    <a:pt x="2503" y="1892"/>
                  </a:cubicBezTo>
                  <a:cubicBezTo>
                    <a:pt x="2524" y="1923"/>
                    <a:pt x="2554" y="1917"/>
                    <a:pt x="2613" y="1869"/>
                  </a:cubicBezTo>
                  <a:cubicBezTo>
                    <a:pt x="2597" y="1840"/>
                    <a:pt x="2592" y="1806"/>
                    <a:pt x="2552" y="1807"/>
                  </a:cubicBezTo>
                  <a:close/>
                  <a:moveTo>
                    <a:pt x="759" y="1829"/>
                  </a:moveTo>
                  <a:cubicBezTo>
                    <a:pt x="743" y="1840"/>
                    <a:pt x="725" y="1852"/>
                    <a:pt x="709" y="1862"/>
                  </a:cubicBezTo>
                  <a:cubicBezTo>
                    <a:pt x="710" y="1911"/>
                    <a:pt x="721" y="1928"/>
                    <a:pt x="753" y="1935"/>
                  </a:cubicBezTo>
                  <a:cubicBezTo>
                    <a:pt x="778" y="1941"/>
                    <a:pt x="795" y="1930"/>
                    <a:pt x="803" y="1908"/>
                  </a:cubicBezTo>
                  <a:cubicBezTo>
                    <a:pt x="814" y="1880"/>
                    <a:pt x="797" y="1851"/>
                    <a:pt x="759" y="1829"/>
                  </a:cubicBezTo>
                  <a:close/>
                  <a:moveTo>
                    <a:pt x="2941" y="2045"/>
                  </a:moveTo>
                  <a:cubicBezTo>
                    <a:pt x="2908" y="2025"/>
                    <a:pt x="2885" y="2046"/>
                    <a:pt x="2860" y="2076"/>
                  </a:cubicBezTo>
                  <a:cubicBezTo>
                    <a:pt x="2871" y="2094"/>
                    <a:pt x="2881" y="2112"/>
                    <a:pt x="2891" y="2128"/>
                  </a:cubicBezTo>
                  <a:cubicBezTo>
                    <a:pt x="2927" y="2124"/>
                    <a:pt x="2958" y="2121"/>
                    <a:pt x="2960" y="2085"/>
                  </a:cubicBezTo>
                  <a:cubicBezTo>
                    <a:pt x="2961" y="2072"/>
                    <a:pt x="2952" y="2052"/>
                    <a:pt x="2941" y="2045"/>
                  </a:cubicBezTo>
                  <a:close/>
                  <a:moveTo>
                    <a:pt x="2970" y="1860"/>
                  </a:moveTo>
                  <a:cubicBezTo>
                    <a:pt x="2947" y="1846"/>
                    <a:pt x="2929" y="1867"/>
                    <a:pt x="2915" y="1916"/>
                  </a:cubicBezTo>
                  <a:cubicBezTo>
                    <a:pt x="2960" y="1939"/>
                    <a:pt x="2993" y="1936"/>
                    <a:pt x="2996" y="1908"/>
                  </a:cubicBezTo>
                  <a:cubicBezTo>
                    <a:pt x="2997" y="1892"/>
                    <a:pt x="2984" y="1868"/>
                    <a:pt x="2970" y="1860"/>
                  </a:cubicBezTo>
                  <a:close/>
                  <a:moveTo>
                    <a:pt x="2976" y="1590"/>
                  </a:moveTo>
                  <a:cubicBezTo>
                    <a:pt x="2946" y="1573"/>
                    <a:pt x="2916" y="1596"/>
                    <a:pt x="2899" y="1649"/>
                  </a:cubicBezTo>
                  <a:cubicBezTo>
                    <a:pt x="2958" y="1681"/>
                    <a:pt x="2983" y="1681"/>
                    <a:pt x="2998" y="1649"/>
                  </a:cubicBezTo>
                  <a:cubicBezTo>
                    <a:pt x="3010" y="1622"/>
                    <a:pt x="2998" y="1603"/>
                    <a:pt x="2976" y="1590"/>
                  </a:cubicBezTo>
                  <a:close/>
                  <a:moveTo>
                    <a:pt x="2727" y="1989"/>
                  </a:moveTo>
                  <a:cubicBezTo>
                    <a:pt x="2705" y="1996"/>
                    <a:pt x="2694" y="2012"/>
                    <a:pt x="2705" y="2032"/>
                  </a:cubicBezTo>
                  <a:cubicBezTo>
                    <a:pt x="2712" y="2046"/>
                    <a:pt x="2729" y="2054"/>
                    <a:pt x="2751" y="2072"/>
                  </a:cubicBezTo>
                  <a:cubicBezTo>
                    <a:pt x="2764" y="2045"/>
                    <a:pt x="2778" y="2029"/>
                    <a:pt x="2776" y="2015"/>
                  </a:cubicBezTo>
                  <a:cubicBezTo>
                    <a:pt x="2772" y="1992"/>
                    <a:pt x="2752" y="1981"/>
                    <a:pt x="2727" y="1989"/>
                  </a:cubicBezTo>
                  <a:close/>
                  <a:moveTo>
                    <a:pt x="2792" y="1805"/>
                  </a:moveTo>
                  <a:cubicBezTo>
                    <a:pt x="2776" y="1821"/>
                    <a:pt x="2759" y="1839"/>
                    <a:pt x="2736" y="1862"/>
                  </a:cubicBezTo>
                  <a:cubicBezTo>
                    <a:pt x="2763" y="1878"/>
                    <a:pt x="2784" y="1891"/>
                    <a:pt x="2804" y="1904"/>
                  </a:cubicBezTo>
                  <a:cubicBezTo>
                    <a:pt x="2857" y="1845"/>
                    <a:pt x="2856" y="1835"/>
                    <a:pt x="2792" y="1805"/>
                  </a:cubicBezTo>
                  <a:close/>
                  <a:moveTo>
                    <a:pt x="2739" y="1735"/>
                  </a:moveTo>
                  <a:cubicBezTo>
                    <a:pt x="2755" y="1731"/>
                    <a:pt x="2771" y="1709"/>
                    <a:pt x="2777" y="1692"/>
                  </a:cubicBezTo>
                  <a:cubicBezTo>
                    <a:pt x="2787" y="1662"/>
                    <a:pt x="2764" y="1641"/>
                    <a:pt x="2740" y="1633"/>
                  </a:cubicBezTo>
                  <a:cubicBezTo>
                    <a:pt x="2704" y="1621"/>
                    <a:pt x="2677" y="1640"/>
                    <a:pt x="2660" y="1678"/>
                  </a:cubicBezTo>
                  <a:cubicBezTo>
                    <a:pt x="2676" y="1717"/>
                    <a:pt x="2697" y="1746"/>
                    <a:pt x="2739" y="1735"/>
                  </a:cubicBezTo>
                  <a:close/>
                  <a:moveTo>
                    <a:pt x="2685" y="1460"/>
                  </a:moveTo>
                  <a:cubicBezTo>
                    <a:pt x="2673" y="1431"/>
                    <a:pt x="2634" y="1416"/>
                    <a:pt x="2601" y="1427"/>
                  </a:cubicBezTo>
                  <a:cubicBezTo>
                    <a:pt x="2565" y="1440"/>
                    <a:pt x="2548" y="1476"/>
                    <a:pt x="2560" y="1512"/>
                  </a:cubicBezTo>
                  <a:cubicBezTo>
                    <a:pt x="2571" y="1547"/>
                    <a:pt x="2611" y="1567"/>
                    <a:pt x="2645" y="1555"/>
                  </a:cubicBezTo>
                  <a:cubicBezTo>
                    <a:pt x="2678" y="1542"/>
                    <a:pt x="2699" y="1494"/>
                    <a:pt x="2685" y="1460"/>
                  </a:cubicBezTo>
                  <a:close/>
                  <a:moveTo>
                    <a:pt x="2999" y="1396"/>
                  </a:moveTo>
                  <a:cubicBezTo>
                    <a:pt x="2979" y="1405"/>
                    <a:pt x="2959" y="1414"/>
                    <a:pt x="2935" y="1424"/>
                  </a:cubicBezTo>
                  <a:cubicBezTo>
                    <a:pt x="2928" y="1498"/>
                    <a:pt x="2933" y="1511"/>
                    <a:pt x="2971" y="1522"/>
                  </a:cubicBezTo>
                  <a:cubicBezTo>
                    <a:pt x="3000" y="1531"/>
                    <a:pt x="3022" y="1524"/>
                    <a:pt x="3036" y="1497"/>
                  </a:cubicBezTo>
                  <a:cubicBezTo>
                    <a:pt x="3055" y="1463"/>
                    <a:pt x="3044" y="1432"/>
                    <a:pt x="2999" y="1396"/>
                  </a:cubicBezTo>
                  <a:close/>
                  <a:moveTo>
                    <a:pt x="3316" y="1986"/>
                  </a:moveTo>
                  <a:cubicBezTo>
                    <a:pt x="3303" y="2006"/>
                    <a:pt x="3290" y="2027"/>
                    <a:pt x="3278" y="2047"/>
                  </a:cubicBezTo>
                  <a:cubicBezTo>
                    <a:pt x="3302" y="2101"/>
                    <a:pt x="3322" y="2114"/>
                    <a:pt x="3361" y="2107"/>
                  </a:cubicBezTo>
                  <a:cubicBezTo>
                    <a:pt x="3392" y="2101"/>
                    <a:pt x="3405" y="2081"/>
                    <a:pt x="3404" y="2052"/>
                  </a:cubicBezTo>
                  <a:cubicBezTo>
                    <a:pt x="3402" y="2016"/>
                    <a:pt x="3370" y="1992"/>
                    <a:pt x="3316" y="1986"/>
                  </a:cubicBezTo>
                  <a:close/>
                  <a:moveTo>
                    <a:pt x="3548" y="1513"/>
                  </a:moveTo>
                  <a:cubicBezTo>
                    <a:pt x="3527" y="1491"/>
                    <a:pt x="3504" y="1488"/>
                    <a:pt x="3478" y="1504"/>
                  </a:cubicBezTo>
                  <a:cubicBezTo>
                    <a:pt x="3451" y="1520"/>
                    <a:pt x="3423" y="1536"/>
                    <a:pt x="3390" y="1555"/>
                  </a:cubicBezTo>
                  <a:cubicBezTo>
                    <a:pt x="3402" y="1580"/>
                    <a:pt x="3408" y="1592"/>
                    <a:pt x="3413" y="1605"/>
                  </a:cubicBezTo>
                  <a:cubicBezTo>
                    <a:pt x="3426" y="1638"/>
                    <a:pt x="3455" y="1656"/>
                    <a:pt x="3485" y="1650"/>
                  </a:cubicBezTo>
                  <a:cubicBezTo>
                    <a:pt x="3512" y="1645"/>
                    <a:pt x="3540" y="1625"/>
                    <a:pt x="3560" y="1605"/>
                  </a:cubicBezTo>
                  <a:cubicBezTo>
                    <a:pt x="3579" y="1586"/>
                    <a:pt x="3568" y="1534"/>
                    <a:pt x="3548" y="1513"/>
                  </a:cubicBezTo>
                  <a:close/>
                  <a:moveTo>
                    <a:pt x="3308" y="1850"/>
                  </a:moveTo>
                  <a:cubicBezTo>
                    <a:pt x="3321" y="1883"/>
                    <a:pt x="3341" y="1907"/>
                    <a:pt x="3380" y="1900"/>
                  </a:cubicBezTo>
                  <a:cubicBezTo>
                    <a:pt x="3411" y="1894"/>
                    <a:pt x="3421" y="1871"/>
                    <a:pt x="3413" y="1841"/>
                  </a:cubicBezTo>
                  <a:cubicBezTo>
                    <a:pt x="3355" y="1801"/>
                    <a:pt x="3352" y="1801"/>
                    <a:pt x="3308" y="1850"/>
                  </a:cubicBezTo>
                  <a:close/>
                  <a:moveTo>
                    <a:pt x="3565" y="2032"/>
                  </a:moveTo>
                  <a:cubicBezTo>
                    <a:pt x="3515" y="2083"/>
                    <a:pt x="3505" y="2122"/>
                    <a:pt x="3529" y="2154"/>
                  </a:cubicBezTo>
                  <a:cubicBezTo>
                    <a:pt x="3530" y="2155"/>
                    <a:pt x="3531" y="2157"/>
                    <a:pt x="3532" y="2158"/>
                  </a:cubicBezTo>
                  <a:cubicBezTo>
                    <a:pt x="3624" y="2158"/>
                    <a:pt x="3624" y="2158"/>
                    <a:pt x="3624" y="2158"/>
                  </a:cubicBezTo>
                  <a:cubicBezTo>
                    <a:pt x="3649" y="2138"/>
                    <a:pt x="3650" y="2114"/>
                    <a:pt x="3631" y="2062"/>
                  </a:cubicBezTo>
                  <a:cubicBezTo>
                    <a:pt x="3610" y="2053"/>
                    <a:pt x="3589" y="2043"/>
                    <a:pt x="3565" y="2032"/>
                  </a:cubicBezTo>
                  <a:close/>
                  <a:moveTo>
                    <a:pt x="2582" y="2056"/>
                  </a:moveTo>
                  <a:cubicBezTo>
                    <a:pt x="2560" y="2079"/>
                    <a:pt x="2529" y="2100"/>
                    <a:pt x="2556" y="2133"/>
                  </a:cubicBezTo>
                  <a:cubicBezTo>
                    <a:pt x="2565" y="2144"/>
                    <a:pt x="2593" y="2152"/>
                    <a:pt x="2603" y="2146"/>
                  </a:cubicBezTo>
                  <a:cubicBezTo>
                    <a:pt x="2621" y="2136"/>
                    <a:pt x="2641" y="2115"/>
                    <a:pt x="2643" y="2097"/>
                  </a:cubicBezTo>
                  <a:cubicBezTo>
                    <a:pt x="2645" y="2063"/>
                    <a:pt x="2613" y="2061"/>
                    <a:pt x="2582" y="2056"/>
                  </a:cubicBezTo>
                  <a:close/>
                  <a:moveTo>
                    <a:pt x="3139" y="1841"/>
                  </a:moveTo>
                  <a:cubicBezTo>
                    <a:pt x="3163" y="1832"/>
                    <a:pt x="3181" y="1795"/>
                    <a:pt x="3173" y="1771"/>
                  </a:cubicBezTo>
                  <a:cubicBezTo>
                    <a:pt x="3165" y="1747"/>
                    <a:pt x="3133" y="1734"/>
                    <a:pt x="3102" y="1743"/>
                  </a:cubicBezTo>
                  <a:cubicBezTo>
                    <a:pt x="3073" y="1751"/>
                    <a:pt x="3060" y="1780"/>
                    <a:pt x="3070" y="1811"/>
                  </a:cubicBezTo>
                  <a:cubicBezTo>
                    <a:pt x="3078" y="1837"/>
                    <a:pt x="3112" y="1851"/>
                    <a:pt x="3139" y="1841"/>
                  </a:cubicBezTo>
                  <a:close/>
                  <a:moveTo>
                    <a:pt x="3200" y="1515"/>
                  </a:moveTo>
                  <a:cubicBezTo>
                    <a:pt x="3185" y="1503"/>
                    <a:pt x="3157" y="1495"/>
                    <a:pt x="3137" y="1499"/>
                  </a:cubicBezTo>
                  <a:cubicBezTo>
                    <a:pt x="3102" y="1507"/>
                    <a:pt x="3106" y="1540"/>
                    <a:pt x="3111" y="1579"/>
                  </a:cubicBezTo>
                  <a:cubicBezTo>
                    <a:pt x="3139" y="1581"/>
                    <a:pt x="3164" y="1583"/>
                    <a:pt x="3186" y="1585"/>
                  </a:cubicBezTo>
                  <a:cubicBezTo>
                    <a:pt x="3206" y="1561"/>
                    <a:pt x="3229" y="1538"/>
                    <a:pt x="3200" y="1515"/>
                  </a:cubicBezTo>
                  <a:close/>
                  <a:moveTo>
                    <a:pt x="3274" y="1643"/>
                  </a:moveTo>
                  <a:cubicBezTo>
                    <a:pt x="3239" y="1639"/>
                    <a:pt x="3228" y="1657"/>
                    <a:pt x="3223" y="1723"/>
                  </a:cubicBezTo>
                  <a:cubicBezTo>
                    <a:pt x="3271" y="1767"/>
                    <a:pt x="3276" y="1767"/>
                    <a:pt x="3329" y="1731"/>
                  </a:cubicBezTo>
                  <a:cubicBezTo>
                    <a:pt x="3329" y="1671"/>
                    <a:pt x="3314" y="1646"/>
                    <a:pt x="3274" y="1643"/>
                  </a:cubicBezTo>
                  <a:close/>
                  <a:moveTo>
                    <a:pt x="3116" y="1969"/>
                  </a:moveTo>
                  <a:cubicBezTo>
                    <a:pt x="3078" y="1985"/>
                    <a:pt x="3080" y="2012"/>
                    <a:pt x="3094" y="2045"/>
                  </a:cubicBezTo>
                  <a:cubicBezTo>
                    <a:pt x="3114" y="2052"/>
                    <a:pt x="3133" y="2058"/>
                    <a:pt x="3149" y="2064"/>
                  </a:cubicBezTo>
                  <a:cubicBezTo>
                    <a:pt x="3190" y="2040"/>
                    <a:pt x="3192" y="2010"/>
                    <a:pt x="3173" y="1978"/>
                  </a:cubicBezTo>
                  <a:cubicBezTo>
                    <a:pt x="3160" y="1956"/>
                    <a:pt x="3138" y="1960"/>
                    <a:pt x="3116" y="1969"/>
                  </a:cubicBezTo>
                  <a:close/>
                  <a:moveTo>
                    <a:pt x="3304" y="1431"/>
                  </a:moveTo>
                  <a:cubicBezTo>
                    <a:pt x="3333" y="1422"/>
                    <a:pt x="3352" y="1375"/>
                    <a:pt x="3341" y="1342"/>
                  </a:cubicBezTo>
                  <a:cubicBezTo>
                    <a:pt x="3331" y="1312"/>
                    <a:pt x="3299" y="1298"/>
                    <a:pt x="3266" y="1310"/>
                  </a:cubicBezTo>
                  <a:cubicBezTo>
                    <a:pt x="3231" y="1323"/>
                    <a:pt x="3209" y="1357"/>
                    <a:pt x="3218" y="1386"/>
                  </a:cubicBezTo>
                  <a:cubicBezTo>
                    <a:pt x="3228" y="1415"/>
                    <a:pt x="3275" y="1440"/>
                    <a:pt x="3304" y="1431"/>
                  </a:cubicBezTo>
                  <a:close/>
                  <a:moveTo>
                    <a:pt x="2762" y="1418"/>
                  </a:moveTo>
                  <a:cubicBezTo>
                    <a:pt x="2753" y="1458"/>
                    <a:pt x="2757" y="1488"/>
                    <a:pt x="2801" y="1504"/>
                  </a:cubicBezTo>
                  <a:cubicBezTo>
                    <a:pt x="2864" y="1470"/>
                    <a:pt x="2865" y="1460"/>
                    <a:pt x="2817" y="1406"/>
                  </a:cubicBezTo>
                  <a:cubicBezTo>
                    <a:pt x="2799" y="1410"/>
                    <a:pt x="2779" y="1414"/>
                    <a:pt x="2762" y="1418"/>
                  </a:cubicBezTo>
                  <a:close/>
                  <a:moveTo>
                    <a:pt x="1429" y="27"/>
                  </a:moveTo>
                  <a:cubicBezTo>
                    <a:pt x="1456" y="35"/>
                    <a:pt x="1487" y="28"/>
                    <a:pt x="1496" y="9"/>
                  </a:cubicBezTo>
                  <a:cubicBezTo>
                    <a:pt x="1497" y="6"/>
                    <a:pt x="1498" y="3"/>
                    <a:pt x="1499" y="0"/>
                  </a:cubicBezTo>
                  <a:cubicBezTo>
                    <a:pt x="1394" y="0"/>
                    <a:pt x="1394" y="0"/>
                    <a:pt x="1394" y="0"/>
                  </a:cubicBezTo>
                  <a:cubicBezTo>
                    <a:pt x="1399" y="14"/>
                    <a:pt x="1409" y="22"/>
                    <a:pt x="1429" y="27"/>
                  </a:cubicBezTo>
                  <a:close/>
                  <a:moveTo>
                    <a:pt x="1779" y="0"/>
                  </a:moveTo>
                  <a:cubicBezTo>
                    <a:pt x="1687" y="0"/>
                    <a:pt x="1687" y="0"/>
                    <a:pt x="1687" y="0"/>
                  </a:cubicBezTo>
                  <a:cubicBezTo>
                    <a:pt x="1683" y="9"/>
                    <a:pt x="1681" y="19"/>
                    <a:pt x="1680" y="28"/>
                  </a:cubicBezTo>
                  <a:cubicBezTo>
                    <a:pt x="1678" y="53"/>
                    <a:pt x="1705" y="60"/>
                    <a:pt x="1726" y="64"/>
                  </a:cubicBezTo>
                  <a:cubicBezTo>
                    <a:pt x="1750" y="69"/>
                    <a:pt x="1771" y="49"/>
                    <a:pt x="1787" y="9"/>
                  </a:cubicBezTo>
                  <a:cubicBezTo>
                    <a:pt x="1784" y="6"/>
                    <a:pt x="1781" y="3"/>
                    <a:pt x="1779" y="0"/>
                  </a:cubicBezTo>
                  <a:close/>
                  <a:moveTo>
                    <a:pt x="1596" y="108"/>
                  </a:moveTo>
                  <a:cubicBezTo>
                    <a:pt x="1564" y="118"/>
                    <a:pt x="1553" y="143"/>
                    <a:pt x="1556" y="175"/>
                  </a:cubicBezTo>
                  <a:cubicBezTo>
                    <a:pt x="1560" y="216"/>
                    <a:pt x="1590" y="226"/>
                    <a:pt x="1638" y="237"/>
                  </a:cubicBezTo>
                  <a:cubicBezTo>
                    <a:pt x="1648" y="228"/>
                    <a:pt x="1663" y="214"/>
                    <a:pt x="1673" y="205"/>
                  </a:cubicBezTo>
                  <a:cubicBezTo>
                    <a:pt x="1676" y="135"/>
                    <a:pt x="1644" y="114"/>
                    <a:pt x="1596" y="108"/>
                  </a:cubicBezTo>
                  <a:close/>
                  <a:moveTo>
                    <a:pt x="1817" y="214"/>
                  </a:moveTo>
                  <a:cubicBezTo>
                    <a:pt x="1791" y="212"/>
                    <a:pt x="1772" y="231"/>
                    <a:pt x="1769" y="261"/>
                  </a:cubicBezTo>
                  <a:cubicBezTo>
                    <a:pt x="1767" y="296"/>
                    <a:pt x="1782" y="318"/>
                    <a:pt x="1811" y="318"/>
                  </a:cubicBezTo>
                  <a:cubicBezTo>
                    <a:pt x="1839" y="319"/>
                    <a:pt x="1867" y="297"/>
                    <a:pt x="1869" y="273"/>
                  </a:cubicBezTo>
                  <a:cubicBezTo>
                    <a:pt x="1872" y="245"/>
                    <a:pt x="1847" y="216"/>
                    <a:pt x="1817" y="214"/>
                  </a:cubicBezTo>
                  <a:close/>
                  <a:moveTo>
                    <a:pt x="1040" y="1519"/>
                  </a:moveTo>
                  <a:cubicBezTo>
                    <a:pt x="1014" y="1522"/>
                    <a:pt x="988" y="1525"/>
                    <a:pt x="957" y="1528"/>
                  </a:cubicBezTo>
                  <a:cubicBezTo>
                    <a:pt x="958" y="1551"/>
                    <a:pt x="958" y="1563"/>
                    <a:pt x="958" y="1574"/>
                  </a:cubicBezTo>
                  <a:cubicBezTo>
                    <a:pt x="957" y="1603"/>
                    <a:pt x="973" y="1626"/>
                    <a:pt x="997" y="1632"/>
                  </a:cubicBezTo>
                  <a:cubicBezTo>
                    <a:pt x="1019" y="1637"/>
                    <a:pt x="1047" y="1631"/>
                    <a:pt x="1069" y="1622"/>
                  </a:cubicBezTo>
                  <a:cubicBezTo>
                    <a:pt x="1089" y="1614"/>
                    <a:pt x="1098" y="1572"/>
                    <a:pt x="1090" y="1549"/>
                  </a:cubicBezTo>
                  <a:cubicBezTo>
                    <a:pt x="1082" y="1525"/>
                    <a:pt x="1065" y="1516"/>
                    <a:pt x="1040" y="1519"/>
                  </a:cubicBezTo>
                  <a:close/>
                  <a:moveTo>
                    <a:pt x="863" y="2026"/>
                  </a:moveTo>
                  <a:cubicBezTo>
                    <a:pt x="869" y="2049"/>
                    <a:pt x="896" y="2066"/>
                    <a:pt x="922" y="2063"/>
                  </a:cubicBezTo>
                  <a:cubicBezTo>
                    <a:pt x="957" y="2059"/>
                    <a:pt x="968" y="2043"/>
                    <a:pt x="971" y="1991"/>
                  </a:cubicBezTo>
                  <a:cubicBezTo>
                    <a:pt x="959" y="1977"/>
                    <a:pt x="946" y="1962"/>
                    <a:pt x="931" y="1946"/>
                  </a:cubicBezTo>
                  <a:cubicBezTo>
                    <a:pt x="876" y="1968"/>
                    <a:pt x="856" y="1994"/>
                    <a:pt x="863" y="2026"/>
                  </a:cubicBezTo>
                  <a:close/>
                  <a:moveTo>
                    <a:pt x="880" y="1752"/>
                  </a:moveTo>
                  <a:cubicBezTo>
                    <a:pt x="849" y="1702"/>
                    <a:pt x="847" y="1702"/>
                    <a:pt x="798" y="1724"/>
                  </a:cubicBezTo>
                  <a:cubicBezTo>
                    <a:pt x="796" y="1753"/>
                    <a:pt x="804" y="1778"/>
                    <a:pt x="836" y="1785"/>
                  </a:cubicBezTo>
                  <a:cubicBezTo>
                    <a:pt x="861" y="1791"/>
                    <a:pt x="876" y="1777"/>
                    <a:pt x="880" y="1752"/>
                  </a:cubicBezTo>
                  <a:close/>
                  <a:moveTo>
                    <a:pt x="1830" y="61"/>
                  </a:moveTo>
                  <a:cubicBezTo>
                    <a:pt x="1809" y="81"/>
                    <a:pt x="1813" y="101"/>
                    <a:pt x="1827" y="123"/>
                  </a:cubicBezTo>
                  <a:cubicBezTo>
                    <a:pt x="1840" y="145"/>
                    <a:pt x="1860" y="146"/>
                    <a:pt x="1886" y="141"/>
                  </a:cubicBezTo>
                  <a:cubicBezTo>
                    <a:pt x="1905" y="117"/>
                    <a:pt x="1911" y="93"/>
                    <a:pt x="1893" y="70"/>
                  </a:cubicBezTo>
                  <a:cubicBezTo>
                    <a:pt x="1876" y="50"/>
                    <a:pt x="1852" y="52"/>
                    <a:pt x="1830" y="61"/>
                  </a:cubicBezTo>
                  <a:close/>
                  <a:moveTo>
                    <a:pt x="1016" y="1752"/>
                  </a:moveTo>
                  <a:cubicBezTo>
                    <a:pt x="992" y="1750"/>
                    <a:pt x="969" y="1774"/>
                    <a:pt x="964" y="1805"/>
                  </a:cubicBezTo>
                  <a:cubicBezTo>
                    <a:pt x="960" y="1833"/>
                    <a:pt x="977" y="1856"/>
                    <a:pt x="1004" y="1857"/>
                  </a:cubicBezTo>
                  <a:cubicBezTo>
                    <a:pt x="1037" y="1859"/>
                    <a:pt x="1064" y="1839"/>
                    <a:pt x="1067" y="1812"/>
                  </a:cubicBezTo>
                  <a:cubicBezTo>
                    <a:pt x="1069" y="1783"/>
                    <a:pt x="1046" y="1755"/>
                    <a:pt x="1016" y="1752"/>
                  </a:cubicBezTo>
                  <a:close/>
                  <a:moveTo>
                    <a:pt x="2084" y="1966"/>
                  </a:moveTo>
                  <a:cubicBezTo>
                    <a:pt x="2063" y="1975"/>
                    <a:pt x="2039" y="1985"/>
                    <a:pt x="2017" y="1994"/>
                  </a:cubicBezTo>
                  <a:cubicBezTo>
                    <a:pt x="2003" y="2053"/>
                    <a:pt x="2011" y="2076"/>
                    <a:pt x="2049" y="2090"/>
                  </a:cubicBezTo>
                  <a:cubicBezTo>
                    <a:pt x="2083" y="2103"/>
                    <a:pt x="2115" y="2093"/>
                    <a:pt x="2127" y="2065"/>
                  </a:cubicBezTo>
                  <a:cubicBezTo>
                    <a:pt x="2146" y="2023"/>
                    <a:pt x="2137" y="2002"/>
                    <a:pt x="2084" y="1966"/>
                  </a:cubicBezTo>
                  <a:close/>
                  <a:moveTo>
                    <a:pt x="2346" y="1860"/>
                  </a:moveTo>
                  <a:cubicBezTo>
                    <a:pt x="2375" y="1851"/>
                    <a:pt x="2404" y="1817"/>
                    <a:pt x="2398" y="1792"/>
                  </a:cubicBezTo>
                  <a:cubicBezTo>
                    <a:pt x="2387" y="1752"/>
                    <a:pt x="2357" y="1737"/>
                    <a:pt x="2318" y="1740"/>
                  </a:cubicBezTo>
                  <a:cubicBezTo>
                    <a:pt x="2273" y="1781"/>
                    <a:pt x="2267" y="1801"/>
                    <a:pt x="2288" y="1834"/>
                  </a:cubicBezTo>
                  <a:cubicBezTo>
                    <a:pt x="2301" y="1856"/>
                    <a:pt x="2319" y="1868"/>
                    <a:pt x="2346" y="1860"/>
                  </a:cubicBezTo>
                  <a:close/>
                  <a:moveTo>
                    <a:pt x="2314" y="1423"/>
                  </a:moveTo>
                  <a:cubicBezTo>
                    <a:pt x="2308" y="1394"/>
                    <a:pt x="2268" y="1366"/>
                    <a:pt x="2240" y="1372"/>
                  </a:cubicBezTo>
                  <a:cubicBezTo>
                    <a:pt x="2201" y="1379"/>
                    <a:pt x="2180" y="1421"/>
                    <a:pt x="2192" y="1467"/>
                  </a:cubicBezTo>
                  <a:cubicBezTo>
                    <a:pt x="2202" y="1504"/>
                    <a:pt x="2225" y="1516"/>
                    <a:pt x="2261" y="1505"/>
                  </a:cubicBezTo>
                  <a:cubicBezTo>
                    <a:pt x="2296" y="1495"/>
                    <a:pt x="2321" y="1456"/>
                    <a:pt x="2314" y="1423"/>
                  </a:cubicBezTo>
                  <a:close/>
                  <a:moveTo>
                    <a:pt x="2388" y="1991"/>
                  </a:moveTo>
                  <a:cubicBezTo>
                    <a:pt x="2378" y="1974"/>
                    <a:pt x="2360" y="1952"/>
                    <a:pt x="2344" y="1952"/>
                  </a:cubicBezTo>
                  <a:cubicBezTo>
                    <a:pt x="2304" y="1950"/>
                    <a:pt x="2288" y="1979"/>
                    <a:pt x="2287" y="2017"/>
                  </a:cubicBezTo>
                  <a:cubicBezTo>
                    <a:pt x="2309" y="2046"/>
                    <a:pt x="2335" y="2064"/>
                    <a:pt x="2372" y="2045"/>
                  </a:cubicBezTo>
                  <a:cubicBezTo>
                    <a:pt x="2394" y="2034"/>
                    <a:pt x="2400" y="2011"/>
                    <a:pt x="2388" y="1991"/>
                  </a:cubicBezTo>
                  <a:close/>
                  <a:moveTo>
                    <a:pt x="2390" y="2152"/>
                  </a:moveTo>
                  <a:cubicBezTo>
                    <a:pt x="2384" y="2153"/>
                    <a:pt x="2379" y="2155"/>
                    <a:pt x="2373" y="2158"/>
                  </a:cubicBezTo>
                  <a:cubicBezTo>
                    <a:pt x="2437" y="2158"/>
                    <a:pt x="2437" y="2158"/>
                    <a:pt x="2437" y="2158"/>
                  </a:cubicBezTo>
                  <a:cubicBezTo>
                    <a:pt x="2425" y="2149"/>
                    <a:pt x="2410" y="2146"/>
                    <a:pt x="2390" y="2152"/>
                  </a:cubicBezTo>
                  <a:close/>
                  <a:moveTo>
                    <a:pt x="2021" y="155"/>
                  </a:moveTo>
                  <a:cubicBezTo>
                    <a:pt x="2049" y="161"/>
                    <a:pt x="2069" y="129"/>
                    <a:pt x="2080" y="72"/>
                  </a:cubicBezTo>
                  <a:cubicBezTo>
                    <a:pt x="2044" y="35"/>
                    <a:pt x="2030" y="30"/>
                    <a:pt x="2004" y="45"/>
                  </a:cubicBezTo>
                  <a:cubicBezTo>
                    <a:pt x="1984" y="57"/>
                    <a:pt x="1967" y="99"/>
                    <a:pt x="1979" y="123"/>
                  </a:cubicBezTo>
                  <a:cubicBezTo>
                    <a:pt x="1987" y="138"/>
                    <a:pt x="2005" y="152"/>
                    <a:pt x="2021" y="155"/>
                  </a:cubicBezTo>
                  <a:close/>
                  <a:moveTo>
                    <a:pt x="2101" y="311"/>
                  </a:moveTo>
                  <a:cubicBezTo>
                    <a:pt x="2094" y="260"/>
                    <a:pt x="2087" y="249"/>
                    <a:pt x="2054" y="244"/>
                  </a:cubicBezTo>
                  <a:cubicBezTo>
                    <a:pt x="2016" y="238"/>
                    <a:pt x="2004" y="248"/>
                    <a:pt x="1982" y="305"/>
                  </a:cubicBezTo>
                  <a:cubicBezTo>
                    <a:pt x="2024" y="372"/>
                    <a:pt x="2049" y="373"/>
                    <a:pt x="2101" y="311"/>
                  </a:cubicBezTo>
                  <a:close/>
                  <a:moveTo>
                    <a:pt x="2410" y="1556"/>
                  </a:moveTo>
                  <a:cubicBezTo>
                    <a:pt x="2386" y="1564"/>
                    <a:pt x="2370" y="1594"/>
                    <a:pt x="2375" y="1619"/>
                  </a:cubicBezTo>
                  <a:cubicBezTo>
                    <a:pt x="2381" y="1644"/>
                    <a:pt x="2410" y="1665"/>
                    <a:pt x="2433" y="1661"/>
                  </a:cubicBezTo>
                  <a:cubicBezTo>
                    <a:pt x="2462" y="1656"/>
                    <a:pt x="2485" y="1620"/>
                    <a:pt x="2477" y="1591"/>
                  </a:cubicBezTo>
                  <a:cubicBezTo>
                    <a:pt x="2470" y="1565"/>
                    <a:pt x="2436" y="1547"/>
                    <a:pt x="2410" y="1556"/>
                  </a:cubicBezTo>
                  <a:close/>
                  <a:moveTo>
                    <a:pt x="2228" y="67"/>
                  </a:moveTo>
                  <a:cubicBezTo>
                    <a:pt x="2243" y="49"/>
                    <a:pt x="2248" y="29"/>
                    <a:pt x="2232" y="10"/>
                  </a:cubicBezTo>
                  <a:cubicBezTo>
                    <a:pt x="2229" y="6"/>
                    <a:pt x="2226" y="3"/>
                    <a:pt x="2223" y="0"/>
                  </a:cubicBezTo>
                  <a:cubicBezTo>
                    <a:pt x="2154" y="0"/>
                    <a:pt x="2154" y="0"/>
                    <a:pt x="2154" y="0"/>
                  </a:cubicBezTo>
                  <a:cubicBezTo>
                    <a:pt x="2147" y="48"/>
                    <a:pt x="2154" y="67"/>
                    <a:pt x="2182" y="78"/>
                  </a:cubicBezTo>
                  <a:cubicBezTo>
                    <a:pt x="2200" y="85"/>
                    <a:pt x="2216" y="83"/>
                    <a:pt x="2228" y="67"/>
                  </a:cubicBezTo>
                  <a:close/>
                  <a:moveTo>
                    <a:pt x="2088" y="1653"/>
                  </a:moveTo>
                  <a:cubicBezTo>
                    <a:pt x="2057" y="1652"/>
                    <a:pt x="2030" y="1675"/>
                    <a:pt x="2024" y="1708"/>
                  </a:cubicBezTo>
                  <a:cubicBezTo>
                    <a:pt x="2018" y="1742"/>
                    <a:pt x="2027" y="1769"/>
                    <a:pt x="2058" y="1786"/>
                  </a:cubicBezTo>
                  <a:cubicBezTo>
                    <a:pt x="2094" y="1807"/>
                    <a:pt x="2116" y="1798"/>
                    <a:pt x="2167" y="1742"/>
                  </a:cubicBezTo>
                  <a:cubicBezTo>
                    <a:pt x="2148" y="1678"/>
                    <a:pt x="2127" y="1654"/>
                    <a:pt x="2088" y="16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-3175" y="0"/>
              <a:ext cx="12201525" cy="4895850"/>
            </a:xfrm>
            <a:custGeom>
              <a:avLst/>
              <a:gdLst/>
              <a:ahLst/>
              <a:cxnLst/>
              <a:rect l="0" t="0" r="r" b="b"/>
              <a:pathLst>
                <a:path w="3843" h="1540">
                  <a:moveTo>
                    <a:pt x="263" y="102"/>
                  </a:moveTo>
                  <a:cubicBezTo>
                    <a:pt x="285" y="93"/>
                    <a:pt x="295" y="65"/>
                    <a:pt x="285" y="38"/>
                  </a:cubicBezTo>
                  <a:cubicBezTo>
                    <a:pt x="278" y="17"/>
                    <a:pt x="247" y="3"/>
                    <a:pt x="226" y="11"/>
                  </a:cubicBezTo>
                  <a:cubicBezTo>
                    <a:pt x="207" y="18"/>
                    <a:pt x="193" y="58"/>
                    <a:pt x="202" y="80"/>
                  </a:cubicBezTo>
                  <a:cubicBezTo>
                    <a:pt x="210" y="99"/>
                    <a:pt x="240" y="110"/>
                    <a:pt x="263" y="102"/>
                  </a:cubicBezTo>
                  <a:close/>
                  <a:moveTo>
                    <a:pt x="1265" y="813"/>
                  </a:moveTo>
                  <a:cubicBezTo>
                    <a:pt x="1291" y="808"/>
                    <a:pt x="1313" y="801"/>
                    <a:pt x="1314" y="771"/>
                  </a:cubicBezTo>
                  <a:cubicBezTo>
                    <a:pt x="1315" y="752"/>
                    <a:pt x="1301" y="735"/>
                    <a:pt x="1282" y="733"/>
                  </a:cubicBezTo>
                  <a:cubicBezTo>
                    <a:pt x="1263" y="730"/>
                    <a:pt x="1244" y="732"/>
                    <a:pt x="1233" y="751"/>
                  </a:cubicBezTo>
                  <a:cubicBezTo>
                    <a:pt x="1223" y="770"/>
                    <a:pt x="1230" y="784"/>
                    <a:pt x="1265" y="813"/>
                  </a:cubicBezTo>
                  <a:close/>
                  <a:moveTo>
                    <a:pt x="130" y="169"/>
                  </a:moveTo>
                  <a:cubicBezTo>
                    <a:pt x="146" y="162"/>
                    <a:pt x="154" y="138"/>
                    <a:pt x="146" y="119"/>
                  </a:cubicBezTo>
                  <a:cubicBezTo>
                    <a:pt x="138" y="98"/>
                    <a:pt x="115" y="89"/>
                    <a:pt x="94" y="97"/>
                  </a:cubicBezTo>
                  <a:cubicBezTo>
                    <a:pt x="74" y="105"/>
                    <a:pt x="64" y="129"/>
                    <a:pt x="72" y="149"/>
                  </a:cubicBezTo>
                  <a:cubicBezTo>
                    <a:pt x="81" y="168"/>
                    <a:pt x="110" y="179"/>
                    <a:pt x="130" y="169"/>
                  </a:cubicBezTo>
                  <a:close/>
                  <a:moveTo>
                    <a:pt x="72" y="470"/>
                  </a:moveTo>
                  <a:cubicBezTo>
                    <a:pt x="87" y="481"/>
                    <a:pt x="101" y="494"/>
                    <a:pt x="114" y="477"/>
                  </a:cubicBezTo>
                  <a:cubicBezTo>
                    <a:pt x="121" y="467"/>
                    <a:pt x="124" y="450"/>
                    <a:pt x="121" y="439"/>
                  </a:cubicBezTo>
                  <a:cubicBezTo>
                    <a:pt x="115" y="418"/>
                    <a:pt x="96" y="421"/>
                    <a:pt x="73" y="426"/>
                  </a:cubicBezTo>
                  <a:cubicBezTo>
                    <a:pt x="73" y="442"/>
                    <a:pt x="72" y="457"/>
                    <a:pt x="72" y="470"/>
                  </a:cubicBezTo>
                  <a:close/>
                  <a:moveTo>
                    <a:pt x="107" y="240"/>
                  </a:moveTo>
                  <a:cubicBezTo>
                    <a:pt x="130" y="276"/>
                    <a:pt x="135" y="276"/>
                    <a:pt x="166" y="246"/>
                  </a:cubicBezTo>
                  <a:cubicBezTo>
                    <a:pt x="163" y="235"/>
                    <a:pt x="160" y="224"/>
                    <a:pt x="157" y="214"/>
                  </a:cubicBezTo>
                  <a:cubicBezTo>
                    <a:pt x="133" y="210"/>
                    <a:pt x="115" y="213"/>
                    <a:pt x="107" y="240"/>
                  </a:cubicBezTo>
                  <a:close/>
                  <a:moveTo>
                    <a:pt x="1360" y="997"/>
                  </a:moveTo>
                  <a:cubicBezTo>
                    <a:pt x="1383" y="1003"/>
                    <a:pt x="1408" y="988"/>
                    <a:pt x="1414" y="966"/>
                  </a:cubicBezTo>
                  <a:cubicBezTo>
                    <a:pt x="1419" y="943"/>
                    <a:pt x="1400" y="915"/>
                    <a:pt x="1377" y="910"/>
                  </a:cubicBezTo>
                  <a:cubicBezTo>
                    <a:pt x="1357" y="906"/>
                    <a:pt x="1334" y="922"/>
                    <a:pt x="1329" y="943"/>
                  </a:cubicBezTo>
                  <a:cubicBezTo>
                    <a:pt x="1322" y="967"/>
                    <a:pt x="1336" y="990"/>
                    <a:pt x="1360" y="997"/>
                  </a:cubicBezTo>
                  <a:close/>
                  <a:moveTo>
                    <a:pt x="1530" y="594"/>
                  </a:moveTo>
                  <a:cubicBezTo>
                    <a:pt x="1550" y="599"/>
                    <a:pt x="1580" y="583"/>
                    <a:pt x="1586" y="564"/>
                  </a:cubicBezTo>
                  <a:cubicBezTo>
                    <a:pt x="1591" y="545"/>
                    <a:pt x="1573" y="517"/>
                    <a:pt x="1551" y="511"/>
                  </a:cubicBezTo>
                  <a:cubicBezTo>
                    <a:pt x="1531" y="506"/>
                    <a:pt x="1512" y="518"/>
                    <a:pt x="1507" y="540"/>
                  </a:cubicBezTo>
                  <a:cubicBezTo>
                    <a:pt x="1501" y="564"/>
                    <a:pt x="1511" y="589"/>
                    <a:pt x="1530" y="594"/>
                  </a:cubicBezTo>
                  <a:close/>
                  <a:moveTo>
                    <a:pt x="1395" y="819"/>
                  </a:moveTo>
                  <a:cubicBezTo>
                    <a:pt x="1391" y="830"/>
                    <a:pt x="1386" y="842"/>
                    <a:pt x="1382" y="853"/>
                  </a:cubicBezTo>
                  <a:cubicBezTo>
                    <a:pt x="1401" y="872"/>
                    <a:pt x="1418" y="881"/>
                    <a:pt x="1443" y="863"/>
                  </a:cubicBezTo>
                  <a:cubicBezTo>
                    <a:pt x="1447" y="816"/>
                    <a:pt x="1443" y="812"/>
                    <a:pt x="1395" y="819"/>
                  </a:cubicBezTo>
                  <a:close/>
                  <a:moveTo>
                    <a:pt x="1425" y="678"/>
                  </a:moveTo>
                  <a:cubicBezTo>
                    <a:pt x="1434" y="635"/>
                    <a:pt x="1428" y="621"/>
                    <a:pt x="1399" y="608"/>
                  </a:cubicBezTo>
                  <a:cubicBezTo>
                    <a:pt x="1381" y="601"/>
                    <a:pt x="1366" y="605"/>
                    <a:pt x="1354" y="620"/>
                  </a:cubicBezTo>
                  <a:cubicBezTo>
                    <a:pt x="1342" y="637"/>
                    <a:pt x="1343" y="669"/>
                    <a:pt x="1357" y="685"/>
                  </a:cubicBezTo>
                  <a:cubicBezTo>
                    <a:pt x="1371" y="702"/>
                    <a:pt x="1384" y="701"/>
                    <a:pt x="1425" y="678"/>
                  </a:cubicBezTo>
                  <a:close/>
                  <a:moveTo>
                    <a:pt x="1514" y="777"/>
                  </a:moveTo>
                  <a:cubicBezTo>
                    <a:pt x="1529" y="765"/>
                    <a:pt x="1533" y="750"/>
                    <a:pt x="1524" y="733"/>
                  </a:cubicBezTo>
                  <a:cubicBezTo>
                    <a:pt x="1513" y="710"/>
                    <a:pt x="1492" y="705"/>
                    <a:pt x="1456" y="717"/>
                  </a:cubicBezTo>
                  <a:cubicBezTo>
                    <a:pt x="1454" y="730"/>
                    <a:pt x="1451" y="745"/>
                    <a:pt x="1448" y="761"/>
                  </a:cubicBezTo>
                  <a:cubicBezTo>
                    <a:pt x="1486" y="792"/>
                    <a:pt x="1494" y="794"/>
                    <a:pt x="1514" y="777"/>
                  </a:cubicBezTo>
                  <a:close/>
                  <a:moveTo>
                    <a:pt x="159" y="317"/>
                  </a:moveTo>
                  <a:cubicBezTo>
                    <a:pt x="115" y="315"/>
                    <a:pt x="108" y="318"/>
                    <a:pt x="102" y="341"/>
                  </a:cubicBezTo>
                  <a:cubicBezTo>
                    <a:pt x="98" y="358"/>
                    <a:pt x="103" y="371"/>
                    <a:pt x="119" y="379"/>
                  </a:cubicBezTo>
                  <a:cubicBezTo>
                    <a:pt x="140" y="389"/>
                    <a:pt x="158" y="381"/>
                    <a:pt x="177" y="353"/>
                  </a:cubicBezTo>
                  <a:cubicBezTo>
                    <a:pt x="172" y="342"/>
                    <a:pt x="166" y="330"/>
                    <a:pt x="159" y="317"/>
                  </a:cubicBezTo>
                  <a:close/>
                  <a:moveTo>
                    <a:pt x="267" y="322"/>
                  </a:moveTo>
                  <a:cubicBezTo>
                    <a:pt x="247" y="318"/>
                    <a:pt x="238" y="325"/>
                    <a:pt x="221" y="364"/>
                  </a:cubicBezTo>
                  <a:cubicBezTo>
                    <a:pt x="238" y="400"/>
                    <a:pt x="250" y="407"/>
                    <a:pt x="278" y="401"/>
                  </a:cubicBezTo>
                  <a:cubicBezTo>
                    <a:pt x="296" y="396"/>
                    <a:pt x="304" y="385"/>
                    <a:pt x="304" y="367"/>
                  </a:cubicBezTo>
                  <a:cubicBezTo>
                    <a:pt x="304" y="348"/>
                    <a:pt x="286" y="326"/>
                    <a:pt x="267" y="322"/>
                  </a:cubicBezTo>
                  <a:close/>
                  <a:moveTo>
                    <a:pt x="45" y="51"/>
                  </a:moveTo>
                  <a:cubicBezTo>
                    <a:pt x="60" y="46"/>
                    <a:pt x="70" y="25"/>
                    <a:pt x="64" y="10"/>
                  </a:cubicBezTo>
                  <a:cubicBezTo>
                    <a:pt x="62" y="6"/>
                    <a:pt x="60" y="3"/>
                    <a:pt x="5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4" y="7"/>
                    <a:pt x="0" y="18"/>
                    <a:pt x="2" y="27"/>
                  </a:cubicBezTo>
                  <a:cubicBezTo>
                    <a:pt x="6" y="44"/>
                    <a:pt x="28" y="56"/>
                    <a:pt x="45" y="51"/>
                  </a:cubicBezTo>
                  <a:close/>
                  <a:moveTo>
                    <a:pt x="264" y="179"/>
                  </a:moveTo>
                  <a:cubicBezTo>
                    <a:pt x="247" y="196"/>
                    <a:pt x="235" y="214"/>
                    <a:pt x="251" y="236"/>
                  </a:cubicBezTo>
                  <a:cubicBezTo>
                    <a:pt x="261" y="251"/>
                    <a:pt x="280" y="255"/>
                    <a:pt x="295" y="246"/>
                  </a:cubicBezTo>
                  <a:cubicBezTo>
                    <a:pt x="310" y="237"/>
                    <a:pt x="323" y="226"/>
                    <a:pt x="320" y="206"/>
                  </a:cubicBezTo>
                  <a:cubicBezTo>
                    <a:pt x="318" y="187"/>
                    <a:pt x="305" y="181"/>
                    <a:pt x="264" y="179"/>
                  </a:cubicBezTo>
                  <a:close/>
                  <a:moveTo>
                    <a:pt x="191" y="483"/>
                  </a:moveTo>
                  <a:cubicBezTo>
                    <a:pt x="174" y="489"/>
                    <a:pt x="160" y="518"/>
                    <a:pt x="167" y="535"/>
                  </a:cubicBezTo>
                  <a:cubicBezTo>
                    <a:pt x="173" y="552"/>
                    <a:pt x="202" y="562"/>
                    <a:pt x="221" y="554"/>
                  </a:cubicBezTo>
                  <a:cubicBezTo>
                    <a:pt x="238" y="547"/>
                    <a:pt x="245" y="528"/>
                    <a:pt x="237" y="509"/>
                  </a:cubicBezTo>
                  <a:cubicBezTo>
                    <a:pt x="229" y="488"/>
                    <a:pt x="207" y="476"/>
                    <a:pt x="191" y="483"/>
                  </a:cubicBezTo>
                  <a:close/>
                  <a:moveTo>
                    <a:pt x="29" y="208"/>
                  </a:moveTo>
                  <a:cubicBezTo>
                    <a:pt x="35" y="186"/>
                    <a:pt x="23" y="171"/>
                    <a:pt x="1" y="162"/>
                  </a:cubicBezTo>
                  <a:cubicBezTo>
                    <a:pt x="1" y="233"/>
                    <a:pt x="1" y="233"/>
                    <a:pt x="1" y="233"/>
                  </a:cubicBezTo>
                  <a:cubicBezTo>
                    <a:pt x="15" y="233"/>
                    <a:pt x="25" y="221"/>
                    <a:pt x="29" y="208"/>
                  </a:cubicBezTo>
                  <a:close/>
                  <a:moveTo>
                    <a:pt x="96" y="590"/>
                  </a:moveTo>
                  <a:cubicBezTo>
                    <a:pt x="82" y="598"/>
                    <a:pt x="75" y="602"/>
                    <a:pt x="67" y="605"/>
                  </a:cubicBezTo>
                  <a:cubicBezTo>
                    <a:pt x="48" y="614"/>
                    <a:pt x="39" y="632"/>
                    <a:pt x="43" y="649"/>
                  </a:cubicBezTo>
                  <a:cubicBezTo>
                    <a:pt x="47" y="665"/>
                    <a:pt x="60" y="681"/>
                    <a:pt x="72" y="692"/>
                  </a:cubicBezTo>
                  <a:cubicBezTo>
                    <a:pt x="84" y="703"/>
                    <a:pt x="114" y="695"/>
                    <a:pt x="127" y="682"/>
                  </a:cubicBezTo>
                  <a:cubicBezTo>
                    <a:pt x="139" y="669"/>
                    <a:pt x="140" y="655"/>
                    <a:pt x="129" y="640"/>
                  </a:cubicBezTo>
                  <a:cubicBezTo>
                    <a:pt x="119" y="625"/>
                    <a:pt x="109" y="609"/>
                    <a:pt x="96" y="590"/>
                  </a:cubicBezTo>
                  <a:close/>
                  <a:moveTo>
                    <a:pt x="28" y="361"/>
                  </a:moveTo>
                  <a:cubicBezTo>
                    <a:pt x="44" y="367"/>
                    <a:pt x="55" y="359"/>
                    <a:pt x="62" y="346"/>
                  </a:cubicBezTo>
                  <a:cubicBezTo>
                    <a:pt x="71" y="327"/>
                    <a:pt x="57" y="311"/>
                    <a:pt x="25" y="302"/>
                  </a:cubicBezTo>
                  <a:cubicBezTo>
                    <a:pt x="7" y="339"/>
                    <a:pt x="9" y="353"/>
                    <a:pt x="28" y="361"/>
                  </a:cubicBezTo>
                  <a:close/>
                  <a:moveTo>
                    <a:pt x="1" y="497"/>
                  </a:moveTo>
                  <a:cubicBezTo>
                    <a:pt x="1" y="559"/>
                    <a:pt x="1" y="559"/>
                    <a:pt x="1" y="559"/>
                  </a:cubicBezTo>
                  <a:cubicBezTo>
                    <a:pt x="28" y="556"/>
                    <a:pt x="40" y="545"/>
                    <a:pt x="41" y="524"/>
                  </a:cubicBezTo>
                  <a:cubicBezTo>
                    <a:pt x="41" y="505"/>
                    <a:pt x="32" y="499"/>
                    <a:pt x="1" y="497"/>
                  </a:cubicBezTo>
                  <a:close/>
                  <a:moveTo>
                    <a:pt x="3788" y="1004"/>
                  </a:moveTo>
                  <a:cubicBezTo>
                    <a:pt x="3779" y="1017"/>
                    <a:pt x="3783" y="1028"/>
                    <a:pt x="3802" y="1041"/>
                  </a:cubicBezTo>
                  <a:cubicBezTo>
                    <a:pt x="3820" y="1038"/>
                    <a:pt x="3828" y="1026"/>
                    <a:pt x="3828" y="1008"/>
                  </a:cubicBezTo>
                  <a:cubicBezTo>
                    <a:pt x="3805" y="993"/>
                    <a:pt x="3795" y="992"/>
                    <a:pt x="3788" y="1004"/>
                  </a:cubicBezTo>
                  <a:close/>
                  <a:moveTo>
                    <a:pt x="3744" y="975"/>
                  </a:moveTo>
                  <a:cubicBezTo>
                    <a:pt x="3769" y="963"/>
                    <a:pt x="3778" y="953"/>
                    <a:pt x="3772" y="941"/>
                  </a:cubicBezTo>
                  <a:cubicBezTo>
                    <a:pt x="3767" y="932"/>
                    <a:pt x="3756" y="924"/>
                    <a:pt x="3746" y="921"/>
                  </a:cubicBezTo>
                  <a:cubicBezTo>
                    <a:pt x="3734" y="917"/>
                    <a:pt x="3728" y="930"/>
                    <a:pt x="3724" y="939"/>
                  </a:cubicBezTo>
                  <a:cubicBezTo>
                    <a:pt x="3719" y="951"/>
                    <a:pt x="3726" y="963"/>
                    <a:pt x="3744" y="975"/>
                  </a:cubicBezTo>
                  <a:close/>
                  <a:moveTo>
                    <a:pt x="3684" y="983"/>
                  </a:moveTo>
                  <a:cubicBezTo>
                    <a:pt x="3671" y="987"/>
                    <a:pt x="3669" y="997"/>
                    <a:pt x="3669" y="1010"/>
                  </a:cubicBezTo>
                  <a:cubicBezTo>
                    <a:pt x="3678" y="1022"/>
                    <a:pt x="3690" y="1028"/>
                    <a:pt x="3703" y="1021"/>
                  </a:cubicBezTo>
                  <a:cubicBezTo>
                    <a:pt x="3714" y="1015"/>
                    <a:pt x="3716" y="1003"/>
                    <a:pt x="3714" y="991"/>
                  </a:cubicBezTo>
                  <a:cubicBezTo>
                    <a:pt x="3707" y="979"/>
                    <a:pt x="3696" y="978"/>
                    <a:pt x="3684" y="983"/>
                  </a:cubicBezTo>
                  <a:close/>
                  <a:moveTo>
                    <a:pt x="3716" y="871"/>
                  </a:moveTo>
                  <a:cubicBezTo>
                    <a:pt x="3715" y="854"/>
                    <a:pt x="3704" y="846"/>
                    <a:pt x="3688" y="844"/>
                  </a:cubicBezTo>
                  <a:cubicBezTo>
                    <a:pt x="3667" y="842"/>
                    <a:pt x="3659" y="855"/>
                    <a:pt x="3648" y="878"/>
                  </a:cubicBezTo>
                  <a:cubicBezTo>
                    <a:pt x="3652" y="883"/>
                    <a:pt x="3657" y="892"/>
                    <a:pt x="3660" y="898"/>
                  </a:cubicBezTo>
                  <a:cubicBezTo>
                    <a:pt x="3694" y="907"/>
                    <a:pt x="3708" y="894"/>
                    <a:pt x="3716" y="871"/>
                  </a:cubicBezTo>
                  <a:close/>
                  <a:moveTo>
                    <a:pt x="3682" y="1113"/>
                  </a:moveTo>
                  <a:cubicBezTo>
                    <a:pt x="3704" y="1099"/>
                    <a:pt x="3708" y="1093"/>
                    <a:pt x="3703" y="1078"/>
                  </a:cubicBezTo>
                  <a:cubicBezTo>
                    <a:pt x="3699" y="1067"/>
                    <a:pt x="3680" y="1054"/>
                    <a:pt x="3667" y="1058"/>
                  </a:cubicBezTo>
                  <a:cubicBezTo>
                    <a:pt x="3659" y="1060"/>
                    <a:pt x="3650" y="1067"/>
                    <a:pt x="3647" y="1075"/>
                  </a:cubicBezTo>
                  <a:cubicBezTo>
                    <a:pt x="3641" y="1088"/>
                    <a:pt x="3655" y="1101"/>
                    <a:pt x="3682" y="1113"/>
                  </a:cubicBezTo>
                  <a:close/>
                  <a:moveTo>
                    <a:pt x="3764" y="1065"/>
                  </a:moveTo>
                  <a:cubicBezTo>
                    <a:pt x="3752" y="1061"/>
                    <a:pt x="3736" y="1068"/>
                    <a:pt x="3732" y="1079"/>
                  </a:cubicBezTo>
                  <a:cubicBezTo>
                    <a:pt x="3728" y="1091"/>
                    <a:pt x="3738" y="1109"/>
                    <a:pt x="3752" y="1114"/>
                  </a:cubicBezTo>
                  <a:cubicBezTo>
                    <a:pt x="3764" y="1118"/>
                    <a:pt x="3771" y="1112"/>
                    <a:pt x="3776" y="1096"/>
                  </a:cubicBezTo>
                  <a:cubicBezTo>
                    <a:pt x="3781" y="1080"/>
                    <a:pt x="3777" y="1069"/>
                    <a:pt x="3764" y="1065"/>
                  </a:cubicBezTo>
                  <a:close/>
                  <a:moveTo>
                    <a:pt x="1562" y="679"/>
                  </a:moveTo>
                  <a:cubicBezTo>
                    <a:pt x="1554" y="701"/>
                    <a:pt x="1573" y="710"/>
                    <a:pt x="1596" y="722"/>
                  </a:cubicBezTo>
                  <a:cubicBezTo>
                    <a:pt x="1607" y="707"/>
                    <a:pt x="1617" y="695"/>
                    <a:pt x="1626" y="683"/>
                  </a:cubicBezTo>
                  <a:cubicBezTo>
                    <a:pt x="1620" y="664"/>
                    <a:pt x="1616" y="643"/>
                    <a:pt x="1594" y="650"/>
                  </a:cubicBezTo>
                  <a:cubicBezTo>
                    <a:pt x="1581" y="654"/>
                    <a:pt x="1567" y="667"/>
                    <a:pt x="1562" y="679"/>
                  </a:cubicBezTo>
                  <a:close/>
                  <a:moveTo>
                    <a:pt x="1222" y="1098"/>
                  </a:moveTo>
                  <a:cubicBezTo>
                    <a:pt x="1204" y="1090"/>
                    <a:pt x="1175" y="1102"/>
                    <a:pt x="1167" y="1119"/>
                  </a:cubicBezTo>
                  <a:cubicBezTo>
                    <a:pt x="1157" y="1143"/>
                    <a:pt x="1173" y="1170"/>
                    <a:pt x="1202" y="1180"/>
                  </a:cubicBezTo>
                  <a:cubicBezTo>
                    <a:pt x="1225" y="1188"/>
                    <a:pt x="1241" y="1180"/>
                    <a:pt x="1248" y="1156"/>
                  </a:cubicBezTo>
                  <a:cubicBezTo>
                    <a:pt x="1255" y="1133"/>
                    <a:pt x="1243" y="1106"/>
                    <a:pt x="1222" y="1098"/>
                  </a:cubicBezTo>
                  <a:close/>
                  <a:moveTo>
                    <a:pt x="3808" y="834"/>
                  </a:moveTo>
                  <a:cubicBezTo>
                    <a:pt x="3823" y="823"/>
                    <a:pt x="3825" y="816"/>
                    <a:pt x="3815" y="787"/>
                  </a:cubicBezTo>
                  <a:cubicBezTo>
                    <a:pt x="3790" y="780"/>
                    <a:pt x="3782" y="782"/>
                    <a:pt x="3774" y="798"/>
                  </a:cubicBezTo>
                  <a:cubicBezTo>
                    <a:pt x="3767" y="810"/>
                    <a:pt x="3767" y="826"/>
                    <a:pt x="3776" y="833"/>
                  </a:cubicBezTo>
                  <a:cubicBezTo>
                    <a:pt x="3786" y="840"/>
                    <a:pt x="3797" y="842"/>
                    <a:pt x="3808" y="834"/>
                  </a:cubicBezTo>
                  <a:close/>
                  <a:moveTo>
                    <a:pt x="3810" y="1116"/>
                  </a:moveTo>
                  <a:cubicBezTo>
                    <a:pt x="3815" y="1119"/>
                    <a:pt x="3823" y="1121"/>
                    <a:pt x="3828" y="1119"/>
                  </a:cubicBezTo>
                  <a:cubicBezTo>
                    <a:pt x="3843" y="1113"/>
                    <a:pt x="3842" y="1100"/>
                    <a:pt x="3838" y="1084"/>
                  </a:cubicBezTo>
                  <a:cubicBezTo>
                    <a:pt x="3829" y="1083"/>
                    <a:pt x="3820" y="1082"/>
                    <a:pt x="3813" y="1082"/>
                  </a:cubicBezTo>
                  <a:cubicBezTo>
                    <a:pt x="3805" y="1095"/>
                    <a:pt x="3799" y="1106"/>
                    <a:pt x="3810" y="1116"/>
                  </a:cubicBezTo>
                  <a:close/>
                  <a:moveTo>
                    <a:pt x="2155" y="868"/>
                  </a:moveTo>
                  <a:cubicBezTo>
                    <a:pt x="2184" y="881"/>
                    <a:pt x="2204" y="864"/>
                    <a:pt x="2226" y="843"/>
                  </a:cubicBezTo>
                  <a:cubicBezTo>
                    <a:pt x="2219" y="825"/>
                    <a:pt x="2212" y="807"/>
                    <a:pt x="2205" y="789"/>
                  </a:cubicBezTo>
                  <a:cubicBezTo>
                    <a:pt x="2157" y="788"/>
                    <a:pt x="2141" y="793"/>
                    <a:pt x="2134" y="812"/>
                  </a:cubicBezTo>
                  <a:cubicBezTo>
                    <a:pt x="2128" y="830"/>
                    <a:pt x="2138" y="860"/>
                    <a:pt x="2155" y="868"/>
                  </a:cubicBezTo>
                  <a:close/>
                  <a:moveTo>
                    <a:pt x="1795" y="1157"/>
                  </a:moveTo>
                  <a:cubicBezTo>
                    <a:pt x="1832" y="1180"/>
                    <a:pt x="1847" y="1181"/>
                    <a:pt x="1859" y="1162"/>
                  </a:cubicBezTo>
                  <a:cubicBezTo>
                    <a:pt x="1872" y="1141"/>
                    <a:pt x="1864" y="1124"/>
                    <a:pt x="1834" y="1103"/>
                  </a:cubicBezTo>
                  <a:cubicBezTo>
                    <a:pt x="1805" y="1110"/>
                    <a:pt x="1794" y="1129"/>
                    <a:pt x="1795" y="1157"/>
                  </a:cubicBezTo>
                  <a:close/>
                  <a:moveTo>
                    <a:pt x="1868" y="692"/>
                  </a:moveTo>
                  <a:cubicBezTo>
                    <a:pt x="1876" y="674"/>
                    <a:pt x="1867" y="660"/>
                    <a:pt x="1848" y="653"/>
                  </a:cubicBezTo>
                  <a:cubicBezTo>
                    <a:pt x="1805" y="670"/>
                    <a:pt x="1804" y="672"/>
                    <a:pt x="1815" y="713"/>
                  </a:cubicBezTo>
                  <a:cubicBezTo>
                    <a:pt x="1837" y="718"/>
                    <a:pt x="1857" y="716"/>
                    <a:pt x="1868" y="692"/>
                  </a:cubicBezTo>
                  <a:close/>
                  <a:moveTo>
                    <a:pt x="1843" y="900"/>
                  </a:moveTo>
                  <a:cubicBezTo>
                    <a:pt x="1853" y="892"/>
                    <a:pt x="1864" y="884"/>
                    <a:pt x="1873" y="877"/>
                  </a:cubicBezTo>
                  <a:cubicBezTo>
                    <a:pt x="1875" y="846"/>
                    <a:pt x="1859" y="834"/>
                    <a:pt x="1835" y="833"/>
                  </a:cubicBezTo>
                  <a:cubicBezTo>
                    <a:pt x="1818" y="832"/>
                    <a:pt x="1812" y="846"/>
                    <a:pt x="1809" y="860"/>
                  </a:cubicBezTo>
                  <a:cubicBezTo>
                    <a:pt x="1804" y="887"/>
                    <a:pt x="1819" y="896"/>
                    <a:pt x="1843" y="900"/>
                  </a:cubicBezTo>
                  <a:close/>
                  <a:moveTo>
                    <a:pt x="1695" y="1224"/>
                  </a:moveTo>
                  <a:cubicBezTo>
                    <a:pt x="1704" y="1223"/>
                    <a:pt x="1719" y="1211"/>
                    <a:pt x="1719" y="1203"/>
                  </a:cubicBezTo>
                  <a:cubicBezTo>
                    <a:pt x="1720" y="1190"/>
                    <a:pt x="1716" y="1171"/>
                    <a:pt x="1707" y="1164"/>
                  </a:cubicBezTo>
                  <a:cubicBezTo>
                    <a:pt x="1690" y="1150"/>
                    <a:pt x="1677" y="1167"/>
                    <a:pt x="1663" y="1182"/>
                  </a:cubicBezTo>
                  <a:cubicBezTo>
                    <a:pt x="1668" y="1202"/>
                    <a:pt x="1667" y="1226"/>
                    <a:pt x="1695" y="1224"/>
                  </a:cubicBezTo>
                  <a:close/>
                  <a:moveTo>
                    <a:pt x="1891" y="758"/>
                  </a:moveTo>
                  <a:cubicBezTo>
                    <a:pt x="1897" y="772"/>
                    <a:pt x="1904" y="788"/>
                    <a:pt x="1910" y="801"/>
                  </a:cubicBezTo>
                  <a:cubicBezTo>
                    <a:pt x="1948" y="808"/>
                    <a:pt x="1963" y="802"/>
                    <a:pt x="1973" y="778"/>
                  </a:cubicBezTo>
                  <a:cubicBezTo>
                    <a:pt x="1981" y="759"/>
                    <a:pt x="1975" y="744"/>
                    <a:pt x="1959" y="735"/>
                  </a:cubicBezTo>
                  <a:cubicBezTo>
                    <a:pt x="1939" y="722"/>
                    <a:pt x="1914" y="731"/>
                    <a:pt x="1891" y="758"/>
                  </a:cubicBezTo>
                  <a:close/>
                  <a:moveTo>
                    <a:pt x="1901" y="595"/>
                  </a:moveTo>
                  <a:cubicBezTo>
                    <a:pt x="1922" y="602"/>
                    <a:pt x="1942" y="592"/>
                    <a:pt x="1947" y="571"/>
                  </a:cubicBezTo>
                  <a:cubicBezTo>
                    <a:pt x="1953" y="546"/>
                    <a:pt x="1941" y="522"/>
                    <a:pt x="1920" y="516"/>
                  </a:cubicBezTo>
                  <a:cubicBezTo>
                    <a:pt x="1898" y="510"/>
                    <a:pt x="1873" y="524"/>
                    <a:pt x="1867" y="547"/>
                  </a:cubicBezTo>
                  <a:cubicBezTo>
                    <a:pt x="1862" y="565"/>
                    <a:pt x="1877" y="587"/>
                    <a:pt x="1901" y="595"/>
                  </a:cubicBezTo>
                  <a:close/>
                  <a:moveTo>
                    <a:pt x="1987" y="1039"/>
                  </a:moveTo>
                  <a:cubicBezTo>
                    <a:pt x="1994" y="1056"/>
                    <a:pt x="2024" y="1075"/>
                    <a:pt x="2044" y="1069"/>
                  </a:cubicBezTo>
                  <a:cubicBezTo>
                    <a:pt x="2057" y="1065"/>
                    <a:pt x="2071" y="1053"/>
                    <a:pt x="2075" y="1041"/>
                  </a:cubicBezTo>
                  <a:cubicBezTo>
                    <a:pt x="2083" y="1020"/>
                    <a:pt x="2062" y="1000"/>
                    <a:pt x="2018" y="984"/>
                  </a:cubicBezTo>
                  <a:cubicBezTo>
                    <a:pt x="1984" y="1006"/>
                    <a:pt x="1979" y="1017"/>
                    <a:pt x="1987" y="1039"/>
                  </a:cubicBezTo>
                  <a:close/>
                  <a:moveTo>
                    <a:pt x="1908" y="986"/>
                  </a:moveTo>
                  <a:cubicBezTo>
                    <a:pt x="1889" y="981"/>
                    <a:pt x="1878" y="990"/>
                    <a:pt x="1871" y="1016"/>
                  </a:cubicBezTo>
                  <a:cubicBezTo>
                    <a:pt x="1864" y="1041"/>
                    <a:pt x="1871" y="1058"/>
                    <a:pt x="1892" y="1064"/>
                  </a:cubicBezTo>
                  <a:cubicBezTo>
                    <a:pt x="1910" y="1070"/>
                    <a:pt x="1936" y="1057"/>
                    <a:pt x="1941" y="1040"/>
                  </a:cubicBezTo>
                  <a:cubicBezTo>
                    <a:pt x="1947" y="1021"/>
                    <a:pt x="1929" y="992"/>
                    <a:pt x="1908" y="986"/>
                  </a:cubicBezTo>
                  <a:close/>
                  <a:moveTo>
                    <a:pt x="2059" y="704"/>
                  </a:moveTo>
                  <a:cubicBezTo>
                    <a:pt x="2078" y="703"/>
                    <a:pt x="2095" y="684"/>
                    <a:pt x="2096" y="663"/>
                  </a:cubicBezTo>
                  <a:cubicBezTo>
                    <a:pt x="2098" y="636"/>
                    <a:pt x="2087" y="625"/>
                    <a:pt x="2047" y="615"/>
                  </a:cubicBezTo>
                  <a:cubicBezTo>
                    <a:pt x="2034" y="623"/>
                    <a:pt x="2021" y="631"/>
                    <a:pt x="2006" y="640"/>
                  </a:cubicBezTo>
                  <a:cubicBezTo>
                    <a:pt x="2016" y="686"/>
                    <a:pt x="2033" y="705"/>
                    <a:pt x="2059" y="704"/>
                  </a:cubicBezTo>
                  <a:close/>
                  <a:moveTo>
                    <a:pt x="2146" y="1175"/>
                  </a:moveTo>
                  <a:cubicBezTo>
                    <a:pt x="2124" y="1170"/>
                    <a:pt x="2099" y="1185"/>
                    <a:pt x="2093" y="1208"/>
                  </a:cubicBezTo>
                  <a:cubicBezTo>
                    <a:pt x="2087" y="1228"/>
                    <a:pt x="2100" y="1246"/>
                    <a:pt x="2123" y="1252"/>
                  </a:cubicBezTo>
                  <a:cubicBezTo>
                    <a:pt x="2150" y="1259"/>
                    <a:pt x="2169" y="1250"/>
                    <a:pt x="2173" y="1227"/>
                  </a:cubicBezTo>
                  <a:cubicBezTo>
                    <a:pt x="2178" y="1205"/>
                    <a:pt x="2165" y="1180"/>
                    <a:pt x="2146" y="1175"/>
                  </a:cubicBezTo>
                  <a:close/>
                  <a:moveTo>
                    <a:pt x="3600" y="1081"/>
                  </a:moveTo>
                  <a:cubicBezTo>
                    <a:pt x="3607" y="1063"/>
                    <a:pt x="3603" y="1056"/>
                    <a:pt x="3577" y="1040"/>
                  </a:cubicBezTo>
                  <a:cubicBezTo>
                    <a:pt x="3540" y="1053"/>
                    <a:pt x="3537" y="1065"/>
                    <a:pt x="3562" y="1097"/>
                  </a:cubicBezTo>
                  <a:cubicBezTo>
                    <a:pt x="3588" y="1099"/>
                    <a:pt x="3594" y="1097"/>
                    <a:pt x="3600" y="1081"/>
                  </a:cubicBezTo>
                  <a:close/>
                  <a:moveTo>
                    <a:pt x="2149" y="1027"/>
                  </a:moveTo>
                  <a:cubicBezTo>
                    <a:pt x="2139" y="1056"/>
                    <a:pt x="2145" y="1067"/>
                    <a:pt x="2187" y="1092"/>
                  </a:cubicBezTo>
                  <a:cubicBezTo>
                    <a:pt x="2245" y="1068"/>
                    <a:pt x="2249" y="1049"/>
                    <a:pt x="2208" y="1000"/>
                  </a:cubicBezTo>
                  <a:cubicBezTo>
                    <a:pt x="2167" y="998"/>
                    <a:pt x="2157" y="1003"/>
                    <a:pt x="2149" y="1027"/>
                  </a:cubicBezTo>
                  <a:close/>
                  <a:moveTo>
                    <a:pt x="3592" y="1183"/>
                  </a:moveTo>
                  <a:cubicBezTo>
                    <a:pt x="3574" y="1174"/>
                    <a:pt x="3561" y="1183"/>
                    <a:pt x="3546" y="1197"/>
                  </a:cubicBezTo>
                  <a:cubicBezTo>
                    <a:pt x="3550" y="1208"/>
                    <a:pt x="3554" y="1220"/>
                    <a:pt x="3558" y="1231"/>
                  </a:cubicBezTo>
                  <a:cubicBezTo>
                    <a:pt x="3589" y="1233"/>
                    <a:pt x="3599" y="1230"/>
                    <a:pt x="3603" y="1218"/>
                  </a:cubicBezTo>
                  <a:cubicBezTo>
                    <a:pt x="3608" y="1207"/>
                    <a:pt x="3603" y="1188"/>
                    <a:pt x="3592" y="1183"/>
                  </a:cubicBezTo>
                  <a:close/>
                  <a:moveTo>
                    <a:pt x="1215" y="881"/>
                  </a:moveTo>
                  <a:cubicBezTo>
                    <a:pt x="1190" y="874"/>
                    <a:pt x="1163" y="892"/>
                    <a:pt x="1153" y="923"/>
                  </a:cubicBezTo>
                  <a:cubicBezTo>
                    <a:pt x="1146" y="946"/>
                    <a:pt x="1164" y="979"/>
                    <a:pt x="1187" y="985"/>
                  </a:cubicBezTo>
                  <a:cubicBezTo>
                    <a:pt x="1208" y="992"/>
                    <a:pt x="1247" y="966"/>
                    <a:pt x="1254" y="941"/>
                  </a:cubicBezTo>
                  <a:cubicBezTo>
                    <a:pt x="1260" y="919"/>
                    <a:pt x="1241" y="889"/>
                    <a:pt x="1215" y="881"/>
                  </a:cubicBezTo>
                  <a:close/>
                  <a:moveTo>
                    <a:pt x="2037" y="905"/>
                  </a:moveTo>
                  <a:cubicBezTo>
                    <a:pt x="2045" y="892"/>
                    <a:pt x="2046" y="879"/>
                    <a:pt x="2035" y="867"/>
                  </a:cubicBezTo>
                  <a:cubicBezTo>
                    <a:pt x="2023" y="853"/>
                    <a:pt x="2008" y="846"/>
                    <a:pt x="1991" y="856"/>
                  </a:cubicBezTo>
                  <a:cubicBezTo>
                    <a:pt x="1968" y="869"/>
                    <a:pt x="1959" y="888"/>
                    <a:pt x="1971" y="916"/>
                  </a:cubicBezTo>
                  <a:cubicBezTo>
                    <a:pt x="2009" y="928"/>
                    <a:pt x="2025" y="925"/>
                    <a:pt x="2037" y="905"/>
                  </a:cubicBezTo>
                  <a:close/>
                  <a:moveTo>
                    <a:pt x="3640" y="968"/>
                  </a:moveTo>
                  <a:cubicBezTo>
                    <a:pt x="3644" y="956"/>
                    <a:pt x="3637" y="944"/>
                    <a:pt x="3622" y="940"/>
                  </a:cubicBezTo>
                  <a:cubicBezTo>
                    <a:pt x="3605" y="935"/>
                    <a:pt x="3593" y="940"/>
                    <a:pt x="3590" y="954"/>
                  </a:cubicBezTo>
                  <a:cubicBezTo>
                    <a:pt x="3586" y="968"/>
                    <a:pt x="3594" y="984"/>
                    <a:pt x="3606" y="987"/>
                  </a:cubicBezTo>
                  <a:cubicBezTo>
                    <a:pt x="3619" y="992"/>
                    <a:pt x="3636" y="982"/>
                    <a:pt x="3640" y="968"/>
                  </a:cubicBezTo>
                  <a:close/>
                  <a:moveTo>
                    <a:pt x="2023" y="1188"/>
                  </a:moveTo>
                  <a:cubicBezTo>
                    <a:pt x="2042" y="1180"/>
                    <a:pt x="2046" y="1165"/>
                    <a:pt x="2045" y="1144"/>
                  </a:cubicBezTo>
                  <a:cubicBezTo>
                    <a:pt x="2029" y="1126"/>
                    <a:pt x="2011" y="1118"/>
                    <a:pt x="1991" y="1129"/>
                  </a:cubicBezTo>
                  <a:cubicBezTo>
                    <a:pt x="1973" y="1139"/>
                    <a:pt x="1971" y="1158"/>
                    <a:pt x="1975" y="1177"/>
                  </a:cubicBezTo>
                  <a:cubicBezTo>
                    <a:pt x="1988" y="1195"/>
                    <a:pt x="2004" y="1195"/>
                    <a:pt x="2023" y="1188"/>
                  </a:cubicBezTo>
                  <a:close/>
                  <a:moveTo>
                    <a:pt x="1888" y="1430"/>
                  </a:moveTo>
                  <a:cubicBezTo>
                    <a:pt x="1872" y="1419"/>
                    <a:pt x="1855" y="1417"/>
                    <a:pt x="1837" y="1430"/>
                  </a:cubicBezTo>
                  <a:cubicBezTo>
                    <a:pt x="1814" y="1448"/>
                    <a:pt x="1812" y="1460"/>
                    <a:pt x="1830" y="1505"/>
                  </a:cubicBezTo>
                  <a:cubicBezTo>
                    <a:pt x="1869" y="1514"/>
                    <a:pt x="1881" y="1510"/>
                    <a:pt x="1893" y="1485"/>
                  </a:cubicBezTo>
                  <a:cubicBezTo>
                    <a:pt x="1903" y="1465"/>
                    <a:pt x="1902" y="1440"/>
                    <a:pt x="1888" y="1430"/>
                  </a:cubicBezTo>
                  <a:close/>
                  <a:moveTo>
                    <a:pt x="1979" y="1365"/>
                  </a:moveTo>
                  <a:cubicBezTo>
                    <a:pt x="1983" y="1392"/>
                    <a:pt x="2000" y="1404"/>
                    <a:pt x="2026" y="1406"/>
                  </a:cubicBezTo>
                  <a:cubicBezTo>
                    <a:pt x="2058" y="1409"/>
                    <a:pt x="2071" y="1387"/>
                    <a:pt x="2086" y="1350"/>
                  </a:cubicBezTo>
                  <a:cubicBezTo>
                    <a:pt x="2080" y="1342"/>
                    <a:pt x="2071" y="1328"/>
                    <a:pt x="2066" y="1319"/>
                  </a:cubicBezTo>
                  <a:cubicBezTo>
                    <a:pt x="2012" y="1307"/>
                    <a:pt x="1991" y="1329"/>
                    <a:pt x="1979" y="1365"/>
                  </a:cubicBezTo>
                  <a:close/>
                  <a:moveTo>
                    <a:pt x="3841" y="1327"/>
                  </a:moveTo>
                  <a:cubicBezTo>
                    <a:pt x="3841" y="1307"/>
                    <a:pt x="3841" y="1307"/>
                    <a:pt x="3841" y="1307"/>
                  </a:cubicBezTo>
                  <a:cubicBezTo>
                    <a:pt x="3839" y="1311"/>
                    <a:pt x="3839" y="1317"/>
                    <a:pt x="3839" y="1326"/>
                  </a:cubicBezTo>
                  <a:cubicBezTo>
                    <a:pt x="3839" y="1326"/>
                    <a:pt x="3840" y="1326"/>
                    <a:pt x="3841" y="1327"/>
                  </a:cubicBezTo>
                  <a:close/>
                  <a:moveTo>
                    <a:pt x="3648" y="1289"/>
                  </a:moveTo>
                  <a:cubicBezTo>
                    <a:pt x="3636" y="1289"/>
                    <a:pt x="3625" y="1300"/>
                    <a:pt x="3624" y="1314"/>
                  </a:cubicBezTo>
                  <a:cubicBezTo>
                    <a:pt x="3622" y="1331"/>
                    <a:pt x="3629" y="1338"/>
                    <a:pt x="3654" y="1346"/>
                  </a:cubicBezTo>
                  <a:cubicBezTo>
                    <a:pt x="3662" y="1341"/>
                    <a:pt x="3671" y="1336"/>
                    <a:pt x="3680" y="1331"/>
                  </a:cubicBezTo>
                  <a:cubicBezTo>
                    <a:pt x="3675" y="1302"/>
                    <a:pt x="3665" y="1289"/>
                    <a:pt x="3648" y="1289"/>
                  </a:cubicBezTo>
                  <a:close/>
                  <a:moveTo>
                    <a:pt x="3835" y="888"/>
                  </a:moveTo>
                  <a:cubicBezTo>
                    <a:pt x="3825" y="885"/>
                    <a:pt x="3815" y="885"/>
                    <a:pt x="3809" y="896"/>
                  </a:cubicBezTo>
                  <a:cubicBezTo>
                    <a:pt x="3803" y="910"/>
                    <a:pt x="3808" y="920"/>
                    <a:pt x="3822" y="929"/>
                  </a:cubicBezTo>
                  <a:cubicBezTo>
                    <a:pt x="3828" y="927"/>
                    <a:pt x="3834" y="925"/>
                    <a:pt x="3841" y="922"/>
                  </a:cubicBezTo>
                  <a:cubicBezTo>
                    <a:pt x="3841" y="890"/>
                    <a:pt x="3841" y="890"/>
                    <a:pt x="3841" y="890"/>
                  </a:cubicBezTo>
                  <a:cubicBezTo>
                    <a:pt x="3839" y="889"/>
                    <a:pt x="3837" y="888"/>
                    <a:pt x="3835" y="888"/>
                  </a:cubicBezTo>
                  <a:close/>
                  <a:moveTo>
                    <a:pt x="3791" y="1170"/>
                  </a:moveTo>
                  <a:cubicBezTo>
                    <a:pt x="3784" y="1175"/>
                    <a:pt x="3777" y="1180"/>
                    <a:pt x="3771" y="1184"/>
                  </a:cubicBezTo>
                  <a:cubicBezTo>
                    <a:pt x="3769" y="1204"/>
                    <a:pt x="3779" y="1212"/>
                    <a:pt x="3794" y="1213"/>
                  </a:cubicBezTo>
                  <a:cubicBezTo>
                    <a:pt x="3805" y="1214"/>
                    <a:pt x="3809" y="1206"/>
                    <a:pt x="3811" y="1196"/>
                  </a:cubicBezTo>
                  <a:cubicBezTo>
                    <a:pt x="3815" y="1179"/>
                    <a:pt x="3806" y="1174"/>
                    <a:pt x="3791" y="1170"/>
                  </a:cubicBezTo>
                  <a:close/>
                  <a:moveTo>
                    <a:pt x="3828" y="1397"/>
                  </a:moveTo>
                  <a:cubicBezTo>
                    <a:pt x="3823" y="1408"/>
                    <a:pt x="3823" y="1422"/>
                    <a:pt x="3824" y="1434"/>
                  </a:cubicBezTo>
                  <a:cubicBezTo>
                    <a:pt x="3825" y="1440"/>
                    <a:pt x="3832" y="1446"/>
                    <a:pt x="3841" y="1449"/>
                  </a:cubicBezTo>
                  <a:cubicBezTo>
                    <a:pt x="3841" y="1385"/>
                    <a:pt x="3841" y="1385"/>
                    <a:pt x="3841" y="1385"/>
                  </a:cubicBezTo>
                  <a:cubicBezTo>
                    <a:pt x="3835" y="1388"/>
                    <a:pt x="3830" y="1392"/>
                    <a:pt x="3828" y="1397"/>
                  </a:cubicBezTo>
                  <a:close/>
                  <a:moveTo>
                    <a:pt x="3710" y="1157"/>
                  </a:moveTo>
                  <a:cubicBezTo>
                    <a:pt x="3686" y="1148"/>
                    <a:pt x="3676" y="1150"/>
                    <a:pt x="3667" y="1162"/>
                  </a:cubicBezTo>
                  <a:cubicBezTo>
                    <a:pt x="3662" y="1170"/>
                    <a:pt x="3661" y="1178"/>
                    <a:pt x="3668" y="1186"/>
                  </a:cubicBezTo>
                  <a:cubicBezTo>
                    <a:pt x="3675" y="1195"/>
                    <a:pt x="3684" y="1200"/>
                    <a:pt x="3696" y="1194"/>
                  </a:cubicBezTo>
                  <a:cubicBezTo>
                    <a:pt x="3711" y="1187"/>
                    <a:pt x="3716" y="1175"/>
                    <a:pt x="3710" y="1157"/>
                  </a:cubicBezTo>
                  <a:close/>
                  <a:moveTo>
                    <a:pt x="3756" y="1259"/>
                  </a:moveTo>
                  <a:cubicBezTo>
                    <a:pt x="3753" y="1250"/>
                    <a:pt x="3749" y="1240"/>
                    <a:pt x="3745" y="1231"/>
                  </a:cubicBezTo>
                  <a:cubicBezTo>
                    <a:pt x="3722" y="1226"/>
                    <a:pt x="3712" y="1229"/>
                    <a:pt x="3705" y="1244"/>
                  </a:cubicBezTo>
                  <a:cubicBezTo>
                    <a:pt x="3699" y="1256"/>
                    <a:pt x="3703" y="1266"/>
                    <a:pt x="3713" y="1272"/>
                  </a:cubicBezTo>
                  <a:cubicBezTo>
                    <a:pt x="3725" y="1280"/>
                    <a:pt x="3741" y="1275"/>
                    <a:pt x="3756" y="1259"/>
                  </a:cubicBezTo>
                  <a:close/>
                  <a:moveTo>
                    <a:pt x="3770" y="1301"/>
                  </a:moveTo>
                  <a:cubicBezTo>
                    <a:pt x="3764" y="1313"/>
                    <a:pt x="3769" y="1322"/>
                    <a:pt x="3781" y="1327"/>
                  </a:cubicBezTo>
                  <a:cubicBezTo>
                    <a:pt x="3809" y="1317"/>
                    <a:pt x="3810" y="1316"/>
                    <a:pt x="3804" y="1290"/>
                  </a:cubicBezTo>
                  <a:cubicBezTo>
                    <a:pt x="3790" y="1286"/>
                    <a:pt x="3777" y="1287"/>
                    <a:pt x="3770" y="1301"/>
                  </a:cubicBezTo>
                  <a:close/>
                  <a:moveTo>
                    <a:pt x="3746" y="1363"/>
                  </a:moveTo>
                  <a:cubicBezTo>
                    <a:pt x="3733" y="1357"/>
                    <a:pt x="3720" y="1363"/>
                    <a:pt x="3716" y="1376"/>
                  </a:cubicBezTo>
                  <a:cubicBezTo>
                    <a:pt x="3711" y="1392"/>
                    <a:pt x="3718" y="1408"/>
                    <a:pt x="3732" y="1412"/>
                  </a:cubicBezTo>
                  <a:cubicBezTo>
                    <a:pt x="3745" y="1417"/>
                    <a:pt x="3762" y="1408"/>
                    <a:pt x="3766" y="1394"/>
                  </a:cubicBezTo>
                  <a:cubicBezTo>
                    <a:pt x="3770" y="1382"/>
                    <a:pt x="3761" y="1368"/>
                    <a:pt x="3746" y="1363"/>
                  </a:cubicBezTo>
                  <a:close/>
                  <a:moveTo>
                    <a:pt x="1928" y="1203"/>
                  </a:moveTo>
                  <a:cubicBezTo>
                    <a:pt x="1891" y="1225"/>
                    <a:pt x="1877" y="1241"/>
                    <a:pt x="1888" y="1259"/>
                  </a:cubicBezTo>
                  <a:cubicBezTo>
                    <a:pt x="1896" y="1273"/>
                    <a:pt x="1913" y="1285"/>
                    <a:pt x="1929" y="1289"/>
                  </a:cubicBezTo>
                  <a:cubicBezTo>
                    <a:pt x="1948" y="1294"/>
                    <a:pt x="1957" y="1274"/>
                    <a:pt x="1963" y="1259"/>
                  </a:cubicBezTo>
                  <a:cubicBezTo>
                    <a:pt x="1971" y="1240"/>
                    <a:pt x="1957" y="1221"/>
                    <a:pt x="1928" y="1203"/>
                  </a:cubicBezTo>
                  <a:close/>
                  <a:moveTo>
                    <a:pt x="1546" y="980"/>
                  </a:moveTo>
                  <a:cubicBezTo>
                    <a:pt x="1549" y="970"/>
                    <a:pt x="1543" y="953"/>
                    <a:pt x="1536" y="944"/>
                  </a:cubicBezTo>
                  <a:cubicBezTo>
                    <a:pt x="1524" y="928"/>
                    <a:pt x="1504" y="933"/>
                    <a:pt x="1491" y="943"/>
                  </a:cubicBezTo>
                  <a:cubicBezTo>
                    <a:pt x="1471" y="958"/>
                    <a:pt x="1472" y="979"/>
                    <a:pt x="1486" y="1002"/>
                  </a:cubicBezTo>
                  <a:cubicBezTo>
                    <a:pt x="1513" y="1008"/>
                    <a:pt x="1536" y="1007"/>
                    <a:pt x="1546" y="980"/>
                  </a:cubicBezTo>
                  <a:close/>
                  <a:moveTo>
                    <a:pt x="1517" y="1108"/>
                  </a:moveTo>
                  <a:cubicBezTo>
                    <a:pt x="1518" y="1155"/>
                    <a:pt x="1523" y="1166"/>
                    <a:pt x="1545" y="1165"/>
                  </a:cubicBezTo>
                  <a:cubicBezTo>
                    <a:pt x="1569" y="1165"/>
                    <a:pt x="1577" y="1147"/>
                    <a:pt x="1573" y="1097"/>
                  </a:cubicBezTo>
                  <a:cubicBezTo>
                    <a:pt x="1551" y="1095"/>
                    <a:pt x="1531" y="1086"/>
                    <a:pt x="1517" y="1108"/>
                  </a:cubicBezTo>
                  <a:close/>
                  <a:moveTo>
                    <a:pt x="1603" y="977"/>
                  </a:moveTo>
                  <a:cubicBezTo>
                    <a:pt x="1606" y="992"/>
                    <a:pt x="1609" y="1007"/>
                    <a:pt x="1613" y="1028"/>
                  </a:cubicBezTo>
                  <a:cubicBezTo>
                    <a:pt x="1632" y="1019"/>
                    <a:pt x="1647" y="1013"/>
                    <a:pt x="1660" y="1006"/>
                  </a:cubicBezTo>
                  <a:cubicBezTo>
                    <a:pt x="1648" y="956"/>
                    <a:pt x="1642" y="953"/>
                    <a:pt x="1603" y="977"/>
                  </a:cubicBezTo>
                  <a:close/>
                  <a:moveTo>
                    <a:pt x="1553" y="799"/>
                  </a:moveTo>
                  <a:cubicBezTo>
                    <a:pt x="1533" y="810"/>
                    <a:pt x="1534" y="833"/>
                    <a:pt x="1557" y="862"/>
                  </a:cubicBezTo>
                  <a:cubicBezTo>
                    <a:pt x="1596" y="842"/>
                    <a:pt x="1605" y="828"/>
                    <a:pt x="1593" y="809"/>
                  </a:cubicBezTo>
                  <a:cubicBezTo>
                    <a:pt x="1582" y="793"/>
                    <a:pt x="1568" y="792"/>
                    <a:pt x="1553" y="799"/>
                  </a:cubicBezTo>
                  <a:close/>
                  <a:moveTo>
                    <a:pt x="1557" y="1264"/>
                  </a:moveTo>
                  <a:cubicBezTo>
                    <a:pt x="1545" y="1263"/>
                    <a:pt x="1526" y="1265"/>
                    <a:pt x="1520" y="1273"/>
                  </a:cubicBezTo>
                  <a:cubicBezTo>
                    <a:pt x="1504" y="1294"/>
                    <a:pt x="1514" y="1313"/>
                    <a:pt x="1534" y="1328"/>
                  </a:cubicBezTo>
                  <a:cubicBezTo>
                    <a:pt x="1558" y="1327"/>
                    <a:pt x="1578" y="1318"/>
                    <a:pt x="1581" y="1292"/>
                  </a:cubicBezTo>
                  <a:cubicBezTo>
                    <a:pt x="1583" y="1276"/>
                    <a:pt x="1572" y="1264"/>
                    <a:pt x="1557" y="1264"/>
                  </a:cubicBezTo>
                  <a:close/>
                  <a:moveTo>
                    <a:pt x="1265" y="1304"/>
                  </a:moveTo>
                  <a:cubicBezTo>
                    <a:pt x="1253" y="1320"/>
                    <a:pt x="1256" y="1343"/>
                    <a:pt x="1272" y="1358"/>
                  </a:cubicBezTo>
                  <a:cubicBezTo>
                    <a:pt x="1288" y="1374"/>
                    <a:pt x="1306" y="1379"/>
                    <a:pt x="1327" y="1368"/>
                  </a:cubicBezTo>
                  <a:cubicBezTo>
                    <a:pt x="1351" y="1356"/>
                    <a:pt x="1354" y="1341"/>
                    <a:pt x="1342" y="1293"/>
                  </a:cubicBezTo>
                  <a:cubicBezTo>
                    <a:pt x="1300" y="1280"/>
                    <a:pt x="1280" y="1283"/>
                    <a:pt x="1265" y="1304"/>
                  </a:cubicBezTo>
                  <a:close/>
                  <a:moveTo>
                    <a:pt x="1433" y="1419"/>
                  </a:moveTo>
                  <a:cubicBezTo>
                    <a:pt x="1431" y="1434"/>
                    <a:pt x="1427" y="1451"/>
                    <a:pt x="1425" y="1466"/>
                  </a:cubicBezTo>
                  <a:cubicBezTo>
                    <a:pt x="1451" y="1495"/>
                    <a:pt x="1466" y="1499"/>
                    <a:pt x="1488" y="1483"/>
                  </a:cubicBezTo>
                  <a:cubicBezTo>
                    <a:pt x="1508" y="1470"/>
                    <a:pt x="1514" y="1449"/>
                    <a:pt x="1503" y="1432"/>
                  </a:cubicBezTo>
                  <a:cubicBezTo>
                    <a:pt x="1487" y="1406"/>
                    <a:pt x="1472" y="1403"/>
                    <a:pt x="1433" y="1419"/>
                  </a:cubicBezTo>
                  <a:close/>
                  <a:moveTo>
                    <a:pt x="1373" y="1070"/>
                  </a:moveTo>
                  <a:cubicBezTo>
                    <a:pt x="1356" y="1064"/>
                    <a:pt x="1334" y="1077"/>
                    <a:pt x="1329" y="1094"/>
                  </a:cubicBezTo>
                  <a:cubicBezTo>
                    <a:pt x="1325" y="1110"/>
                    <a:pt x="1335" y="1129"/>
                    <a:pt x="1351" y="1135"/>
                  </a:cubicBezTo>
                  <a:cubicBezTo>
                    <a:pt x="1367" y="1141"/>
                    <a:pt x="1388" y="1134"/>
                    <a:pt x="1394" y="1120"/>
                  </a:cubicBezTo>
                  <a:cubicBezTo>
                    <a:pt x="1402" y="1102"/>
                    <a:pt x="1391" y="1076"/>
                    <a:pt x="1373" y="1070"/>
                  </a:cubicBezTo>
                  <a:close/>
                  <a:moveTo>
                    <a:pt x="1471" y="1239"/>
                  </a:moveTo>
                  <a:cubicBezTo>
                    <a:pt x="1477" y="1220"/>
                    <a:pt x="1469" y="1192"/>
                    <a:pt x="1453" y="1186"/>
                  </a:cubicBezTo>
                  <a:cubicBezTo>
                    <a:pt x="1427" y="1177"/>
                    <a:pt x="1408" y="1188"/>
                    <a:pt x="1396" y="1211"/>
                  </a:cubicBezTo>
                  <a:cubicBezTo>
                    <a:pt x="1402" y="1249"/>
                    <a:pt x="1410" y="1260"/>
                    <a:pt x="1435" y="1261"/>
                  </a:cubicBezTo>
                  <a:cubicBezTo>
                    <a:pt x="1452" y="1262"/>
                    <a:pt x="1465" y="1256"/>
                    <a:pt x="1471" y="1239"/>
                  </a:cubicBezTo>
                  <a:close/>
                  <a:moveTo>
                    <a:pt x="1645" y="1321"/>
                  </a:moveTo>
                  <a:cubicBezTo>
                    <a:pt x="1639" y="1338"/>
                    <a:pt x="1640" y="1357"/>
                    <a:pt x="1660" y="1369"/>
                  </a:cubicBezTo>
                  <a:cubicBezTo>
                    <a:pt x="1675" y="1377"/>
                    <a:pt x="1691" y="1388"/>
                    <a:pt x="1706" y="1373"/>
                  </a:cubicBezTo>
                  <a:cubicBezTo>
                    <a:pt x="1730" y="1349"/>
                    <a:pt x="1718" y="1323"/>
                    <a:pt x="1705" y="1295"/>
                  </a:cubicBezTo>
                  <a:cubicBezTo>
                    <a:pt x="1677" y="1292"/>
                    <a:pt x="1654" y="1293"/>
                    <a:pt x="1645" y="1321"/>
                  </a:cubicBezTo>
                  <a:close/>
                  <a:moveTo>
                    <a:pt x="1723" y="758"/>
                  </a:moveTo>
                  <a:cubicBezTo>
                    <a:pt x="1706" y="754"/>
                    <a:pt x="1688" y="766"/>
                    <a:pt x="1681" y="786"/>
                  </a:cubicBezTo>
                  <a:cubicBezTo>
                    <a:pt x="1676" y="805"/>
                    <a:pt x="1686" y="822"/>
                    <a:pt x="1707" y="828"/>
                  </a:cubicBezTo>
                  <a:cubicBezTo>
                    <a:pt x="1724" y="833"/>
                    <a:pt x="1744" y="820"/>
                    <a:pt x="1748" y="801"/>
                  </a:cubicBezTo>
                  <a:cubicBezTo>
                    <a:pt x="1752" y="785"/>
                    <a:pt x="1738" y="762"/>
                    <a:pt x="1723" y="758"/>
                  </a:cubicBezTo>
                  <a:close/>
                  <a:moveTo>
                    <a:pt x="1690" y="657"/>
                  </a:moveTo>
                  <a:cubicBezTo>
                    <a:pt x="1675" y="674"/>
                    <a:pt x="1681" y="687"/>
                    <a:pt x="1715" y="714"/>
                  </a:cubicBezTo>
                  <a:cubicBezTo>
                    <a:pt x="1756" y="703"/>
                    <a:pt x="1758" y="701"/>
                    <a:pt x="1758" y="659"/>
                  </a:cubicBezTo>
                  <a:cubicBezTo>
                    <a:pt x="1725" y="637"/>
                    <a:pt x="1706" y="636"/>
                    <a:pt x="1690" y="657"/>
                  </a:cubicBezTo>
                  <a:close/>
                  <a:moveTo>
                    <a:pt x="1773" y="488"/>
                  </a:moveTo>
                  <a:cubicBezTo>
                    <a:pt x="1769" y="471"/>
                    <a:pt x="1738" y="458"/>
                    <a:pt x="1718" y="461"/>
                  </a:cubicBezTo>
                  <a:cubicBezTo>
                    <a:pt x="1699" y="464"/>
                    <a:pt x="1689" y="476"/>
                    <a:pt x="1688" y="496"/>
                  </a:cubicBezTo>
                  <a:cubicBezTo>
                    <a:pt x="1687" y="516"/>
                    <a:pt x="1686" y="537"/>
                    <a:pt x="1684" y="562"/>
                  </a:cubicBezTo>
                  <a:cubicBezTo>
                    <a:pt x="1702" y="565"/>
                    <a:pt x="1711" y="566"/>
                    <a:pt x="1720" y="568"/>
                  </a:cubicBezTo>
                  <a:cubicBezTo>
                    <a:pt x="1742" y="572"/>
                    <a:pt x="1762" y="563"/>
                    <a:pt x="1770" y="545"/>
                  </a:cubicBezTo>
                  <a:cubicBezTo>
                    <a:pt x="1777" y="529"/>
                    <a:pt x="1776" y="506"/>
                    <a:pt x="1773" y="488"/>
                  </a:cubicBezTo>
                  <a:close/>
                  <a:moveTo>
                    <a:pt x="1814" y="1041"/>
                  </a:moveTo>
                  <a:cubicBezTo>
                    <a:pt x="1825" y="1019"/>
                    <a:pt x="1834" y="1002"/>
                    <a:pt x="1816" y="987"/>
                  </a:cubicBezTo>
                  <a:cubicBezTo>
                    <a:pt x="1809" y="982"/>
                    <a:pt x="1795" y="980"/>
                    <a:pt x="1787" y="983"/>
                  </a:cubicBezTo>
                  <a:cubicBezTo>
                    <a:pt x="1764" y="994"/>
                    <a:pt x="1767" y="1014"/>
                    <a:pt x="1774" y="1038"/>
                  </a:cubicBezTo>
                  <a:cubicBezTo>
                    <a:pt x="1788" y="1039"/>
                    <a:pt x="1802" y="1040"/>
                    <a:pt x="1814" y="1041"/>
                  </a:cubicBezTo>
                  <a:close/>
                  <a:moveTo>
                    <a:pt x="1711" y="1062"/>
                  </a:moveTo>
                  <a:cubicBezTo>
                    <a:pt x="1697" y="1056"/>
                    <a:pt x="1684" y="1062"/>
                    <a:pt x="1679" y="1079"/>
                  </a:cubicBezTo>
                  <a:cubicBezTo>
                    <a:pt x="1675" y="1093"/>
                    <a:pt x="1679" y="1105"/>
                    <a:pt x="1694" y="1107"/>
                  </a:cubicBezTo>
                  <a:cubicBezTo>
                    <a:pt x="1704" y="1108"/>
                    <a:pt x="1715" y="1101"/>
                    <a:pt x="1733" y="1096"/>
                  </a:cubicBezTo>
                  <a:cubicBezTo>
                    <a:pt x="1723" y="1080"/>
                    <a:pt x="1719" y="1066"/>
                    <a:pt x="1711" y="1062"/>
                  </a:cubicBezTo>
                  <a:close/>
                  <a:moveTo>
                    <a:pt x="1831" y="1332"/>
                  </a:moveTo>
                  <a:cubicBezTo>
                    <a:pt x="1841" y="1310"/>
                    <a:pt x="1831" y="1294"/>
                    <a:pt x="1809" y="1281"/>
                  </a:cubicBezTo>
                  <a:cubicBezTo>
                    <a:pt x="1798" y="1286"/>
                    <a:pt x="1786" y="1291"/>
                    <a:pt x="1772" y="1297"/>
                  </a:cubicBezTo>
                  <a:cubicBezTo>
                    <a:pt x="1774" y="1317"/>
                    <a:pt x="1764" y="1341"/>
                    <a:pt x="1792" y="1347"/>
                  </a:cubicBezTo>
                  <a:cubicBezTo>
                    <a:pt x="1807" y="1351"/>
                    <a:pt x="1824" y="1350"/>
                    <a:pt x="1831" y="1332"/>
                  </a:cubicBezTo>
                  <a:close/>
                  <a:moveTo>
                    <a:pt x="1732" y="904"/>
                  </a:moveTo>
                  <a:cubicBezTo>
                    <a:pt x="1725" y="897"/>
                    <a:pt x="1706" y="896"/>
                    <a:pt x="1697" y="900"/>
                  </a:cubicBezTo>
                  <a:cubicBezTo>
                    <a:pt x="1682" y="908"/>
                    <a:pt x="1686" y="925"/>
                    <a:pt x="1708" y="950"/>
                  </a:cubicBezTo>
                  <a:cubicBezTo>
                    <a:pt x="1737" y="935"/>
                    <a:pt x="1747" y="916"/>
                    <a:pt x="1732" y="904"/>
                  </a:cubicBezTo>
                  <a:close/>
                  <a:moveTo>
                    <a:pt x="1688" y="1437"/>
                  </a:moveTo>
                  <a:cubicBezTo>
                    <a:pt x="1674" y="1437"/>
                    <a:pt x="1660" y="1438"/>
                    <a:pt x="1640" y="1439"/>
                  </a:cubicBezTo>
                  <a:cubicBezTo>
                    <a:pt x="1635" y="1455"/>
                    <a:pt x="1626" y="1471"/>
                    <a:pt x="1624" y="1488"/>
                  </a:cubicBezTo>
                  <a:cubicBezTo>
                    <a:pt x="1622" y="1516"/>
                    <a:pt x="1647" y="1540"/>
                    <a:pt x="1673" y="1539"/>
                  </a:cubicBezTo>
                  <a:cubicBezTo>
                    <a:pt x="1696" y="1539"/>
                    <a:pt x="1715" y="1515"/>
                    <a:pt x="1714" y="1487"/>
                  </a:cubicBezTo>
                  <a:cubicBezTo>
                    <a:pt x="1714" y="1466"/>
                    <a:pt x="1707" y="1448"/>
                    <a:pt x="1688" y="14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9416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772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3/15/2016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Freeform 9"/>
          <p:cNvSpPr>
            <a:spLocks noEditPoints="1"/>
          </p:cNvSpPr>
          <p:nvPr/>
        </p:nvSpPr>
        <p:spPr bwMode="auto">
          <a:xfrm>
            <a:off x="0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-3175" y="-12700"/>
            <a:ext cx="12204700" cy="6872288"/>
          </a:xfrm>
          <a:custGeom>
            <a:avLst/>
            <a:gdLst/>
            <a:ahLst/>
            <a:cxnLst/>
            <a:rect l="0" t="0" r="r" b="b"/>
            <a:pathLst>
              <a:path w="3844" h="2163">
                <a:moveTo>
                  <a:pt x="1593" y="814"/>
                </a:moveTo>
                <a:cubicBezTo>
                  <a:pt x="1583" y="798"/>
                  <a:pt x="1568" y="797"/>
                  <a:pt x="1553" y="805"/>
                </a:cubicBezTo>
                <a:cubicBezTo>
                  <a:pt x="1533" y="815"/>
                  <a:pt x="1535" y="839"/>
                  <a:pt x="1557" y="868"/>
                </a:cubicBezTo>
                <a:cubicBezTo>
                  <a:pt x="1597" y="847"/>
                  <a:pt x="1605" y="833"/>
                  <a:pt x="1593" y="814"/>
                </a:cubicBezTo>
                <a:close/>
                <a:moveTo>
                  <a:pt x="1673" y="1545"/>
                </a:moveTo>
                <a:cubicBezTo>
                  <a:pt x="1696" y="1544"/>
                  <a:pt x="1715" y="1521"/>
                  <a:pt x="1715" y="1493"/>
                </a:cubicBezTo>
                <a:cubicBezTo>
                  <a:pt x="1715" y="1471"/>
                  <a:pt x="1708" y="1453"/>
                  <a:pt x="1689" y="1442"/>
                </a:cubicBezTo>
                <a:cubicBezTo>
                  <a:pt x="1674" y="1443"/>
                  <a:pt x="1661" y="1443"/>
                  <a:pt x="1641" y="1445"/>
                </a:cubicBezTo>
                <a:cubicBezTo>
                  <a:pt x="1635" y="1460"/>
                  <a:pt x="1626" y="1477"/>
                  <a:pt x="1625" y="1494"/>
                </a:cubicBezTo>
                <a:cubicBezTo>
                  <a:pt x="1622" y="1521"/>
                  <a:pt x="1648" y="1545"/>
                  <a:pt x="1673" y="1545"/>
                </a:cubicBezTo>
                <a:close/>
                <a:moveTo>
                  <a:pt x="1887" y="146"/>
                </a:moveTo>
                <a:cubicBezTo>
                  <a:pt x="1906" y="122"/>
                  <a:pt x="1913" y="98"/>
                  <a:pt x="1894" y="76"/>
                </a:cubicBezTo>
                <a:cubicBezTo>
                  <a:pt x="1878" y="56"/>
                  <a:pt x="1854" y="57"/>
                  <a:pt x="1831" y="66"/>
                </a:cubicBezTo>
                <a:cubicBezTo>
                  <a:pt x="1811" y="86"/>
                  <a:pt x="1815" y="107"/>
                  <a:pt x="1828" y="129"/>
                </a:cubicBezTo>
                <a:cubicBezTo>
                  <a:pt x="1842" y="151"/>
                  <a:pt x="1861" y="151"/>
                  <a:pt x="1887" y="146"/>
                </a:cubicBezTo>
                <a:close/>
                <a:moveTo>
                  <a:pt x="1696" y="1229"/>
                </a:moveTo>
                <a:cubicBezTo>
                  <a:pt x="1705" y="1228"/>
                  <a:pt x="1719" y="1216"/>
                  <a:pt x="1720" y="1208"/>
                </a:cubicBezTo>
                <a:cubicBezTo>
                  <a:pt x="1721" y="1195"/>
                  <a:pt x="1716" y="1177"/>
                  <a:pt x="1707" y="1169"/>
                </a:cubicBezTo>
                <a:cubicBezTo>
                  <a:pt x="1690" y="1155"/>
                  <a:pt x="1677" y="1172"/>
                  <a:pt x="1663" y="1187"/>
                </a:cubicBezTo>
                <a:cubicBezTo>
                  <a:pt x="1668" y="1208"/>
                  <a:pt x="1668" y="1232"/>
                  <a:pt x="1696" y="1229"/>
                </a:cubicBezTo>
                <a:close/>
                <a:moveTo>
                  <a:pt x="1646" y="1326"/>
                </a:moveTo>
                <a:cubicBezTo>
                  <a:pt x="1640" y="1344"/>
                  <a:pt x="1640" y="1363"/>
                  <a:pt x="1661" y="1374"/>
                </a:cubicBezTo>
                <a:cubicBezTo>
                  <a:pt x="1675" y="1382"/>
                  <a:pt x="1691" y="1393"/>
                  <a:pt x="1706" y="1379"/>
                </a:cubicBezTo>
                <a:cubicBezTo>
                  <a:pt x="1731" y="1355"/>
                  <a:pt x="1719" y="1329"/>
                  <a:pt x="1706" y="1301"/>
                </a:cubicBezTo>
                <a:cubicBezTo>
                  <a:pt x="1678" y="1298"/>
                  <a:pt x="1654" y="1298"/>
                  <a:pt x="1646" y="1326"/>
                </a:cubicBezTo>
                <a:close/>
                <a:moveTo>
                  <a:pt x="1771" y="551"/>
                </a:moveTo>
                <a:cubicBezTo>
                  <a:pt x="1778" y="534"/>
                  <a:pt x="1777" y="512"/>
                  <a:pt x="1773" y="493"/>
                </a:cubicBezTo>
                <a:cubicBezTo>
                  <a:pt x="1770" y="476"/>
                  <a:pt x="1738" y="463"/>
                  <a:pt x="1719" y="466"/>
                </a:cubicBezTo>
                <a:cubicBezTo>
                  <a:pt x="1700" y="470"/>
                  <a:pt x="1690" y="481"/>
                  <a:pt x="1689" y="501"/>
                </a:cubicBezTo>
                <a:cubicBezTo>
                  <a:pt x="1688" y="522"/>
                  <a:pt x="1686" y="543"/>
                  <a:pt x="1685" y="567"/>
                </a:cubicBezTo>
                <a:cubicBezTo>
                  <a:pt x="1702" y="570"/>
                  <a:pt x="1711" y="571"/>
                  <a:pt x="1720" y="573"/>
                </a:cubicBezTo>
                <a:cubicBezTo>
                  <a:pt x="1743" y="578"/>
                  <a:pt x="1763" y="569"/>
                  <a:pt x="1771" y="551"/>
                </a:cubicBezTo>
                <a:close/>
                <a:moveTo>
                  <a:pt x="1603" y="982"/>
                </a:moveTo>
                <a:cubicBezTo>
                  <a:pt x="1606" y="997"/>
                  <a:pt x="1609" y="1013"/>
                  <a:pt x="1614" y="1033"/>
                </a:cubicBezTo>
                <a:cubicBezTo>
                  <a:pt x="1633" y="1025"/>
                  <a:pt x="1647" y="1018"/>
                  <a:pt x="1661" y="1012"/>
                </a:cubicBezTo>
                <a:cubicBezTo>
                  <a:pt x="1649" y="961"/>
                  <a:pt x="1643" y="958"/>
                  <a:pt x="1603" y="982"/>
                </a:cubicBezTo>
                <a:close/>
                <a:moveTo>
                  <a:pt x="1758" y="664"/>
                </a:moveTo>
                <a:cubicBezTo>
                  <a:pt x="1726" y="642"/>
                  <a:pt x="1707" y="642"/>
                  <a:pt x="1690" y="662"/>
                </a:cubicBezTo>
                <a:cubicBezTo>
                  <a:pt x="1676" y="680"/>
                  <a:pt x="1681" y="692"/>
                  <a:pt x="1715" y="719"/>
                </a:cubicBezTo>
                <a:cubicBezTo>
                  <a:pt x="1756" y="709"/>
                  <a:pt x="1758" y="706"/>
                  <a:pt x="1758" y="664"/>
                </a:cubicBezTo>
                <a:close/>
                <a:moveTo>
                  <a:pt x="1640" y="242"/>
                </a:moveTo>
                <a:cubicBezTo>
                  <a:pt x="1649" y="234"/>
                  <a:pt x="1664" y="220"/>
                  <a:pt x="1674" y="210"/>
                </a:cubicBezTo>
                <a:cubicBezTo>
                  <a:pt x="1677" y="141"/>
                  <a:pt x="1646" y="119"/>
                  <a:pt x="1598" y="113"/>
                </a:cubicBezTo>
                <a:cubicBezTo>
                  <a:pt x="1565" y="124"/>
                  <a:pt x="1554" y="148"/>
                  <a:pt x="1557" y="180"/>
                </a:cubicBezTo>
                <a:cubicBezTo>
                  <a:pt x="1561" y="221"/>
                  <a:pt x="1592" y="231"/>
                  <a:pt x="1640" y="242"/>
                </a:cubicBezTo>
                <a:close/>
                <a:moveTo>
                  <a:pt x="1430" y="33"/>
                </a:moveTo>
                <a:cubicBezTo>
                  <a:pt x="1458" y="41"/>
                  <a:pt x="1488" y="33"/>
                  <a:pt x="1497" y="14"/>
                </a:cubicBezTo>
                <a:cubicBezTo>
                  <a:pt x="1499" y="11"/>
                  <a:pt x="1500" y="8"/>
                  <a:pt x="1501" y="5"/>
                </a:cubicBezTo>
                <a:cubicBezTo>
                  <a:pt x="1395" y="5"/>
                  <a:pt x="1395" y="5"/>
                  <a:pt x="1395" y="5"/>
                </a:cubicBezTo>
                <a:cubicBezTo>
                  <a:pt x="1400" y="20"/>
                  <a:pt x="1411" y="27"/>
                  <a:pt x="1430" y="33"/>
                </a:cubicBezTo>
                <a:close/>
                <a:moveTo>
                  <a:pt x="1530" y="599"/>
                </a:moveTo>
                <a:cubicBezTo>
                  <a:pt x="1550" y="605"/>
                  <a:pt x="1581" y="588"/>
                  <a:pt x="1586" y="569"/>
                </a:cubicBezTo>
                <a:cubicBezTo>
                  <a:pt x="1592" y="550"/>
                  <a:pt x="1574" y="522"/>
                  <a:pt x="1552" y="517"/>
                </a:cubicBezTo>
                <a:cubicBezTo>
                  <a:pt x="1531" y="511"/>
                  <a:pt x="1513" y="523"/>
                  <a:pt x="1507" y="545"/>
                </a:cubicBezTo>
                <a:cubicBezTo>
                  <a:pt x="1501" y="569"/>
                  <a:pt x="1512" y="594"/>
                  <a:pt x="1530" y="599"/>
                </a:cubicBezTo>
                <a:close/>
                <a:moveTo>
                  <a:pt x="1425" y="684"/>
                </a:moveTo>
                <a:cubicBezTo>
                  <a:pt x="1434" y="641"/>
                  <a:pt x="1429" y="627"/>
                  <a:pt x="1399" y="614"/>
                </a:cubicBezTo>
                <a:cubicBezTo>
                  <a:pt x="1381" y="606"/>
                  <a:pt x="1366" y="610"/>
                  <a:pt x="1355" y="626"/>
                </a:cubicBezTo>
                <a:cubicBezTo>
                  <a:pt x="1342" y="642"/>
                  <a:pt x="1344" y="674"/>
                  <a:pt x="1358" y="690"/>
                </a:cubicBezTo>
                <a:cubicBezTo>
                  <a:pt x="1372" y="707"/>
                  <a:pt x="1385" y="706"/>
                  <a:pt x="1425" y="684"/>
                </a:cubicBezTo>
                <a:close/>
                <a:moveTo>
                  <a:pt x="1727" y="70"/>
                </a:moveTo>
                <a:cubicBezTo>
                  <a:pt x="1752" y="75"/>
                  <a:pt x="1773" y="54"/>
                  <a:pt x="1788" y="14"/>
                </a:cubicBezTo>
                <a:cubicBezTo>
                  <a:pt x="1785" y="11"/>
                  <a:pt x="1783" y="8"/>
                  <a:pt x="1780" y="5"/>
                </a:cubicBezTo>
                <a:cubicBezTo>
                  <a:pt x="1689" y="5"/>
                  <a:pt x="1689" y="5"/>
                  <a:pt x="1689" y="5"/>
                </a:cubicBezTo>
                <a:cubicBezTo>
                  <a:pt x="1685" y="14"/>
                  <a:pt x="1682" y="24"/>
                  <a:pt x="1682" y="34"/>
                </a:cubicBezTo>
                <a:cubicBezTo>
                  <a:pt x="1680" y="59"/>
                  <a:pt x="1707" y="66"/>
                  <a:pt x="1727" y="70"/>
                </a:cubicBezTo>
                <a:close/>
                <a:moveTo>
                  <a:pt x="1695" y="1112"/>
                </a:moveTo>
                <a:cubicBezTo>
                  <a:pt x="1705" y="1113"/>
                  <a:pt x="1715" y="1107"/>
                  <a:pt x="1733" y="1101"/>
                </a:cubicBezTo>
                <a:cubicBezTo>
                  <a:pt x="1723" y="1085"/>
                  <a:pt x="1720" y="1071"/>
                  <a:pt x="1711" y="1068"/>
                </a:cubicBezTo>
                <a:cubicBezTo>
                  <a:pt x="1697" y="1061"/>
                  <a:pt x="1684" y="1068"/>
                  <a:pt x="1680" y="1084"/>
                </a:cubicBezTo>
                <a:cubicBezTo>
                  <a:pt x="1675" y="1099"/>
                  <a:pt x="1680" y="1111"/>
                  <a:pt x="1695" y="1112"/>
                </a:cubicBezTo>
                <a:close/>
                <a:moveTo>
                  <a:pt x="1360" y="1002"/>
                </a:moveTo>
                <a:cubicBezTo>
                  <a:pt x="1383" y="1009"/>
                  <a:pt x="1409" y="994"/>
                  <a:pt x="1414" y="971"/>
                </a:cubicBezTo>
                <a:cubicBezTo>
                  <a:pt x="1419" y="949"/>
                  <a:pt x="1401" y="920"/>
                  <a:pt x="1377" y="915"/>
                </a:cubicBezTo>
                <a:cubicBezTo>
                  <a:pt x="1357" y="911"/>
                  <a:pt x="1335" y="927"/>
                  <a:pt x="1329" y="949"/>
                </a:cubicBezTo>
                <a:cubicBezTo>
                  <a:pt x="1323" y="973"/>
                  <a:pt x="1336" y="996"/>
                  <a:pt x="1360" y="1002"/>
                </a:cubicBezTo>
                <a:close/>
                <a:moveTo>
                  <a:pt x="1733" y="909"/>
                </a:moveTo>
                <a:cubicBezTo>
                  <a:pt x="1725" y="903"/>
                  <a:pt x="1707" y="901"/>
                  <a:pt x="1697" y="906"/>
                </a:cubicBezTo>
                <a:cubicBezTo>
                  <a:pt x="1682" y="913"/>
                  <a:pt x="1686" y="931"/>
                  <a:pt x="1708" y="956"/>
                </a:cubicBezTo>
                <a:cubicBezTo>
                  <a:pt x="1737" y="940"/>
                  <a:pt x="1747" y="921"/>
                  <a:pt x="1733" y="909"/>
                </a:cubicBezTo>
                <a:close/>
                <a:moveTo>
                  <a:pt x="1707" y="834"/>
                </a:moveTo>
                <a:cubicBezTo>
                  <a:pt x="1724" y="839"/>
                  <a:pt x="1745" y="825"/>
                  <a:pt x="1749" y="807"/>
                </a:cubicBezTo>
                <a:cubicBezTo>
                  <a:pt x="1752" y="791"/>
                  <a:pt x="1739" y="767"/>
                  <a:pt x="1723" y="763"/>
                </a:cubicBezTo>
                <a:cubicBezTo>
                  <a:pt x="1707" y="759"/>
                  <a:pt x="1688" y="772"/>
                  <a:pt x="1682" y="792"/>
                </a:cubicBezTo>
                <a:cubicBezTo>
                  <a:pt x="1676" y="810"/>
                  <a:pt x="1687" y="828"/>
                  <a:pt x="1707" y="834"/>
                </a:cubicBezTo>
                <a:close/>
                <a:moveTo>
                  <a:pt x="1637" y="1745"/>
                </a:moveTo>
                <a:cubicBezTo>
                  <a:pt x="1636" y="1732"/>
                  <a:pt x="1626" y="1722"/>
                  <a:pt x="1612" y="1720"/>
                </a:cubicBezTo>
                <a:cubicBezTo>
                  <a:pt x="1598" y="1718"/>
                  <a:pt x="1587" y="1722"/>
                  <a:pt x="1581" y="1736"/>
                </a:cubicBezTo>
                <a:cubicBezTo>
                  <a:pt x="1573" y="1751"/>
                  <a:pt x="1577" y="1760"/>
                  <a:pt x="1601" y="1780"/>
                </a:cubicBezTo>
                <a:cubicBezTo>
                  <a:pt x="1628" y="1771"/>
                  <a:pt x="1637" y="1761"/>
                  <a:pt x="1637" y="1745"/>
                </a:cubicBezTo>
                <a:close/>
                <a:moveTo>
                  <a:pt x="1566" y="1832"/>
                </a:moveTo>
                <a:cubicBezTo>
                  <a:pt x="1558" y="1838"/>
                  <a:pt x="1553" y="1845"/>
                  <a:pt x="1557" y="1857"/>
                </a:cubicBezTo>
                <a:cubicBezTo>
                  <a:pt x="1561" y="1868"/>
                  <a:pt x="1576" y="1879"/>
                  <a:pt x="1586" y="1876"/>
                </a:cubicBezTo>
                <a:cubicBezTo>
                  <a:pt x="1603" y="1871"/>
                  <a:pt x="1608" y="1858"/>
                  <a:pt x="1606" y="1842"/>
                </a:cubicBezTo>
                <a:cubicBezTo>
                  <a:pt x="1588" y="1825"/>
                  <a:pt x="1580" y="1823"/>
                  <a:pt x="1566" y="1832"/>
                </a:cubicBezTo>
                <a:close/>
                <a:moveTo>
                  <a:pt x="1545" y="1171"/>
                </a:moveTo>
                <a:cubicBezTo>
                  <a:pt x="1570" y="1170"/>
                  <a:pt x="1578" y="1152"/>
                  <a:pt x="1573" y="1103"/>
                </a:cubicBezTo>
                <a:cubicBezTo>
                  <a:pt x="1551" y="1101"/>
                  <a:pt x="1531" y="1091"/>
                  <a:pt x="1517" y="1113"/>
                </a:cubicBezTo>
                <a:cubicBezTo>
                  <a:pt x="1519" y="1161"/>
                  <a:pt x="1524" y="1171"/>
                  <a:pt x="1545" y="1171"/>
                </a:cubicBezTo>
                <a:close/>
                <a:moveTo>
                  <a:pt x="1455" y="1739"/>
                </a:moveTo>
                <a:cubicBezTo>
                  <a:pt x="1450" y="1753"/>
                  <a:pt x="1455" y="1766"/>
                  <a:pt x="1467" y="1771"/>
                </a:cubicBezTo>
                <a:cubicBezTo>
                  <a:pt x="1485" y="1777"/>
                  <a:pt x="1493" y="1773"/>
                  <a:pt x="1507" y="1750"/>
                </a:cubicBezTo>
                <a:cubicBezTo>
                  <a:pt x="1503" y="1742"/>
                  <a:pt x="1498" y="1732"/>
                  <a:pt x="1494" y="1724"/>
                </a:cubicBezTo>
                <a:cubicBezTo>
                  <a:pt x="1469" y="1719"/>
                  <a:pt x="1460" y="1723"/>
                  <a:pt x="1455" y="1739"/>
                </a:cubicBezTo>
                <a:close/>
                <a:moveTo>
                  <a:pt x="1503" y="1437"/>
                </a:moveTo>
                <a:cubicBezTo>
                  <a:pt x="1487" y="1412"/>
                  <a:pt x="1473" y="1409"/>
                  <a:pt x="1434" y="1425"/>
                </a:cubicBezTo>
                <a:cubicBezTo>
                  <a:pt x="1431" y="1440"/>
                  <a:pt x="1428" y="1456"/>
                  <a:pt x="1425" y="1471"/>
                </a:cubicBezTo>
                <a:cubicBezTo>
                  <a:pt x="1451" y="1500"/>
                  <a:pt x="1467" y="1504"/>
                  <a:pt x="1488" y="1489"/>
                </a:cubicBezTo>
                <a:cubicBezTo>
                  <a:pt x="1508" y="1475"/>
                  <a:pt x="1514" y="1454"/>
                  <a:pt x="1503" y="1437"/>
                </a:cubicBezTo>
                <a:close/>
                <a:moveTo>
                  <a:pt x="1715" y="2037"/>
                </a:moveTo>
                <a:cubicBezTo>
                  <a:pt x="1730" y="2062"/>
                  <a:pt x="1734" y="2062"/>
                  <a:pt x="1756" y="2041"/>
                </a:cubicBezTo>
                <a:cubicBezTo>
                  <a:pt x="1754" y="2034"/>
                  <a:pt x="1751" y="2026"/>
                  <a:pt x="1749" y="2019"/>
                </a:cubicBezTo>
                <a:cubicBezTo>
                  <a:pt x="1732" y="2016"/>
                  <a:pt x="1720" y="2018"/>
                  <a:pt x="1715" y="2037"/>
                </a:cubicBezTo>
                <a:close/>
                <a:moveTo>
                  <a:pt x="1771" y="266"/>
                </a:moveTo>
                <a:cubicBezTo>
                  <a:pt x="1768" y="301"/>
                  <a:pt x="1784" y="323"/>
                  <a:pt x="1812" y="324"/>
                </a:cubicBezTo>
                <a:cubicBezTo>
                  <a:pt x="1841" y="324"/>
                  <a:pt x="1869" y="303"/>
                  <a:pt x="1871" y="278"/>
                </a:cubicBezTo>
                <a:cubicBezTo>
                  <a:pt x="1873" y="250"/>
                  <a:pt x="1848" y="222"/>
                  <a:pt x="1819" y="219"/>
                </a:cubicBezTo>
                <a:cubicBezTo>
                  <a:pt x="1793" y="217"/>
                  <a:pt x="1773" y="236"/>
                  <a:pt x="1771" y="266"/>
                </a:cubicBezTo>
                <a:close/>
                <a:moveTo>
                  <a:pt x="1757" y="1801"/>
                </a:moveTo>
                <a:cubicBezTo>
                  <a:pt x="1753" y="1785"/>
                  <a:pt x="1735" y="1778"/>
                  <a:pt x="1716" y="1784"/>
                </a:cubicBezTo>
                <a:cubicBezTo>
                  <a:pt x="1701" y="1789"/>
                  <a:pt x="1696" y="1799"/>
                  <a:pt x="1702" y="1813"/>
                </a:cubicBezTo>
                <a:cubicBezTo>
                  <a:pt x="1707" y="1827"/>
                  <a:pt x="1723" y="1837"/>
                  <a:pt x="1737" y="1833"/>
                </a:cubicBezTo>
                <a:cubicBezTo>
                  <a:pt x="1749" y="1830"/>
                  <a:pt x="1760" y="1813"/>
                  <a:pt x="1757" y="1801"/>
                </a:cubicBezTo>
                <a:close/>
                <a:moveTo>
                  <a:pt x="1299" y="2034"/>
                </a:moveTo>
                <a:cubicBezTo>
                  <a:pt x="1303" y="2047"/>
                  <a:pt x="1317" y="2051"/>
                  <a:pt x="1338" y="2049"/>
                </a:cubicBezTo>
                <a:cubicBezTo>
                  <a:pt x="1349" y="2024"/>
                  <a:pt x="1350" y="2010"/>
                  <a:pt x="1337" y="2005"/>
                </a:cubicBezTo>
                <a:cubicBezTo>
                  <a:pt x="1328" y="2001"/>
                  <a:pt x="1314" y="2002"/>
                  <a:pt x="1305" y="2006"/>
                </a:cubicBezTo>
                <a:cubicBezTo>
                  <a:pt x="1293" y="2011"/>
                  <a:pt x="1296" y="2024"/>
                  <a:pt x="1299" y="2034"/>
                </a:cubicBezTo>
                <a:close/>
                <a:moveTo>
                  <a:pt x="1515" y="783"/>
                </a:moveTo>
                <a:cubicBezTo>
                  <a:pt x="1530" y="770"/>
                  <a:pt x="1534" y="756"/>
                  <a:pt x="1525" y="738"/>
                </a:cubicBezTo>
                <a:cubicBezTo>
                  <a:pt x="1513" y="716"/>
                  <a:pt x="1492" y="710"/>
                  <a:pt x="1457" y="722"/>
                </a:cubicBezTo>
                <a:cubicBezTo>
                  <a:pt x="1454" y="735"/>
                  <a:pt x="1452" y="750"/>
                  <a:pt x="1449" y="766"/>
                </a:cubicBezTo>
                <a:cubicBezTo>
                  <a:pt x="1486" y="797"/>
                  <a:pt x="1495" y="799"/>
                  <a:pt x="1515" y="783"/>
                </a:cubicBezTo>
                <a:close/>
                <a:moveTo>
                  <a:pt x="1546" y="986"/>
                </a:moveTo>
                <a:cubicBezTo>
                  <a:pt x="1550" y="976"/>
                  <a:pt x="1544" y="959"/>
                  <a:pt x="1537" y="949"/>
                </a:cubicBezTo>
                <a:cubicBezTo>
                  <a:pt x="1524" y="933"/>
                  <a:pt x="1504" y="938"/>
                  <a:pt x="1491" y="948"/>
                </a:cubicBezTo>
                <a:cubicBezTo>
                  <a:pt x="1471" y="963"/>
                  <a:pt x="1472" y="985"/>
                  <a:pt x="1487" y="1008"/>
                </a:cubicBezTo>
                <a:cubicBezTo>
                  <a:pt x="1513" y="1013"/>
                  <a:pt x="1537" y="1013"/>
                  <a:pt x="1546" y="986"/>
                </a:cubicBezTo>
                <a:close/>
                <a:moveTo>
                  <a:pt x="1396" y="824"/>
                </a:moveTo>
                <a:cubicBezTo>
                  <a:pt x="1391" y="835"/>
                  <a:pt x="1387" y="847"/>
                  <a:pt x="1383" y="858"/>
                </a:cubicBezTo>
                <a:cubicBezTo>
                  <a:pt x="1401" y="878"/>
                  <a:pt x="1419" y="886"/>
                  <a:pt x="1444" y="868"/>
                </a:cubicBezTo>
                <a:cubicBezTo>
                  <a:pt x="1447" y="822"/>
                  <a:pt x="1443" y="818"/>
                  <a:pt x="1396" y="824"/>
                </a:cubicBezTo>
                <a:close/>
                <a:moveTo>
                  <a:pt x="1371" y="1839"/>
                </a:moveTo>
                <a:cubicBezTo>
                  <a:pt x="1378" y="1833"/>
                  <a:pt x="1385" y="1828"/>
                  <a:pt x="1394" y="1819"/>
                </a:cubicBezTo>
                <a:cubicBezTo>
                  <a:pt x="1391" y="1809"/>
                  <a:pt x="1390" y="1798"/>
                  <a:pt x="1384" y="1788"/>
                </a:cubicBezTo>
                <a:cubicBezTo>
                  <a:pt x="1375" y="1774"/>
                  <a:pt x="1352" y="1771"/>
                  <a:pt x="1339" y="1781"/>
                </a:cubicBezTo>
                <a:cubicBezTo>
                  <a:pt x="1328" y="1790"/>
                  <a:pt x="1327" y="1809"/>
                  <a:pt x="1338" y="1823"/>
                </a:cubicBezTo>
                <a:cubicBezTo>
                  <a:pt x="1347" y="1834"/>
                  <a:pt x="1357" y="1840"/>
                  <a:pt x="1371" y="1839"/>
                </a:cubicBezTo>
                <a:close/>
                <a:moveTo>
                  <a:pt x="1436" y="1266"/>
                </a:moveTo>
                <a:cubicBezTo>
                  <a:pt x="1453" y="1267"/>
                  <a:pt x="1466" y="1262"/>
                  <a:pt x="1471" y="1244"/>
                </a:cubicBezTo>
                <a:cubicBezTo>
                  <a:pt x="1477" y="1225"/>
                  <a:pt x="1469" y="1197"/>
                  <a:pt x="1453" y="1192"/>
                </a:cubicBezTo>
                <a:cubicBezTo>
                  <a:pt x="1428" y="1183"/>
                  <a:pt x="1409" y="1194"/>
                  <a:pt x="1396" y="1216"/>
                </a:cubicBezTo>
                <a:cubicBezTo>
                  <a:pt x="1402" y="1255"/>
                  <a:pt x="1411" y="1265"/>
                  <a:pt x="1436" y="1266"/>
                </a:cubicBezTo>
                <a:close/>
                <a:moveTo>
                  <a:pt x="1343" y="1299"/>
                </a:moveTo>
                <a:cubicBezTo>
                  <a:pt x="1301" y="1285"/>
                  <a:pt x="1280" y="1288"/>
                  <a:pt x="1265" y="1309"/>
                </a:cubicBezTo>
                <a:cubicBezTo>
                  <a:pt x="1254" y="1325"/>
                  <a:pt x="1257" y="1348"/>
                  <a:pt x="1272" y="1364"/>
                </a:cubicBezTo>
                <a:cubicBezTo>
                  <a:pt x="1288" y="1379"/>
                  <a:pt x="1306" y="1384"/>
                  <a:pt x="1327" y="1374"/>
                </a:cubicBezTo>
                <a:cubicBezTo>
                  <a:pt x="1351" y="1361"/>
                  <a:pt x="1355" y="1346"/>
                  <a:pt x="1343" y="1299"/>
                </a:cubicBezTo>
                <a:close/>
                <a:moveTo>
                  <a:pt x="1373" y="1075"/>
                </a:moveTo>
                <a:cubicBezTo>
                  <a:pt x="1357" y="1070"/>
                  <a:pt x="1334" y="1082"/>
                  <a:pt x="1330" y="1099"/>
                </a:cubicBezTo>
                <a:cubicBezTo>
                  <a:pt x="1325" y="1115"/>
                  <a:pt x="1336" y="1135"/>
                  <a:pt x="1351" y="1141"/>
                </a:cubicBezTo>
                <a:cubicBezTo>
                  <a:pt x="1367" y="1147"/>
                  <a:pt x="1389" y="1139"/>
                  <a:pt x="1395" y="1125"/>
                </a:cubicBezTo>
                <a:cubicBezTo>
                  <a:pt x="1403" y="1107"/>
                  <a:pt x="1392" y="1082"/>
                  <a:pt x="1373" y="1075"/>
                </a:cubicBezTo>
                <a:close/>
                <a:moveTo>
                  <a:pt x="1594" y="656"/>
                </a:moveTo>
                <a:cubicBezTo>
                  <a:pt x="1582" y="660"/>
                  <a:pt x="1567" y="672"/>
                  <a:pt x="1563" y="684"/>
                </a:cubicBezTo>
                <a:cubicBezTo>
                  <a:pt x="1554" y="706"/>
                  <a:pt x="1573" y="716"/>
                  <a:pt x="1596" y="727"/>
                </a:cubicBezTo>
                <a:cubicBezTo>
                  <a:pt x="1608" y="713"/>
                  <a:pt x="1618" y="700"/>
                  <a:pt x="1627" y="689"/>
                </a:cubicBezTo>
                <a:cubicBezTo>
                  <a:pt x="1621" y="669"/>
                  <a:pt x="1617" y="649"/>
                  <a:pt x="1594" y="656"/>
                </a:cubicBezTo>
                <a:close/>
                <a:moveTo>
                  <a:pt x="709" y="178"/>
                </a:moveTo>
                <a:cubicBezTo>
                  <a:pt x="699" y="166"/>
                  <a:pt x="694" y="149"/>
                  <a:pt x="676" y="157"/>
                </a:cubicBezTo>
                <a:cubicBezTo>
                  <a:pt x="666" y="161"/>
                  <a:pt x="657" y="169"/>
                  <a:pt x="660" y="183"/>
                </a:cubicBezTo>
                <a:cubicBezTo>
                  <a:pt x="664" y="200"/>
                  <a:pt x="676" y="205"/>
                  <a:pt x="694" y="202"/>
                </a:cubicBezTo>
                <a:cubicBezTo>
                  <a:pt x="698" y="195"/>
                  <a:pt x="703" y="187"/>
                  <a:pt x="709" y="178"/>
                </a:cubicBezTo>
                <a:close/>
                <a:moveTo>
                  <a:pt x="674" y="588"/>
                </a:moveTo>
                <a:cubicBezTo>
                  <a:pt x="652" y="593"/>
                  <a:pt x="648" y="611"/>
                  <a:pt x="644" y="633"/>
                </a:cubicBezTo>
                <a:cubicBezTo>
                  <a:pt x="656" y="640"/>
                  <a:pt x="668" y="647"/>
                  <a:pt x="680" y="655"/>
                </a:cubicBezTo>
                <a:cubicBezTo>
                  <a:pt x="708" y="634"/>
                  <a:pt x="714" y="624"/>
                  <a:pt x="710" y="611"/>
                </a:cubicBezTo>
                <a:cubicBezTo>
                  <a:pt x="706" y="598"/>
                  <a:pt x="688" y="585"/>
                  <a:pt x="674" y="588"/>
                </a:cubicBezTo>
                <a:close/>
                <a:moveTo>
                  <a:pt x="651" y="425"/>
                </a:moveTo>
                <a:cubicBezTo>
                  <a:pt x="646" y="432"/>
                  <a:pt x="643" y="446"/>
                  <a:pt x="645" y="455"/>
                </a:cubicBezTo>
                <a:cubicBezTo>
                  <a:pt x="650" y="470"/>
                  <a:pt x="671" y="472"/>
                  <a:pt x="703" y="463"/>
                </a:cubicBezTo>
                <a:cubicBezTo>
                  <a:pt x="712" y="435"/>
                  <a:pt x="711" y="427"/>
                  <a:pt x="697" y="417"/>
                </a:cubicBezTo>
                <a:cubicBezTo>
                  <a:pt x="686" y="410"/>
                  <a:pt x="660" y="413"/>
                  <a:pt x="651" y="425"/>
                </a:cubicBezTo>
                <a:close/>
                <a:moveTo>
                  <a:pt x="644" y="333"/>
                </a:moveTo>
                <a:cubicBezTo>
                  <a:pt x="629" y="328"/>
                  <a:pt x="620" y="335"/>
                  <a:pt x="612" y="348"/>
                </a:cubicBezTo>
                <a:cubicBezTo>
                  <a:pt x="604" y="360"/>
                  <a:pt x="609" y="371"/>
                  <a:pt x="618" y="382"/>
                </a:cubicBezTo>
                <a:cubicBezTo>
                  <a:pt x="635" y="386"/>
                  <a:pt x="649" y="383"/>
                  <a:pt x="656" y="368"/>
                </a:cubicBezTo>
                <a:cubicBezTo>
                  <a:pt x="661" y="354"/>
                  <a:pt x="655" y="343"/>
                  <a:pt x="644" y="333"/>
                </a:cubicBezTo>
                <a:close/>
                <a:moveTo>
                  <a:pt x="935" y="1412"/>
                </a:moveTo>
                <a:cubicBezTo>
                  <a:pt x="960" y="1415"/>
                  <a:pt x="990" y="1386"/>
                  <a:pt x="992" y="1357"/>
                </a:cubicBezTo>
                <a:cubicBezTo>
                  <a:pt x="994" y="1331"/>
                  <a:pt x="975" y="1310"/>
                  <a:pt x="946" y="1308"/>
                </a:cubicBezTo>
                <a:cubicBezTo>
                  <a:pt x="916" y="1306"/>
                  <a:pt x="887" y="1325"/>
                  <a:pt x="885" y="1349"/>
                </a:cubicBezTo>
                <a:cubicBezTo>
                  <a:pt x="882" y="1375"/>
                  <a:pt x="910" y="1409"/>
                  <a:pt x="935" y="1412"/>
                </a:cubicBezTo>
                <a:close/>
                <a:moveTo>
                  <a:pt x="936" y="176"/>
                </a:moveTo>
                <a:cubicBezTo>
                  <a:pt x="915" y="149"/>
                  <a:pt x="908" y="146"/>
                  <a:pt x="896" y="155"/>
                </a:cubicBezTo>
                <a:cubicBezTo>
                  <a:pt x="882" y="166"/>
                  <a:pt x="885" y="180"/>
                  <a:pt x="909" y="206"/>
                </a:cubicBezTo>
                <a:cubicBezTo>
                  <a:pt x="922" y="198"/>
                  <a:pt x="938" y="194"/>
                  <a:pt x="936" y="176"/>
                </a:cubicBezTo>
                <a:close/>
                <a:moveTo>
                  <a:pt x="560" y="473"/>
                </a:moveTo>
                <a:cubicBezTo>
                  <a:pt x="537" y="512"/>
                  <a:pt x="543" y="524"/>
                  <a:pt x="587" y="535"/>
                </a:cubicBezTo>
                <a:cubicBezTo>
                  <a:pt x="611" y="518"/>
                  <a:pt x="615" y="511"/>
                  <a:pt x="609" y="494"/>
                </a:cubicBezTo>
                <a:cubicBezTo>
                  <a:pt x="602" y="473"/>
                  <a:pt x="594" y="469"/>
                  <a:pt x="560" y="473"/>
                </a:cubicBezTo>
                <a:close/>
                <a:moveTo>
                  <a:pt x="839" y="435"/>
                </a:moveTo>
                <a:cubicBezTo>
                  <a:pt x="836" y="444"/>
                  <a:pt x="834" y="453"/>
                  <a:pt x="832" y="461"/>
                </a:cubicBezTo>
                <a:cubicBezTo>
                  <a:pt x="844" y="480"/>
                  <a:pt x="858" y="480"/>
                  <a:pt x="873" y="470"/>
                </a:cubicBezTo>
                <a:cubicBezTo>
                  <a:pt x="882" y="463"/>
                  <a:pt x="880" y="453"/>
                  <a:pt x="875" y="443"/>
                </a:cubicBezTo>
                <a:cubicBezTo>
                  <a:pt x="867" y="426"/>
                  <a:pt x="854" y="427"/>
                  <a:pt x="839" y="435"/>
                </a:cubicBezTo>
                <a:close/>
                <a:moveTo>
                  <a:pt x="743" y="537"/>
                </a:moveTo>
                <a:cubicBezTo>
                  <a:pt x="756" y="539"/>
                  <a:pt x="768" y="537"/>
                  <a:pt x="773" y="524"/>
                </a:cubicBezTo>
                <a:cubicBezTo>
                  <a:pt x="781" y="507"/>
                  <a:pt x="778" y="492"/>
                  <a:pt x="759" y="481"/>
                </a:cubicBezTo>
                <a:cubicBezTo>
                  <a:pt x="732" y="491"/>
                  <a:pt x="724" y="499"/>
                  <a:pt x="726" y="516"/>
                </a:cubicBezTo>
                <a:cubicBezTo>
                  <a:pt x="727" y="527"/>
                  <a:pt x="732" y="534"/>
                  <a:pt x="743" y="537"/>
                </a:cubicBezTo>
                <a:close/>
                <a:moveTo>
                  <a:pt x="757" y="315"/>
                </a:moveTo>
                <a:cubicBezTo>
                  <a:pt x="770" y="299"/>
                  <a:pt x="768" y="283"/>
                  <a:pt x="756" y="267"/>
                </a:cubicBezTo>
                <a:cubicBezTo>
                  <a:pt x="725" y="270"/>
                  <a:pt x="716" y="276"/>
                  <a:pt x="717" y="292"/>
                </a:cubicBezTo>
                <a:cubicBezTo>
                  <a:pt x="719" y="310"/>
                  <a:pt x="730" y="316"/>
                  <a:pt x="757" y="315"/>
                </a:cubicBezTo>
                <a:close/>
                <a:moveTo>
                  <a:pt x="838" y="1189"/>
                </a:moveTo>
                <a:cubicBezTo>
                  <a:pt x="844" y="1165"/>
                  <a:pt x="835" y="1148"/>
                  <a:pt x="813" y="1137"/>
                </a:cubicBezTo>
                <a:cubicBezTo>
                  <a:pt x="789" y="1125"/>
                  <a:pt x="751" y="1133"/>
                  <a:pt x="733" y="1155"/>
                </a:cubicBezTo>
                <a:cubicBezTo>
                  <a:pt x="716" y="1176"/>
                  <a:pt x="720" y="1192"/>
                  <a:pt x="757" y="1237"/>
                </a:cubicBezTo>
                <a:cubicBezTo>
                  <a:pt x="812" y="1239"/>
                  <a:pt x="828" y="1229"/>
                  <a:pt x="838" y="1189"/>
                </a:cubicBezTo>
                <a:close/>
                <a:moveTo>
                  <a:pt x="939" y="103"/>
                </a:moveTo>
                <a:cubicBezTo>
                  <a:pt x="958" y="98"/>
                  <a:pt x="964" y="83"/>
                  <a:pt x="961" y="65"/>
                </a:cubicBezTo>
                <a:cubicBezTo>
                  <a:pt x="941" y="45"/>
                  <a:pt x="932" y="43"/>
                  <a:pt x="917" y="53"/>
                </a:cubicBezTo>
                <a:cubicBezTo>
                  <a:pt x="907" y="60"/>
                  <a:pt x="902" y="69"/>
                  <a:pt x="906" y="81"/>
                </a:cubicBezTo>
                <a:cubicBezTo>
                  <a:pt x="911" y="94"/>
                  <a:pt x="928" y="107"/>
                  <a:pt x="939" y="103"/>
                </a:cubicBezTo>
                <a:close/>
                <a:moveTo>
                  <a:pt x="528" y="354"/>
                </a:moveTo>
                <a:cubicBezTo>
                  <a:pt x="509" y="362"/>
                  <a:pt x="502" y="375"/>
                  <a:pt x="509" y="390"/>
                </a:cubicBezTo>
                <a:cubicBezTo>
                  <a:pt x="516" y="404"/>
                  <a:pt x="534" y="413"/>
                  <a:pt x="547" y="408"/>
                </a:cubicBezTo>
                <a:cubicBezTo>
                  <a:pt x="562" y="402"/>
                  <a:pt x="570" y="382"/>
                  <a:pt x="564" y="366"/>
                </a:cubicBezTo>
                <a:cubicBezTo>
                  <a:pt x="558" y="353"/>
                  <a:pt x="543" y="348"/>
                  <a:pt x="528" y="354"/>
                </a:cubicBezTo>
                <a:close/>
                <a:moveTo>
                  <a:pt x="653" y="1370"/>
                </a:moveTo>
                <a:cubicBezTo>
                  <a:pt x="672" y="1386"/>
                  <a:pt x="691" y="1388"/>
                  <a:pt x="711" y="1373"/>
                </a:cubicBezTo>
                <a:cubicBezTo>
                  <a:pt x="736" y="1353"/>
                  <a:pt x="738" y="1327"/>
                  <a:pt x="716" y="1284"/>
                </a:cubicBezTo>
                <a:cubicBezTo>
                  <a:pt x="699" y="1285"/>
                  <a:pt x="680" y="1285"/>
                  <a:pt x="659" y="1285"/>
                </a:cubicBezTo>
                <a:cubicBezTo>
                  <a:pt x="629" y="1338"/>
                  <a:pt x="629" y="1349"/>
                  <a:pt x="653" y="1370"/>
                </a:cubicBezTo>
                <a:close/>
                <a:moveTo>
                  <a:pt x="576" y="1231"/>
                </a:moveTo>
                <a:cubicBezTo>
                  <a:pt x="561" y="1229"/>
                  <a:pt x="544" y="1226"/>
                  <a:pt x="530" y="1223"/>
                </a:cubicBezTo>
                <a:cubicBezTo>
                  <a:pt x="510" y="1250"/>
                  <a:pt x="503" y="1274"/>
                  <a:pt x="531" y="1301"/>
                </a:cubicBezTo>
                <a:cubicBezTo>
                  <a:pt x="590" y="1295"/>
                  <a:pt x="594" y="1289"/>
                  <a:pt x="576" y="1231"/>
                </a:cubicBezTo>
                <a:close/>
                <a:moveTo>
                  <a:pt x="616" y="1120"/>
                </a:moveTo>
                <a:cubicBezTo>
                  <a:pt x="641" y="1117"/>
                  <a:pt x="659" y="1095"/>
                  <a:pt x="657" y="1071"/>
                </a:cubicBezTo>
                <a:cubicBezTo>
                  <a:pt x="656" y="1047"/>
                  <a:pt x="649" y="1025"/>
                  <a:pt x="623" y="1015"/>
                </a:cubicBezTo>
                <a:cubicBezTo>
                  <a:pt x="598" y="1006"/>
                  <a:pt x="582" y="1018"/>
                  <a:pt x="554" y="1068"/>
                </a:cubicBezTo>
                <a:cubicBezTo>
                  <a:pt x="565" y="1100"/>
                  <a:pt x="579" y="1125"/>
                  <a:pt x="616" y="1120"/>
                </a:cubicBezTo>
                <a:close/>
                <a:moveTo>
                  <a:pt x="1207" y="175"/>
                </a:moveTo>
                <a:cubicBezTo>
                  <a:pt x="1224" y="169"/>
                  <a:pt x="1232" y="147"/>
                  <a:pt x="1224" y="125"/>
                </a:cubicBezTo>
                <a:cubicBezTo>
                  <a:pt x="1218" y="109"/>
                  <a:pt x="1194" y="98"/>
                  <a:pt x="1178" y="104"/>
                </a:cubicBezTo>
                <a:cubicBezTo>
                  <a:pt x="1163" y="110"/>
                  <a:pt x="1152" y="141"/>
                  <a:pt x="1159" y="158"/>
                </a:cubicBezTo>
                <a:cubicBezTo>
                  <a:pt x="1165" y="173"/>
                  <a:pt x="1188" y="182"/>
                  <a:pt x="1207" y="175"/>
                </a:cubicBezTo>
                <a:close/>
                <a:moveTo>
                  <a:pt x="1102" y="229"/>
                </a:moveTo>
                <a:cubicBezTo>
                  <a:pt x="1115" y="223"/>
                  <a:pt x="1121" y="204"/>
                  <a:pt x="1115" y="189"/>
                </a:cubicBezTo>
                <a:cubicBezTo>
                  <a:pt x="1108" y="173"/>
                  <a:pt x="1091" y="165"/>
                  <a:pt x="1074" y="172"/>
                </a:cubicBezTo>
                <a:cubicBezTo>
                  <a:pt x="1058" y="178"/>
                  <a:pt x="1050" y="197"/>
                  <a:pt x="1056" y="213"/>
                </a:cubicBezTo>
                <a:cubicBezTo>
                  <a:pt x="1063" y="228"/>
                  <a:pt x="1086" y="236"/>
                  <a:pt x="1102" y="229"/>
                </a:cubicBezTo>
                <a:close/>
                <a:moveTo>
                  <a:pt x="1084" y="284"/>
                </a:moveTo>
                <a:cubicBezTo>
                  <a:pt x="1102" y="313"/>
                  <a:pt x="1106" y="313"/>
                  <a:pt x="1130" y="289"/>
                </a:cubicBezTo>
                <a:cubicBezTo>
                  <a:pt x="1128" y="281"/>
                  <a:pt x="1125" y="272"/>
                  <a:pt x="1123" y="264"/>
                </a:cubicBezTo>
                <a:cubicBezTo>
                  <a:pt x="1104" y="261"/>
                  <a:pt x="1090" y="263"/>
                  <a:pt x="1084" y="284"/>
                </a:cubicBezTo>
                <a:close/>
                <a:moveTo>
                  <a:pt x="996" y="278"/>
                </a:moveTo>
                <a:cubicBezTo>
                  <a:pt x="1010" y="282"/>
                  <a:pt x="1019" y="270"/>
                  <a:pt x="1022" y="259"/>
                </a:cubicBezTo>
                <a:cubicBezTo>
                  <a:pt x="1027" y="242"/>
                  <a:pt x="1017" y="230"/>
                  <a:pt x="999" y="223"/>
                </a:cubicBezTo>
                <a:cubicBezTo>
                  <a:pt x="981" y="231"/>
                  <a:pt x="968" y="242"/>
                  <a:pt x="975" y="261"/>
                </a:cubicBezTo>
                <a:cubicBezTo>
                  <a:pt x="977" y="268"/>
                  <a:pt x="987" y="276"/>
                  <a:pt x="996" y="278"/>
                </a:cubicBezTo>
                <a:close/>
                <a:moveTo>
                  <a:pt x="1109" y="55"/>
                </a:moveTo>
                <a:cubicBezTo>
                  <a:pt x="1123" y="51"/>
                  <a:pt x="1135" y="32"/>
                  <a:pt x="1131" y="19"/>
                </a:cubicBezTo>
                <a:cubicBezTo>
                  <a:pt x="1130" y="13"/>
                  <a:pt x="1127" y="9"/>
                  <a:pt x="1123" y="5"/>
                </a:cubicBezTo>
                <a:cubicBezTo>
                  <a:pt x="1074" y="5"/>
                  <a:pt x="1074" y="5"/>
                  <a:pt x="1074" y="5"/>
                </a:cubicBezTo>
                <a:cubicBezTo>
                  <a:pt x="1067" y="11"/>
                  <a:pt x="1065" y="21"/>
                  <a:pt x="1069" y="33"/>
                </a:cubicBezTo>
                <a:cubicBezTo>
                  <a:pt x="1075" y="48"/>
                  <a:pt x="1094" y="59"/>
                  <a:pt x="1109" y="55"/>
                </a:cubicBezTo>
                <a:close/>
                <a:moveTo>
                  <a:pt x="1056" y="466"/>
                </a:moveTo>
                <a:cubicBezTo>
                  <a:pt x="1068" y="474"/>
                  <a:pt x="1079" y="485"/>
                  <a:pt x="1089" y="471"/>
                </a:cubicBezTo>
                <a:cubicBezTo>
                  <a:pt x="1095" y="463"/>
                  <a:pt x="1097" y="450"/>
                  <a:pt x="1095" y="441"/>
                </a:cubicBezTo>
                <a:cubicBezTo>
                  <a:pt x="1090" y="425"/>
                  <a:pt x="1075" y="427"/>
                  <a:pt x="1057" y="431"/>
                </a:cubicBezTo>
                <a:cubicBezTo>
                  <a:pt x="1057" y="444"/>
                  <a:pt x="1056" y="456"/>
                  <a:pt x="1056" y="466"/>
                </a:cubicBezTo>
                <a:close/>
                <a:moveTo>
                  <a:pt x="1234" y="757"/>
                </a:moveTo>
                <a:cubicBezTo>
                  <a:pt x="1223" y="775"/>
                  <a:pt x="1230" y="789"/>
                  <a:pt x="1265" y="818"/>
                </a:cubicBezTo>
                <a:cubicBezTo>
                  <a:pt x="1292" y="814"/>
                  <a:pt x="1313" y="806"/>
                  <a:pt x="1315" y="777"/>
                </a:cubicBezTo>
                <a:cubicBezTo>
                  <a:pt x="1315" y="757"/>
                  <a:pt x="1301" y="740"/>
                  <a:pt x="1282" y="738"/>
                </a:cubicBezTo>
                <a:cubicBezTo>
                  <a:pt x="1263" y="736"/>
                  <a:pt x="1245" y="738"/>
                  <a:pt x="1234" y="757"/>
                </a:cubicBezTo>
                <a:close/>
                <a:moveTo>
                  <a:pt x="1210" y="349"/>
                </a:moveTo>
                <a:cubicBezTo>
                  <a:pt x="1194" y="346"/>
                  <a:pt x="1187" y="352"/>
                  <a:pt x="1174" y="382"/>
                </a:cubicBezTo>
                <a:cubicBezTo>
                  <a:pt x="1187" y="411"/>
                  <a:pt x="1196" y="416"/>
                  <a:pt x="1219" y="411"/>
                </a:cubicBezTo>
                <a:cubicBezTo>
                  <a:pt x="1232" y="408"/>
                  <a:pt x="1239" y="399"/>
                  <a:pt x="1239" y="385"/>
                </a:cubicBezTo>
                <a:cubicBezTo>
                  <a:pt x="1239" y="370"/>
                  <a:pt x="1225" y="352"/>
                  <a:pt x="1210" y="349"/>
                </a:cubicBezTo>
                <a:close/>
                <a:moveTo>
                  <a:pt x="1197" y="281"/>
                </a:moveTo>
                <a:cubicBezTo>
                  <a:pt x="1205" y="293"/>
                  <a:pt x="1220" y="296"/>
                  <a:pt x="1232" y="289"/>
                </a:cubicBezTo>
                <a:cubicBezTo>
                  <a:pt x="1244" y="282"/>
                  <a:pt x="1254" y="273"/>
                  <a:pt x="1252" y="258"/>
                </a:cubicBezTo>
                <a:cubicBezTo>
                  <a:pt x="1250" y="243"/>
                  <a:pt x="1240" y="238"/>
                  <a:pt x="1207" y="236"/>
                </a:cubicBezTo>
                <a:cubicBezTo>
                  <a:pt x="1194" y="250"/>
                  <a:pt x="1185" y="264"/>
                  <a:pt x="1197" y="281"/>
                </a:cubicBezTo>
                <a:close/>
                <a:moveTo>
                  <a:pt x="1035" y="135"/>
                </a:moveTo>
                <a:cubicBezTo>
                  <a:pt x="1047" y="132"/>
                  <a:pt x="1054" y="115"/>
                  <a:pt x="1050" y="103"/>
                </a:cubicBezTo>
                <a:cubicBezTo>
                  <a:pt x="1045" y="92"/>
                  <a:pt x="1031" y="85"/>
                  <a:pt x="1019" y="89"/>
                </a:cubicBezTo>
                <a:cubicBezTo>
                  <a:pt x="1008" y="92"/>
                  <a:pt x="999" y="106"/>
                  <a:pt x="1001" y="116"/>
                </a:cubicBezTo>
                <a:cubicBezTo>
                  <a:pt x="1005" y="130"/>
                  <a:pt x="1022" y="140"/>
                  <a:pt x="1035" y="135"/>
                </a:cubicBezTo>
                <a:close/>
                <a:moveTo>
                  <a:pt x="898" y="296"/>
                </a:moveTo>
                <a:cubicBezTo>
                  <a:pt x="926" y="319"/>
                  <a:pt x="931" y="318"/>
                  <a:pt x="943" y="288"/>
                </a:cubicBezTo>
                <a:cubicBezTo>
                  <a:pt x="935" y="281"/>
                  <a:pt x="927" y="273"/>
                  <a:pt x="916" y="263"/>
                </a:cubicBezTo>
                <a:cubicBezTo>
                  <a:pt x="908" y="276"/>
                  <a:pt x="903" y="286"/>
                  <a:pt x="898" y="296"/>
                </a:cubicBezTo>
                <a:close/>
                <a:moveTo>
                  <a:pt x="960" y="688"/>
                </a:moveTo>
                <a:cubicBezTo>
                  <a:pt x="975" y="682"/>
                  <a:pt x="983" y="663"/>
                  <a:pt x="977" y="647"/>
                </a:cubicBezTo>
                <a:cubicBezTo>
                  <a:pt x="973" y="635"/>
                  <a:pt x="954" y="629"/>
                  <a:pt x="937" y="635"/>
                </a:cubicBezTo>
                <a:cubicBezTo>
                  <a:pt x="922" y="640"/>
                  <a:pt x="915" y="654"/>
                  <a:pt x="921" y="668"/>
                </a:cubicBezTo>
                <a:cubicBezTo>
                  <a:pt x="928" y="685"/>
                  <a:pt x="945" y="694"/>
                  <a:pt x="960" y="688"/>
                </a:cubicBezTo>
                <a:close/>
                <a:moveTo>
                  <a:pt x="1048" y="368"/>
                </a:moveTo>
                <a:cubicBezTo>
                  <a:pt x="1055" y="353"/>
                  <a:pt x="1044" y="340"/>
                  <a:pt x="1019" y="333"/>
                </a:cubicBezTo>
                <a:cubicBezTo>
                  <a:pt x="1005" y="362"/>
                  <a:pt x="1006" y="374"/>
                  <a:pt x="1021" y="380"/>
                </a:cubicBezTo>
                <a:cubicBezTo>
                  <a:pt x="1034" y="384"/>
                  <a:pt x="1043" y="378"/>
                  <a:pt x="1048" y="368"/>
                </a:cubicBezTo>
                <a:close/>
                <a:moveTo>
                  <a:pt x="1032" y="508"/>
                </a:moveTo>
                <a:cubicBezTo>
                  <a:pt x="1032" y="492"/>
                  <a:pt x="1024" y="487"/>
                  <a:pt x="993" y="486"/>
                </a:cubicBezTo>
                <a:cubicBezTo>
                  <a:pt x="974" y="510"/>
                  <a:pt x="974" y="512"/>
                  <a:pt x="992" y="536"/>
                </a:cubicBezTo>
                <a:cubicBezTo>
                  <a:pt x="1020" y="535"/>
                  <a:pt x="1031" y="527"/>
                  <a:pt x="1032" y="508"/>
                </a:cubicBezTo>
                <a:close/>
                <a:moveTo>
                  <a:pt x="936" y="451"/>
                </a:moveTo>
                <a:cubicBezTo>
                  <a:pt x="941" y="462"/>
                  <a:pt x="958" y="469"/>
                  <a:pt x="969" y="465"/>
                </a:cubicBezTo>
                <a:cubicBezTo>
                  <a:pt x="980" y="460"/>
                  <a:pt x="985" y="445"/>
                  <a:pt x="980" y="431"/>
                </a:cubicBezTo>
                <a:cubicBezTo>
                  <a:pt x="976" y="418"/>
                  <a:pt x="962" y="412"/>
                  <a:pt x="948" y="417"/>
                </a:cubicBezTo>
                <a:cubicBezTo>
                  <a:pt x="936" y="422"/>
                  <a:pt x="930" y="438"/>
                  <a:pt x="936" y="451"/>
                </a:cubicBezTo>
                <a:close/>
                <a:moveTo>
                  <a:pt x="817" y="373"/>
                </a:moveTo>
                <a:cubicBezTo>
                  <a:pt x="823" y="373"/>
                  <a:pt x="832" y="369"/>
                  <a:pt x="835" y="363"/>
                </a:cubicBezTo>
                <a:cubicBezTo>
                  <a:pt x="844" y="347"/>
                  <a:pt x="833" y="337"/>
                  <a:pt x="819" y="326"/>
                </a:cubicBezTo>
                <a:cubicBezTo>
                  <a:pt x="811" y="332"/>
                  <a:pt x="802" y="337"/>
                  <a:pt x="795" y="342"/>
                </a:cubicBezTo>
                <a:cubicBezTo>
                  <a:pt x="798" y="359"/>
                  <a:pt x="800" y="373"/>
                  <a:pt x="817" y="373"/>
                </a:cubicBezTo>
                <a:close/>
                <a:moveTo>
                  <a:pt x="942" y="578"/>
                </a:moveTo>
                <a:cubicBezTo>
                  <a:pt x="960" y="550"/>
                  <a:pt x="959" y="549"/>
                  <a:pt x="936" y="530"/>
                </a:cubicBezTo>
                <a:cubicBezTo>
                  <a:pt x="921" y="536"/>
                  <a:pt x="910" y="547"/>
                  <a:pt x="914" y="565"/>
                </a:cubicBezTo>
                <a:cubicBezTo>
                  <a:pt x="918" y="579"/>
                  <a:pt x="929" y="583"/>
                  <a:pt x="942" y="578"/>
                </a:cubicBezTo>
                <a:close/>
                <a:moveTo>
                  <a:pt x="901" y="385"/>
                </a:moveTo>
                <a:cubicBezTo>
                  <a:pt x="908" y="386"/>
                  <a:pt x="919" y="379"/>
                  <a:pt x="922" y="372"/>
                </a:cubicBezTo>
                <a:cubicBezTo>
                  <a:pt x="928" y="361"/>
                  <a:pt x="918" y="353"/>
                  <a:pt x="895" y="348"/>
                </a:cubicBezTo>
                <a:cubicBezTo>
                  <a:pt x="885" y="369"/>
                  <a:pt x="887" y="385"/>
                  <a:pt x="901" y="385"/>
                </a:cubicBezTo>
                <a:close/>
                <a:moveTo>
                  <a:pt x="3204" y="424"/>
                </a:moveTo>
                <a:cubicBezTo>
                  <a:pt x="3193" y="414"/>
                  <a:pt x="3180" y="403"/>
                  <a:pt x="3164" y="388"/>
                </a:cubicBezTo>
                <a:cubicBezTo>
                  <a:pt x="3154" y="407"/>
                  <a:pt x="3146" y="421"/>
                  <a:pt x="3139" y="435"/>
                </a:cubicBezTo>
                <a:cubicBezTo>
                  <a:pt x="3180" y="469"/>
                  <a:pt x="3187" y="468"/>
                  <a:pt x="3204" y="424"/>
                </a:cubicBezTo>
                <a:close/>
                <a:moveTo>
                  <a:pt x="3143" y="564"/>
                </a:moveTo>
                <a:cubicBezTo>
                  <a:pt x="3153" y="565"/>
                  <a:pt x="3169" y="555"/>
                  <a:pt x="3174" y="545"/>
                </a:cubicBezTo>
                <a:cubicBezTo>
                  <a:pt x="3182" y="529"/>
                  <a:pt x="3168" y="518"/>
                  <a:pt x="3134" y="510"/>
                </a:cubicBezTo>
                <a:cubicBezTo>
                  <a:pt x="3120" y="541"/>
                  <a:pt x="3124" y="563"/>
                  <a:pt x="3143" y="564"/>
                </a:cubicBezTo>
                <a:close/>
                <a:moveTo>
                  <a:pt x="3203" y="841"/>
                </a:moveTo>
                <a:cubicBezTo>
                  <a:pt x="3228" y="801"/>
                  <a:pt x="3227" y="798"/>
                  <a:pt x="3193" y="771"/>
                </a:cubicBezTo>
                <a:cubicBezTo>
                  <a:pt x="3172" y="781"/>
                  <a:pt x="3156" y="795"/>
                  <a:pt x="3163" y="821"/>
                </a:cubicBezTo>
                <a:cubicBezTo>
                  <a:pt x="3168" y="841"/>
                  <a:pt x="3183" y="847"/>
                  <a:pt x="3203" y="841"/>
                </a:cubicBezTo>
                <a:close/>
                <a:moveTo>
                  <a:pt x="3334" y="882"/>
                </a:moveTo>
                <a:cubicBezTo>
                  <a:pt x="3338" y="900"/>
                  <a:pt x="3352" y="918"/>
                  <a:pt x="3367" y="931"/>
                </a:cubicBezTo>
                <a:cubicBezTo>
                  <a:pt x="3380" y="943"/>
                  <a:pt x="3414" y="934"/>
                  <a:pt x="3428" y="919"/>
                </a:cubicBezTo>
                <a:cubicBezTo>
                  <a:pt x="3442" y="905"/>
                  <a:pt x="3443" y="889"/>
                  <a:pt x="3431" y="872"/>
                </a:cubicBezTo>
                <a:cubicBezTo>
                  <a:pt x="3419" y="854"/>
                  <a:pt x="3408" y="836"/>
                  <a:pt x="3394" y="815"/>
                </a:cubicBezTo>
                <a:cubicBezTo>
                  <a:pt x="3377" y="824"/>
                  <a:pt x="3369" y="828"/>
                  <a:pt x="3361" y="832"/>
                </a:cubicBezTo>
                <a:cubicBezTo>
                  <a:pt x="3340" y="842"/>
                  <a:pt x="3329" y="862"/>
                  <a:pt x="3334" y="882"/>
                </a:cubicBezTo>
                <a:close/>
                <a:moveTo>
                  <a:pt x="3473" y="426"/>
                </a:moveTo>
                <a:cubicBezTo>
                  <a:pt x="3469" y="414"/>
                  <a:pt x="3465" y="401"/>
                  <a:pt x="3462" y="389"/>
                </a:cubicBezTo>
                <a:cubicBezTo>
                  <a:pt x="3435" y="385"/>
                  <a:pt x="3415" y="389"/>
                  <a:pt x="3406" y="419"/>
                </a:cubicBezTo>
                <a:cubicBezTo>
                  <a:pt x="3432" y="459"/>
                  <a:pt x="3438" y="460"/>
                  <a:pt x="3473" y="426"/>
                </a:cubicBezTo>
                <a:close/>
                <a:moveTo>
                  <a:pt x="3241" y="678"/>
                </a:moveTo>
                <a:cubicBezTo>
                  <a:pt x="3257" y="671"/>
                  <a:pt x="3265" y="649"/>
                  <a:pt x="3258" y="629"/>
                </a:cubicBezTo>
                <a:cubicBezTo>
                  <a:pt x="3251" y="610"/>
                  <a:pt x="3231" y="602"/>
                  <a:pt x="3211" y="610"/>
                </a:cubicBezTo>
                <a:cubicBezTo>
                  <a:pt x="3194" y="617"/>
                  <a:pt x="3185" y="640"/>
                  <a:pt x="3193" y="658"/>
                </a:cubicBezTo>
                <a:cubicBezTo>
                  <a:pt x="3200" y="673"/>
                  <a:pt x="3226" y="684"/>
                  <a:pt x="3241" y="678"/>
                </a:cubicBezTo>
                <a:close/>
                <a:moveTo>
                  <a:pt x="3432" y="339"/>
                </a:moveTo>
                <a:cubicBezTo>
                  <a:pt x="3450" y="330"/>
                  <a:pt x="3459" y="303"/>
                  <a:pt x="3450" y="282"/>
                </a:cubicBezTo>
                <a:cubicBezTo>
                  <a:pt x="3441" y="258"/>
                  <a:pt x="3416" y="248"/>
                  <a:pt x="3392" y="257"/>
                </a:cubicBezTo>
                <a:cubicBezTo>
                  <a:pt x="3369" y="266"/>
                  <a:pt x="3357" y="294"/>
                  <a:pt x="3367" y="316"/>
                </a:cubicBezTo>
                <a:cubicBezTo>
                  <a:pt x="3376" y="338"/>
                  <a:pt x="3409" y="350"/>
                  <a:pt x="3432" y="339"/>
                </a:cubicBezTo>
                <a:close/>
                <a:moveTo>
                  <a:pt x="3442" y="89"/>
                </a:moveTo>
                <a:cubicBezTo>
                  <a:pt x="3462" y="84"/>
                  <a:pt x="3479" y="56"/>
                  <a:pt x="3474" y="38"/>
                </a:cubicBezTo>
                <a:cubicBezTo>
                  <a:pt x="3468" y="12"/>
                  <a:pt x="3439" y="0"/>
                  <a:pt x="3408" y="9"/>
                </a:cubicBezTo>
                <a:cubicBezTo>
                  <a:pt x="3384" y="17"/>
                  <a:pt x="3377" y="33"/>
                  <a:pt x="3385" y="57"/>
                </a:cubicBezTo>
                <a:cubicBezTo>
                  <a:pt x="3394" y="80"/>
                  <a:pt x="3420" y="95"/>
                  <a:pt x="3442" y="89"/>
                </a:cubicBezTo>
                <a:close/>
                <a:moveTo>
                  <a:pt x="3194" y="263"/>
                </a:moveTo>
                <a:cubicBezTo>
                  <a:pt x="3164" y="225"/>
                  <a:pt x="3153" y="220"/>
                  <a:pt x="3136" y="233"/>
                </a:cubicBezTo>
                <a:cubicBezTo>
                  <a:pt x="3116" y="249"/>
                  <a:pt x="3120" y="269"/>
                  <a:pt x="3155" y="306"/>
                </a:cubicBezTo>
                <a:cubicBezTo>
                  <a:pt x="3174" y="294"/>
                  <a:pt x="3196" y="290"/>
                  <a:pt x="3194" y="263"/>
                </a:cubicBezTo>
                <a:close/>
                <a:moveTo>
                  <a:pt x="3331" y="740"/>
                </a:moveTo>
                <a:cubicBezTo>
                  <a:pt x="3332" y="717"/>
                  <a:pt x="3320" y="710"/>
                  <a:pt x="3275" y="709"/>
                </a:cubicBezTo>
                <a:cubicBezTo>
                  <a:pt x="3248" y="743"/>
                  <a:pt x="3248" y="746"/>
                  <a:pt x="3274" y="781"/>
                </a:cubicBezTo>
                <a:cubicBezTo>
                  <a:pt x="3314" y="779"/>
                  <a:pt x="3330" y="767"/>
                  <a:pt x="3331" y="740"/>
                </a:cubicBezTo>
                <a:close/>
                <a:moveTo>
                  <a:pt x="3198" y="159"/>
                </a:moveTo>
                <a:cubicBezTo>
                  <a:pt x="3225" y="151"/>
                  <a:pt x="3233" y="130"/>
                  <a:pt x="3230" y="104"/>
                </a:cubicBezTo>
                <a:cubicBezTo>
                  <a:pt x="3201" y="75"/>
                  <a:pt x="3188" y="72"/>
                  <a:pt x="3166" y="87"/>
                </a:cubicBezTo>
                <a:cubicBezTo>
                  <a:pt x="3152" y="97"/>
                  <a:pt x="3145" y="109"/>
                  <a:pt x="3151" y="127"/>
                </a:cubicBezTo>
                <a:cubicBezTo>
                  <a:pt x="3158" y="146"/>
                  <a:pt x="3182" y="164"/>
                  <a:pt x="3198" y="159"/>
                </a:cubicBezTo>
                <a:close/>
                <a:moveTo>
                  <a:pt x="3368" y="629"/>
                </a:moveTo>
                <a:cubicBezTo>
                  <a:pt x="3367" y="648"/>
                  <a:pt x="3367" y="665"/>
                  <a:pt x="3366" y="679"/>
                </a:cubicBezTo>
                <a:cubicBezTo>
                  <a:pt x="3383" y="692"/>
                  <a:pt x="3399" y="706"/>
                  <a:pt x="3413" y="687"/>
                </a:cubicBezTo>
                <a:cubicBezTo>
                  <a:pt x="3421" y="676"/>
                  <a:pt x="3425" y="657"/>
                  <a:pt x="3422" y="644"/>
                </a:cubicBezTo>
                <a:cubicBezTo>
                  <a:pt x="3415" y="620"/>
                  <a:pt x="3394" y="624"/>
                  <a:pt x="3368" y="629"/>
                </a:cubicBezTo>
                <a:close/>
                <a:moveTo>
                  <a:pt x="3022" y="1329"/>
                </a:moveTo>
                <a:cubicBezTo>
                  <a:pt x="3085" y="1304"/>
                  <a:pt x="3098" y="1285"/>
                  <a:pt x="3089" y="1237"/>
                </a:cubicBezTo>
                <a:cubicBezTo>
                  <a:pt x="3084" y="1207"/>
                  <a:pt x="3066" y="1192"/>
                  <a:pt x="3036" y="1190"/>
                </a:cubicBezTo>
                <a:cubicBezTo>
                  <a:pt x="3004" y="1188"/>
                  <a:pt x="2965" y="1217"/>
                  <a:pt x="2956" y="1249"/>
                </a:cubicBezTo>
                <a:cubicBezTo>
                  <a:pt x="2947" y="1281"/>
                  <a:pt x="2959" y="1296"/>
                  <a:pt x="3022" y="1329"/>
                </a:cubicBezTo>
                <a:close/>
                <a:moveTo>
                  <a:pt x="3054" y="635"/>
                </a:moveTo>
                <a:cubicBezTo>
                  <a:pt x="3051" y="648"/>
                  <a:pt x="3047" y="662"/>
                  <a:pt x="3044" y="673"/>
                </a:cubicBezTo>
                <a:cubicBezTo>
                  <a:pt x="3062" y="699"/>
                  <a:pt x="3082" y="699"/>
                  <a:pt x="3103" y="685"/>
                </a:cubicBezTo>
                <a:cubicBezTo>
                  <a:pt x="3117" y="676"/>
                  <a:pt x="3113" y="661"/>
                  <a:pt x="3107" y="647"/>
                </a:cubicBezTo>
                <a:cubicBezTo>
                  <a:pt x="3094" y="622"/>
                  <a:pt x="3077" y="624"/>
                  <a:pt x="3054" y="635"/>
                </a:cubicBezTo>
                <a:close/>
                <a:moveTo>
                  <a:pt x="3355" y="539"/>
                </a:moveTo>
                <a:cubicBezTo>
                  <a:pt x="3365" y="518"/>
                  <a:pt x="3349" y="499"/>
                  <a:pt x="3313" y="489"/>
                </a:cubicBezTo>
                <a:cubicBezTo>
                  <a:pt x="3293" y="531"/>
                  <a:pt x="3295" y="547"/>
                  <a:pt x="3316" y="556"/>
                </a:cubicBezTo>
                <a:cubicBezTo>
                  <a:pt x="3335" y="563"/>
                  <a:pt x="3347" y="554"/>
                  <a:pt x="3355" y="539"/>
                </a:cubicBezTo>
                <a:close/>
                <a:moveTo>
                  <a:pt x="3336" y="205"/>
                </a:moveTo>
                <a:cubicBezTo>
                  <a:pt x="3353" y="199"/>
                  <a:pt x="3364" y="176"/>
                  <a:pt x="3357" y="158"/>
                </a:cubicBezTo>
                <a:cubicBezTo>
                  <a:pt x="3351" y="143"/>
                  <a:pt x="3330" y="133"/>
                  <a:pt x="3314" y="138"/>
                </a:cubicBezTo>
                <a:cubicBezTo>
                  <a:pt x="3297" y="143"/>
                  <a:pt x="3284" y="163"/>
                  <a:pt x="3287" y="178"/>
                </a:cubicBezTo>
                <a:cubicBezTo>
                  <a:pt x="3292" y="197"/>
                  <a:pt x="3317" y="211"/>
                  <a:pt x="3336" y="205"/>
                </a:cubicBezTo>
                <a:close/>
                <a:moveTo>
                  <a:pt x="3279" y="410"/>
                </a:moveTo>
                <a:cubicBezTo>
                  <a:pt x="3300" y="415"/>
                  <a:pt x="3313" y="399"/>
                  <a:pt x="3318" y="383"/>
                </a:cubicBezTo>
                <a:cubicBezTo>
                  <a:pt x="3324" y="358"/>
                  <a:pt x="3311" y="341"/>
                  <a:pt x="3284" y="331"/>
                </a:cubicBezTo>
                <a:cubicBezTo>
                  <a:pt x="3259" y="343"/>
                  <a:pt x="3240" y="358"/>
                  <a:pt x="3249" y="386"/>
                </a:cubicBezTo>
                <a:cubicBezTo>
                  <a:pt x="3253" y="396"/>
                  <a:pt x="3268" y="406"/>
                  <a:pt x="3279" y="410"/>
                </a:cubicBezTo>
                <a:close/>
                <a:moveTo>
                  <a:pt x="3629" y="563"/>
                </a:moveTo>
                <a:cubicBezTo>
                  <a:pt x="3629" y="542"/>
                  <a:pt x="3608" y="517"/>
                  <a:pt x="3586" y="512"/>
                </a:cubicBezTo>
                <a:cubicBezTo>
                  <a:pt x="3564" y="507"/>
                  <a:pt x="3555" y="516"/>
                  <a:pt x="3535" y="559"/>
                </a:cubicBezTo>
                <a:cubicBezTo>
                  <a:pt x="3554" y="600"/>
                  <a:pt x="3567" y="608"/>
                  <a:pt x="3600" y="601"/>
                </a:cubicBezTo>
                <a:cubicBezTo>
                  <a:pt x="3619" y="596"/>
                  <a:pt x="3629" y="583"/>
                  <a:pt x="3629" y="563"/>
                </a:cubicBezTo>
                <a:close/>
                <a:moveTo>
                  <a:pt x="3400" y="533"/>
                </a:moveTo>
                <a:cubicBezTo>
                  <a:pt x="3396" y="553"/>
                  <a:pt x="3401" y="567"/>
                  <a:pt x="3420" y="576"/>
                </a:cubicBezTo>
                <a:cubicBezTo>
                  <a:pt x="3443" y="587"/>
                  <a:pt x="3463" y="579"/>
                  <a:pt x="3486" y="547"/>
                </a:cubicBezTo>
                <a:cubicBezTo>
                  <a:pt x="3479" y="534"/>
                  <a:pt x="3472" y="521"/>
                  <a:pt x="3465" y="506"/>
                </a:cubicBezTo>
                <a:cubicBezTo>
                  <a:pt x="3415" y="503"/>
                  <a:pt x="3407" y="507"/>
                  <a:pt x="3400" y="533"/>
                </a:cubicBezTo>
                <a:close/>
                <a:moveTo>
                  <a:pt x="3764" y="1070"/>
                </a:moveTo>
                <a:cubicBezTo>
                  <a:pt x="3753" y="1066"/>
                  <a:pt x="3736" y="1073"/>
                  <a:pt x="3732" y="1084"/>
                </a:cubicBezTo>
                <a:cubicBezTo>
                  <a:pt x="3728" y="1096"/>
                  <a:pt x="3739" y="1115"/>
                  <a:pt x="3752" y="1119"/>
                </a:cubicBezTo>
                <a:cubicBezTo>
                  <a:pt x="3764" y="1123"/>
                  <a:pt x="3772" y="1118"/>
                  <a:pt x="3777" y="1101"/>
                </a:cubicBezTo>
                <a:cubicBezTo>
                  <a:pt x="3782" y="1085"/>
                  <a:pt x="3777" y="1075"/>
                  <a:pt x="3764" y="1070"/>
                </a:cubicBezTo>
                <a:close/>
                <a:moveTo>
                  <a:pt x="3717" y="877"/>
                </a:moveTo>
                <a:cubicBezTo>
                  <a:pt x="3715" y="859"/>
                  <a:pt x="3704" y="851"/>
                  <a:pt x="3688" y="849"/>
                </a:cubicBezTo>
                <a:cubicBezTo>
                  <a:pt x="3668" y="847"/>
                  <a:pt x="3659" y="861"/>
                  <a:pt x="3649" y="883"/>
                </a:cubicBezTo>
                <a:cubicBezTo>
                  <a:pt x="3652" y="889"/>
                  <a:pt x="3657" y="898"/>
                  <a:pt x="3661" y="904"/>
                </a:cubicBezTo>
                <a:cubicBezTo>
                  <a:pt x="3695" y="913"/>
                  <a:pt x="3709" y="899"/>
                  <a:pt x="3717" y="877"/>
                </a:cubicBezTo>
                <a:close/>
                <a:moveTo>
                  <a:pt x="3715" y="996"/>
                </a:moveTo>
                <a:cubicBezTo>
                  <a:pt x="3707" y="984"/>
                  <a:pt x="3696" y="984"/>
                  <a:pt x="3684" y="988"/>
                </a:cubicBezTo>
                <a:cubicBezTo>
                  <a:pt x="3672" y="992"/>
                  <a:pt x="3669" y="1002"/>
                  <a:pt x="3669" y="1015"/>
                </a:cubicBezTo>
                <a:cubicBezTo>
                  <a:pt x="3679" y="1027"/>
                  <a:pt x="3690" y="1033"/>
                  <a:pt x="3703" y="1026"/>
                </a:cubicBezTo>
                <a:cubicBezTo>
                  <a:pt x="3715" y="1020"/>
                  <a:pt x="3717" y="1008"/>
                  <a:pt x="3715" y="996"/>
                </a:cubicBezTo>
                <a:close/>
                <a:moveTo>
                  <a:pt x="3788" y="1009"/>
                </a:moveTo>
                <a:cubicBezTo>
                  <a:pt x="3779" y="1022"/>
                  <a:pt x="3783" y="1033"/>
                  <a:pt x="3802" y="1047"/>
                </a:cubicBezTo>
                <a:cubicBezTo>
                  <a:pt x="3821" y="1043"/>
                  <a:pt x="3828" y="1031"/>
                  <a:pt x="3829" y="1014"/>
                </a:cubicBezTo>
                <a:cubicBezTo>
                  <a:pt x="3805" y="998"/>
                  <a:pt x="3796" y="997"/>
                  <a:pt x="3788" y="1009"/>
                </a:cubicBezTo>
                <a:close/>
                <a:moveTo>
                  <a:pt x="3809" y="839"/>
                </a:moveTo>
                <a:cubicBezTo>
                  <a:pt x="3824" y="828"/>
                  <a:pt x="3825" y="821"/>
                  <a:pt x="3815" y="792"/>
                </a:cubicBezTo>
                <a:cubicBezTo>
                  <a:pt x="3791" y="785"/>
                  <a:pt x="3783" y="788"/>
                  <a:pt x="3775" y="803"/>
                </a:cubicBezTo>
                <a:cubicBezTo>
                  <a:pt x="3768" y="816"/>
                  <a:pt x="3768" y="831"/>
                  <a:pt x="3776" y="838"/>
                </a:cubicBezTo>
                <a:cubicBezTo>
                  <a:pt x="3786" y="846"/>
                  <a:pt x="3797" y="847"/>
                  <a:pt x="3809" y="839"/>
                </a:cubicBezTo>
                <a:close/>
                <a:moveTo>
                  <a:pt x="3811" y="1121"/>
                </a:moveTo>
                <a:cubicBezTo>
                  <a:pt x="3815" y="1124"/>
                  <a:pt x="3824" y="1126"/>
                  <a:pt x="3829" y="1124"/>
                </a:cubicBezTo>
                <a:cubicBezTo>
                  <a:pt x="3844" y="1118"/>
                  <a:pt x="3842" y="1105"/>
                  <a:pt x="3838" y="1090"/>
                </a:cubicBezTo>
                <a:cubicBezTo>
                  <a:pt x="3830" y="1089"/>
                  <a:pt x="3821" y="1088"/>
                  <a:pt x="3813" y="1087"/>
                </a:cubicBezTo>
                <a:cubicBezTo>
                  <a:pt x="3806" y="1100"/>
                  <a:pt x="3799" y="1111"/>
                  <a:pt x="3811" y="1121"/>
                </a:cubicBezTo>
                <a:close/>
                <a:moveTo>
                  <a:pt x="3668" y="1063"/>
                </a:moveTo>
                <a:cubicBezTo>
                  <a:pt x="3660" y="1065"/>
                  <a:pt x="3651" y="1073"/>
                  <a:pt x="3647" y="1080"/>
                </a:cubicBezTo>
                <a:cubicBezTo>
                  <a:pt x="3642" y="1093"/>
                  <a:pt x="3655" y="1106"/>
                  <a:pt x="3682" y="1118"/>
                </a:cubicBezTo>
                <a:cubicBezTo>
                  <a:pt x="3704" y="1105"/>
                  <a:pt x="3708" y="1098"/>
                  <a:pt x="3703" y="1083"/>
                </a:cubicBezTo>
                <a:cubicBezTo>
                  <a:pt x="3700" y="1072"/>
                  <a:pt x="3681" y="1060"/>
                  <a:pt x="3668" y="1063"/>
                </a:cubicBezTo>
                <a:close/>
                <a:moveTo>
                  <a:pt x="3745" y="981"/>
                </a:moveTo>
                <a:cubicBezTo>
                  <a:pt x="3769" y="968"/>
                  <a:pt x="3778" y="958"/>
                  <a:pt x="3772" y="946"/>
                </a:cubicBezTo>
                <a:cubicBezTo>
                  <a:pt x="3767" y="937"/>
                  <a:pt x="3757" y="929"/>
                  <a:pt x="3747" y="926"/>
                </a:cubicBezTo>
                <a:cubicBezTo>
                  <a:pt x="3735" y="923"/>
                  <a:pt x="3728" y="935"/>
                  <a:pt x="3724" y="945"/>
                </a:cubicBezTo>
                <a:cubicBezTo>
                  <a:pt x="3719" y="956"/>
                  <a:pt x="3727" y="969"/>
                  <a:pt x="3745" y="981"/>
                </a:cubicBezTo>
                <a:close/>
                <a:moveTo>
                  <a:pt x="3641" y="974"/>
                </a:moveTo>
                <a:cubicBezTo>
                  <a:pt x="3645" y="961"/>
                  <a:pt x="3637" y="949"/>
                  <a:pt x="3623" y="945"/>
                </a:cubicBezTo>
                <a:cubicBezTo>
                  <a:pt x="3606" y="940"/>
                  <a:pt x="3594" y="945"/>
                  <a:pt x="3590" y="959"/>
                </a:cubicBezTo>
                <a:cubicBezTo>
                  <a:pt x="3587" y="973"/>
                  <a:pt x="3594" y="989"/>
                  <a:pt x="3606" y="993"/>
                </a:cubicBezTo>
                <a:cubicBezTo>
                  <a:pt x="3620" y="997"/>
                  <a:pt x="3636" y="988"/>
                  <a:pt x="3641" y="974"/>
                </a:cubicBezTo>
                <a:close/>
                <a:moveTo>
                  <a:pt x="3569" y="414"/>
                </a:moveTo>
                <a:cubicBezTo>
                  <a:pt x="3580" y="431"/>
                  <a:pt x="3602" y="436"/>
                  <a:pt x="3619" y="426"/>
                </a:cubicBezTo>
                <a:cubicBezTo>
                  <a:pt x="3636" y="416"/>
                  <a:pt x="3650" y="403"/>
                  <a:pt x="3647" y="381"/>
                </a:cubicBezTo>
                <a:cubicBezTo>
                  <a:pt x="3644" y="359"/>
                  <a:pt x="3630" y="352"/>
                  <a:pt x="3583" y="350"/>
                </a:cubicBezTo>
                <a:cubicBezTo>
                  <a:pt x="3564" y="370"/>
                  <a:pt x="3551" y="389"/>
                  <a:pt x="3569" y="414"/>
                </a:cubicBezTo>
                <a:close/>
                <a:moveTo>
                  <a:pt x="3474" y="753"/>
                </a:moveTo>
                <a:cubicBezTo>
                  <a:pt x="3481" y="772"/>
                  <a:pt x="3513" y="783"/>
                  <a:pt x="3535" y="774"/>
                </a:cubicBezTo>
                <a:cubicBezTo>
                  <a:pt x="3554" y="766"/>
                  <a:pt x="3562" y="745"/>
                  <a:pt x="3553" y="723"/>
                </a:cubicBezTo>
                <a:cubicBezTo>
                  <a:pt x="3544" y="700"/>
                  <a:pt x="3519" y="686"/>
                  <a:pt x="3501" y="693"/>
                </a:cubicBezTo>
                <a:cubicBezTo>
                  <a:pt x="3481" y="701"/>
                  <a:pt x="3466" y="734"/>
                  <a:pt x="3474" y="753"/>
                </a:cubicBezTo>
                <a:close/>
                <a:moveTo>
                  <a:pt x="3582" y="262"/>
                </a:moveTo>
                <a:cubicBezTo>
                  <a:pt x="3607" y="253"/>
                  <a:pt x="3618" y="222"/>
                  <a:pt x="3607" y="191"/>
                </a:cubicBezTo>
                <a:cubicBezTo>
                  <a:pt x="3599" y="167"/>
                  <a:pt x="3564" y="151"/>
                  <a:pt x="3541" y="160"/>
                </a:cubicBezTo>
                <a:cubicBezTo>
                  <a:pt x="3519" y="168"/>
                  <a:pt x="3503" y="213"/>
                  <a:pt x="3513" y="238"/>
                </a:cubicBezTo>
                <a:cubicBezTo>
                  <a:pt x="3522" y="260"/>
                  <a:pt x="3556" y="272"/>
                  <a:pt x="3582" y="262"/>
                </a:cubicBezTo>
                <a:close/>
                <a:moveTo>
                  <a:pt x="3562" y="1103"/>
                </a:moveTo>
                <a:cubicBezTo>
                  <a:pt x="3588" y="1105"/>
                  <a:pt x="3595" y="1102"/>
                  <a:pt x="3600" y="1087"/>
                </a:cubicBezTo>
                <a:cubicBezTo>
                  <a:pt x="3607" y="1069"/>
                  <a:pt x="3604" y="1062"/>
                  <a:pt x="3578" y="1045"/>
                </a:cubicBezTo>
                <a:cubicBezTo>
                  <a:pt x="3540" y="1058"/>
                  <a:pt x="3537" y="1070"/>
                  <a:pt x="3562" y="1103"/>
                </a:cubicBezTo>
                <a:close/>
                <a:moveTo>
                  <a:pt x="3604" y="1224"/>
                </a:moveTo>
                <a:cubicBezTo>
                  <a:pt x="3609" y="1212"/>
                  <a:pt x="3603" y="1193"/>
                  <a:pt x="3592" y="1188"/>
                </a:cubicBezTo>
                <a:cubicBezTo>
                  <a:pt x="3574" y="1179"/>
                  <a:pt x="3561" y="1189"/>
                  <a:pt x="3547" y="1202"/>
                </a:cubicBezTo>
                <a:cubicBezTo>
                  <a:pt x="3551" y="1214"/>
                  <a:pt x="3555" y="1225"/>
                  <a:pt x="3559" y="1237"/>
                </a:cubicBezTo>
                <a:cubicBezTo>
                  <a:pt x="3589" y="1239"/>
                  <a:pt x="3599" y="1235"/>
                  <a:pt x="3604" y="1224"/>
                </a:cubicBezTo>
                <a:close/>
                <a:moveTo>
                  <a:pt x="2939" y="702"/>
                </a:moveTo>
                <a:cubicBezTo>
                  <a:pt x="2901" y="715"/>
                  <a:pt x="2890" y="727"/>
                  <a:pt x="2892" y="752"/>
                </a:cubicBezTo>
                <a:cubicBezTo>
                  <a:pt x="2893" y="767"/>
                  <a:pt x="2901" y="778"/>
                  <a:pt x="2917" y="781"/>
                </a:cubicBezTo>
                <a:cubicBezTo>
                  <a:pt x="2936" y="785"/>
                  <a:pt x="2952" y="782"/>
                  <a:pt x="2960" y="763"/>
                </a:cubicBezTo>
                <a:cubicBezTo>
                  <a:pt x="2971" y="738"/>
                  <a:pt x="2966" y="717"/>
                  <a:pt x="2939" y="702"/>
                </a:cubicBezTo>
                <a:close/>
                <a:moveTo>
                  <a:pt x="2936" y="463"/>
                </a:moveTo>
                <a:cubicBezTo>
                  <a:pt x="2956" y="440"/>
                  <a:pt x="2953" y="417"/>
                  <a:pt x="2936" y="394"/>
                </a:cubicBezTo>
                <a:cubicBezTo>
                  <a:pt x="2890" y="399"/>
                  <a:pt x="2877" y="407"/>
                  <a:pt x="2880" y="430"/>
                </a:cubicBezTo>
                <a:cubicBezTo>
                  <a:pt x="2882" y="455"/>
                  <a:pt x="2899" y="465"/>
                  <a:pt x="2936" y="463"/>
                </a:cubicBezTo>
                <a:close/>
                <a:moveTo>
                  <a:pt x="2184" y="83"/>
                </a:moveTo>
                <a:cubicBezTo>
                  <a:pt x="2201" y="91"/>
                  <a:pt x="2217" y="88"/>
                  <a:pt x="2230" y="72"/>
                </a:cubicBezTo>
                <a:cubicBezTo>
                  <a:pt x="2244" y="54"/>
                  <a:pt x="2250" y="35"/>
                  <a:pt x="2234" y="15"/>
                </a:cubicBezTo>
                <a:cubicBezTo>
                  <a:pt x="2231" y="11"/>
                  <a:pt x="2228" y="8"/>
                  <a:pt x="2225" y="5"/>
                </a:cubicBezTo>
                <a:cubicBezTo>
                  <a:pt x="2155" y="5"/>
                  <a:pt x="2155" y="5"/>
                  <a:pt x="2155" y="5"/>
                </a:cubicBezTo>
                <a:cubicBezTo>
                  <a:pt x="2149" y="54"/>
                  <a:pt x="2156" y="72"/>
                  <a:pt x="2184" y="83"/>
                </a:cubicBezTo>
                <a:close/>
                <a:moveTo>
                  <a:pt x="2156" y="873"/>
                </a:moveTo>
                <a:cubicBezTo>
                  <a:pt x="2185" y="886"/>
                  <a:pt x="2205" y="870"/>
                  <a:pt x="2226" y="848"/>
                </a:cubicBezTo>
                <a:cubicBezTo>
                  <a:pt x="2219" y="830"/>
                  <a:pt x="2212" y="812"/>
                  <a:pt x="2205" y="794"/>
                </a:cubicBezTo>
                <a:cubicBezTo>
                  <a:pt x="2157" y="793"/>
                  <a:pt x="2142" y="799"/>
                  <a:pt x="2135" y="817"/>
                </a:cubicBezTo>
                <a:cubicBezTo>
                  <a:pt x="2128" y="836"/>
                  <a:pt x="2138" y="865"/>
                  <a:pt x="2156" y="873"/>
                </a:cubicBezTo>
                <a:close/>
                <a:moveTo>
                  <a:pt x="2302" y="304"/>
                </a:moveTo>
                <a:cubicBezTo>
                  <a:pt x="2323" y="292"/>
                  <a:pt x="2344" y="279"/>
                  <a:pt x="2365" y="266"/>
                </a:cubicBezTo>
                <a:cubicBezTo>
                  <a:pt x="2355" y="206"/>
                  <a:pt x="2345" y="188"/>
                  <a:pt x="2320" y="184"/>
                </a:cubicBezTo>
                <a:cubicBezTo>
                  <a:pt x="2296" y="179"/>
                  <a:pt x="2261" y="198"/>
                  <a:pt x="2256" y="222"/>
                </a:cubicBezTo>
                <a:cubicBezTo>
                  <a:pt x="2246" y="261"/>
                  <a:pt x="2270" y="282"/>
                  <a:pt x="2302" y="304"/>
                </a:cubicBezTo>
                <a:close/>
                <a:moveTo>
                  <a:pt x="2690" y="228"/>
                </a:moveTo>
                <a:cubicBezTo>
                  <a:pt x="2710" y="227"/>
                  <a:pt x="2725" y="218"/>
                  <a:pt x="2731" y="196"/>
                </a:cubicBezTo>
                <a:cubicBezTo>
                  <a:pt x="2740" y="167"/>
                  <a:pt x="2734" y="156"/>
                  <a:pt x="2692" y="130"/>
                </a:cubicBezTo>
                <a:cubicBezTo>
                  <a:pt x="2654" y="147"/>
                  <a:pt x="2647" y="158"/>
                  <a:pt x="2652" y="186"/>
                </a:cubicBezTo>
                <a:cubicBezTo>
                  <a:pt x="2656" y="209"/>
                  <a:pt x="2673" y="228"/>
                  <a:pt x="2690" y="228"/>
                </a:cubicBezTo>
                <a:close/>
                <a:moveTo>
                  <a:pt x="2097" y="669"/>
                </a:moveTo>
                <a:cubicBezTo>
                  <a:pt x="2098" y="641"/>
                  <a:pt x="2087" y="631"/>
                  <a:pt x="2047" y="621"/>
                </a:cubicBezTo>
                <a:cubicBezTo>
                  <a:pt x="2035" y="628"/>
                  <a:pt x="2022" y="636"/>
                  <a:pt x="2007" y="645"/>
                </a:cubicBezTo>
                <a:cubicBezTo>
                  <a:pt x="2016" y="691"/>
                  <a:pt x="2033" y="711"/>
                  <a:pt x="2060" y="709"/>
                </a:cubicBezTo>
                <a:cubicBezTo>
                  <a:pt x="2079" y="708"/>
                  <a:pt x="2096" y="690"/>
                  <a:pt x="2097" y="669"/>
                </a:cubicBezTo>
                <a:close/>
                <a:moveTo>
                  <a:pt x="2612" y="428"/>
                </a:moveTo>
                <a:cubicBezTo>
                  <a:pt x="2664" y="405"/>
                  <a:pt x="2668" y="374"/>
                  <a:pt x="2655" y="337"/>
                </a:cubicBezTo>
                <a:cubicBezTo>
                  <a:pt x="2635" y="317"/>
                  <a:pt x="2613" y="318"/>
                  <a:pt x="2591" y="332"/>
                </a:cubicBezTo>
                <a:cubicBezTo>
                  <a:pt x="2563" y="350"/>
                  <a:pt x="2567" y="376"/>
                  <a:pt x="2577" y="415"/>
                </a:cubicBezTo>
                <a:cubicBezTo>
                  <a:pt x="2586" y="419"/>
                  <a:pt x="2602" y="424"/>
                  <a:pt x="2612" y="428"/>
                </a:cubicBezTo>
                <a:close/>
                <a:moveTo>
                  <a:pt x="2542" y="1335"/>
                </a:moveTo>
                <a:cubicBezTo>
                  <a:pt x="2575" y="1324"/>
                  <a:pt x="2596" y="1274"/>
                  <a:pt x="2584" y="1235"/>
                </a:cubicBezTo>
                <a:cubicBezTo>
                  <a:pt x="2573" y="1196"/>
                  <a:pt x="2527" y="1177"/>
                  <a:pt x="2480" y="1191"/>
                </a:cubicBezTo>
                <a:cubicBezTo>
                  <a:pt x="2444" y="1202"/>
                  <a:pt x="2417" y="1252"/>
                  <a:pt x="2428" y="1288"/>
                </a:cubicBezTo>
                <a:cubicBezTo>
                  <a:pt x="2439" y="1321"/>
                  <a:pt x="2504" y="1348"/>
                  <a:pt x="2542" y="1335"/>
                </a:cubicBezTo>
                <a:close/>
                <a:moveTo>
                  <a:pt x="2496" y="103"/>
                </a:moveTo>
                <a:cubicBezTo>
                  <a:pt x="2531" y="99"/>
                  <a:pt x="2542" y="83"/>
                  <a:pt x="2545" y="31"/>
                </a:cubicBezTo>
                <a:cubicBezTo>
                  <a:pt x="2538" y="23"/>
                  <a:pt x="2530" y="14"/>
                  <a:pt x="2522" y="5"/>
                </a:cubicBezTo>
                <a:cubicBezTo>
                  <a:pt x="2469" y="5"/>
                  <a:pt x="2469" y="5"/>
                  <a:pt x="2469" y="5"/>
                </a:cubicBezTo>
                <a:cubicBezTo>
                  <a:pt x="2442" y="23"/>
                  <a:pt x="2432" y="43"/>
                  <a:pt x="2438" y="66"/>
                </a:cubicBezTo>
                <a:cubicBezTo>
                  <a:pt x="2443" y="90"/>
                  <a:pt x="2470" y="107"/>
                  <a:pt x="2496" y="103"/>
                </a:cubicBezTo>
                <a:close/>
                <a:moveTo>
                  <a:pt x="1984" y="311"/>
                </a:moveTo>
                <a:cubicBezTo>
                  <a:pt x="2026" y="378"/>
                  <a:pt x="2051" y="378"/>
                  <a:pt x="2103" y="317"/>
                </a:cubicBezTo>
                <a:cubicBezTo>
                  <a:pt x="2096" y="265"/>
                  <a:pt x="2088" y="254"/>
                  <a:pt x="2055" y="249"/>
                </a:cubicBezTo>
                <a:cubicBezTo>
                  <a:pt x="2017" y="243"/>
                  <a:pt x="2005" y="254"/>
                  <a:pt x="1984" y="311"/>
                </a:cubicBezTo>
                <a:close/>
                <a:moveTo>
                  <a:pt x="1988" y="1045"/>
                </a:moveTo>
                <a:cubicBezTo>
                  <a:pt x="1994" y="1062"/>
                  <a:pt x="2024" y="1081"/>
                  <a:pt x="2045" y="1074"/>
                </a:cubicBezTo>
                <a:cubicBezTo>
                  <a:pt x="2057" y="1071"/>
                  <a:pt x="2071" y="1058"/>
                  <a:pt x="2076" y="1046"/>
                </a:cubicBezTo>
                <a:cubicBezTo>
                  <a:pt x="2084" y="1025"/>
                  <a:pt x="2062" y="1006"/>
                  <a:pt x="2019" y="989"/>
                </a:cubicBezTo>
                <a:cubicBezTo>
                  <a:pt x="1985" y="1012"/>
                  <a:pt x="1979" y="1022"/>
                  <a:pt x="1988" y="1045"/>
                </a:cubicBezTo>
                <a:close/>
                <a:moveTo>
                  <a:pt x="1893" y="1070"/>
                </a:moveTo>
                <a:cubicBezTo>
                  <a:pt x="1911" y="1075"/>
                  <a:pt x="1937" y="1062"/>
                  <a:pt x="1942" y="1045"/>
                </a:cubicBezTo>
                <a:cubicBezTo>
                  <a:pt x="1948" y="1026"/>
                  <a:pt x="1930" y="998"/>
                  <a:pt x="1908" y="992"/>
                </a:cubicBezTo>
                <a:cubicBezTo>
                  <a:pt x="1889" y="986"/>
                  <a:pt x="1878" y="995"/>
                  <a:pt x="1871" y="1021"/>
                </a:cubicBezTo>
                <a:cubicBezTo>
                  <a:pt x="1864" y="1047"/>
                  <a:pt x="1872" y="1063"/>
                  <a:pt x="1893" y="1070"/>
                </a:cubicBezTo>
                <a:close/>
                <a:moveTo>
                  <a:pt x="1795" y="1162"/>
                </a:moveTo>
                <a:cubicBezTo>
                  <a:pt x="1833" y="1185"/>
                  <a:pt x="1847" y="1187"/>
                  <a:pt x="1859" y="1167"/>
                </a:cubicBezTo>
                <a:cubicBezTo>
                  <a:pt x="1872" y="1146"/>
                  <a:pt x="1865" y="1129"/>
                  <a:pt x="1835" y="1109"/>
                </a:cubicBezTo>
                <a:cubicBezTo>
                  <a:pt x="1806" y="1115"/>
                  <a:pt x="1795" y="1135"/>
                  <a:pt x="1795" y="1162"/>
                </a:cubicBezTo>
                <a:close/>
                <a:moveTo>
                  <a:pt x="1868" y="698"/>
                </a:moveTo>
                <a:cubicBezTo>
                  <a:pt x="1876" y="679"/>
                  <a:pt x="1867" y="665"/>
                  <a:pt x="1848" y="659"/>
                </a:cubicBezTo>
                <a:cubicBezTo>
                  <a:pt x="1805" y="676"/>
                  <a:pt x="1804" y="677"/>
                  <a:pt x="1815" y="719"/>
                </a:cubicBezTo>
                <a:cubicBezTo>
                  <a:pt x="1837" y="724"/>
                  <a:pt x="1858" y="722"/>
                  <a:pt x="1868" y="698"/>
                </a:cubicBezTo>
                <a:close/>
                <a:moveTo>
                  <a:pt x="1835" y="838"/>
                </a:moveTo>
                <a:cubicBezTo>
                  <a:pt x="1819" y="838"/>
                  <a:pt x="1813" y="851"/>
                  <a:pt x="1810" y="866"/>
                </a:cubicBezTo>
                <a:cubicBezTo>
                  <a:pt x="1804" y="893"/>
                  <a:pt x="1820" y="901"/>
                  <a:pt x="1843" y="906"/>
                </a:cubicBezTo>
                <a:cubicBezTo>
                  <a:pt x="1854" y="897"/>
                  <a:pt x="1864" y="889"/>
                  <a:pt x="1873" y="882"/>
                </a:cubicBezTo>
                <a:cubicBezTo>
                  <a:pt x="1875" y="851"/>
                  <a:pt x="1859" y="839"/>
                  <a:pt x="1835" y="838"/>
                </a:cubicBezTo>
                <a:close/>
                <a:moveTo>
                  <a:pt x="2023" y="161"/>
                </a:moveTo>
                <a:cubicBezTo>
                  <a:pt x="2050" y="166"/>
                  <a:pt x="2070" y="135"/>
                  <a:pt x="2081" y="77"/>
                </a:cubicBezTo>
                <a:cubicBezTo>
                  <a:pt x="2046" y="40"/>
                  <a:pt x="2031" y="35"/>
                  <a:pt x="2005" y="51"/>
                </a:cubicBezTo>
                <a:cubicBezTo>
                  <a:pt x="1985" y="63"/>
                  <a:pt x="1969" y="104"/>
                  <a:pt x="1981" y="128"/>
                </a:cubicBezTo>
                <a:cubicBezTo>
                  <a:pt x="1988" y="143"/>
                  <a:pt x="2007" y="158"/>
                  <a:pt x="2023" y="161"/>
                </a:cubicBezTo>
                <a:close/>
                <a:moveTo>
                  <a:pt x="1892" y="764"/>
                </a:moveTo>
                <a:cubicBezTo>
                  <a:pt x="1898" y="778"/>
                  <a:pt x="1905" y="793"/>
                  <a:pt x="1911" y="807"/>
                </a:cubicBezTo>
                <a:cubicBezTo>
                  <a:pt x="1949" y="813"/>
                  <a:pt x="1963" y="807"/>
                  <a:pt x="1973" y="783"/>
                </a:cubicBezTo>
                <a:cubicBezTo>
                  <a:pt x="1982" y="764"/>
                  <a:pt x="1976" y="750"/>
                  <a:pt x="1959" y="740"/>
                </a:cubicBezTo>
                <a:cubicBezTo>
                  <a:pt x="1939" y="728"/>
                  <a:pt x="1914" y="737"/>
                  <a:pt x="1892" y="764"/>
                </a:cubicBezTo>
                <a:close/>
                <a:moveTo>
                  <a:pt x="2791" y="539"/>
                </a:moveTo>
                <a:cubicBezTo>
                  <a:pt x="2799" y="519"/>
                  <a:pt x="2790" y="502"/>
                  <a:pt x="2775" y="489"/>
                </a:cubicBezTo>
                <a:cubicBezTo>
                  <a:pt x="2753" y="482"/>
                  <a:pt x="2739" y="492"/>
                  <a:pt x="2728" y="510"/>
                </a:cubicBezTo>
                <a:cubicBezTo>
                  <a:pt x="2717" y="528"/>
                  <a:pt x="2724" y="543"/>
                  <a:pt x="2737" y="559"/>
                </a:cubicBezTo>
                <a:cubicBezTo>
                  <a:pt x="2762" y="564"/>
                  <a:pt x="2782" y="560"/>
                  <a:pt x="2791" y="539"/>
                </a:cubicBezTo>
                <a:close/>
                <a:moveTo>
                  <a:pt x="3065" y="160"/>
                </a:moveTo>
                <a:cubicBezTo>
                  <a:pt x="3075" y="153"/>
                  <a:pt x="3089" y="140"/>
                  <a:pt x="3089" y="129"/>
                </a:cubicBezTo>
                <a:cubicBezTo>
                  <a:pt x="3089" y="102"/>
                  <a:pt x="3069" y="93"/>
                  <a:pt x="3044" y="93"/>
                </a:cubicBezTo>
                <a:cubicBezTo>
                  <a:pt x="3025" y="109"/>
                  <a:pt x="3014" y="127"/>
                  <a:pt x="3028" y="151"/>
                </a:cubicBezTo>
                <a:cubicBezTo>
                  <a:pt x="3036" y="166"/>
                  <a:pt x="3052" y="169"/>
                  <a:pt x="3065" y="160"/>
                </a:cubicBezTo>
                <a:close/>
                <a:moveTo>
                  <a:pt x="3003" y="334"/>
                </a:moveTo>
                <a:cubicBezTo>
                  <a:pt x="3026" y="335"/>
                  <a:pt x="3026" y="313"/>
                  <a:pt x="3028" y="292"/>
                </a:cubicBezTo>
                <a:cubicBezTo>
                  <a:pt x="3012" y="279"/>
                  <a:pt x="2997" y="259"/>
                  <a:pt x="2976" y="278"/>
                </a:cubicBezTo>
                <a:cubicBezTo>
                  <a:pt x="2969" y="284"/>
                  <a:pt x="2965" y="303"/>
                  <a:pt x="2969" y="310"/>
                </a:cubicBezTo>
                <a:cubicBezTo>
                  <a:pt x="2976" y="321"/>
                  <a:pt x="2991" y="334"/>
                  <a:pt x="3003" y="334"/>
                </a:cubicBezTo>
                <a:close/>
                <a:moveTo>
                  <a:pt x="2875" y="162"/>
                </a:moveTo>
                <a:cubicBezTo>
                  <a:pt x="2869" y="197"/>
                  <a:pt x="2895" y="210"/>
                  <a:pt x="2923" y="225"/>
                </a:cubicBezTo>
                <a:cubicBezTo>
                  <a:pt x="2948" y="211"/>
                  <a:pt x="2967" y="195"/>
                  <a:pt x="2957" y="167"/>
                </a:cubicBezTo>
                <a:cubicBezTo>
                  <a:pt x="2951" y="149"/>
                  <a:pt x="2939" y="134"/>
                  <a:pt x="2915" y="137"/>
                </a:cubicBezTo>
                <a:cubicBezTo>
                  <a:pt x="2898" y="140"/>
                  <a:pt x="2878" y="140"/>
                  <a:pt x="2875" y="162"/>
                </a:cubicBezTo>
                <a:close/>
                <a:moveTo>
                  <a:pt x="2734" y="415"/>
                </a:moveTo>
                <a:cubicBezTo>
                  <a:pt x="2739" y="435"/>
                  <a:pt x="2762" y="442"/>
                  <a:pt x="2797" y="439"/>
                </a:cubicBezTo>
                <a:cubicBezTo>
                  <a:pt x="2814" y="398"/>
                  <a:pt x="2816" y="376"/>
                  <a:pt x="2796" y="368"/>
                </a:cubicBezTo>
                <a:cubicBezTo>
                  <a:pt x="2781" y="361"/>
                  <a:pt x="2759" y="362"/>
                  <a:pt x="2744" y="369"/>
                </a:cubicBezTo>
                <a:cubicBezTo>
                  <a:pt x="2725" y="377"/>
                  <a:pt x="2729" y="399"/>
                  <a:pt x="2734" y="415"/>
                </a:cubicBezTo>
                <a:close/>
                <a:moveTo>
                  <a:pt x="2912" y="531"/>
                </a:moveTo>
                <a:cubicBezTo>
                  <a:pt x="2894" y="537"/>
                  <a:pt x="2881" y="564"/>
                  <a:pt x="2887" y="581"/>
                </a:cubicBezTo>
                <a:cubicBezTo>
                  <a:pt x="2894" y="600"/>
                  <a:pt x="2926" y="613"/>
                  <a:pt x="2948" y="605"/>
                </a:cubicBezTo>
                <a:cubicBezTo>
                  <a:pt x="2967" y="597"/>
                  <a:pt x="2971" y="583"/>
                  <a:pt x="2960" y="557"/>
                </a:cubicBezTo>
                <a:cubicBezTo>
                  <a:pt x="2950" y="532"/>
                  <a:pt x="2934" y="523"/>
                  <a:pt x="2912" y="531"/>
                </a:cubicBezTo>
                <a:close/>
                <a:moveTo>
                  <a:pt x="3063" y="420"/>
                </a:moveTo>
                <a:cubicBezTo>
                  <a:pt x="3078" y="417"/>
                  <a:pt x="3085" y="404"/>
                  <a:pt x="3078" y="387"/>
                </a:cubicBezTo>
                <a:cubicBezTo>
                  <a:pt x="3073" y="373"/>
                  <a:pt x="3062" y="366"/>
                  <a:pt x="3049" y="374"/>
                </a:cubicBezTo>
                <a:cubicBezTo>
                  <a:pt x="3040" y="379"/>
                  <a:pt x="3035" y="391"/>
                  <a:pt x="3024" y="406"/>
                </a:cubicBezTo>
                <a:cubicBezTo>
                  <a:pt x="3042" y="414"/>
                  <a:pt x="3054" y="422"/>
                  <a:pt x="3063" y="420"/>
                </a:cubicBezTo>
                <a:close/>
                <a:moveTo>
                  <a:pt x="3060" y="758"/>
                </a:moveTo>
                <a:cubicBezTo>
                  <a:pt x="3025" y="776"/>
                  <a:pt x="3017" y="790"/>
                  <a:pt x="3023" y="816"/>
                </a:cubicBezTo>
                <a:cubicBezTo>
                  <a:pt x="3028" y="837"/>
                  <a:pt x="3042" y="845"/>
                  <a:pt x="3062" y="843"/>
                </a:cubicBezTo>
                <a:cubicBezTo>
                  <a:pt x="3085" y="840"/>
                  <a:pt x="3100" y="818"/>
                  <a:pt x="3102" y="781"/>
                </a:cubicBezTo>
                <a:cubicBezTo>
                  <a:pt x="3089" y="774"/>
                  <a:pt x="3074" y="765"/>
                  <a:pt x="3060" y="758"/>
                </a:cubicBezTo>
                <a:close/>
                <a:moveTo>
                  <a:pt x="2993" y="986"/>
                </a:moveTo>
                <a:cubicBezTo>
                  <a:pt x="3009" y="1010"/>
                  <a:pt x="3024" y="1012"/>
                  <a:pt x="3063" y="995"/>
                </a:cubicBezTo>
                <a:cubicBezTo>
                  <a:pt x="3069" y="981"/>
                  <a:pt x="3074" y="967"/>
                  <a:pt x="3081" y="950"/>
                </a:cubicBezTo>
                <a:cubicBezTo>
                  <a:pt x="3045" y="918"/>
                  <a:pt x="3019" y="913"/>
                  <a:pt x="2998" y="930"/>
                </a:cubicBezTo>
                <a:cubicBezTo>
                  <a:pt x="2983" y="943"/>
                  <a:pt x="2980" y="968"/>
                  <a:pt x="2993" y="986"/>
                </a:cubicBezTo>
                <a:close/>
                <a:moveTo>
                  <a:pt x="1867" y="552"/>
                </a:moveTo>
                <a:cubicBezTo>
                  <a:pt x="1862" y="570"/>
                  <a:pt x="1877" y="592"/>
                  <a:pt x="1901" y="600"/>
                </a:cubicBezTo>
                <a:cubicBezTo>
                  <a:pt x="1923" y="607"/>
                  <a:pt x="1943" y="597"/>
                  <a:pt x="1948" y="577"/>
                </a:cubicBezTo>
                <a:cubicBezTo>
                  <a:pt x="1954" y="551"/>
                  <a:pt x="1942" y="527"/>
                  <a:pt x="1921" y="521"/>
                </a:cubicBezTo>
                <a:cubicBezTo>
                  <a:pt x="1899" y="515"/>
                  <a:pt x="1874" y="530"/>
                  <a:pt x="1867" y="552"/>
                </a:cubicBezTo>
                <a:close/>
                <a:moveTo>
                  <a:pt x="2859" y="675"/>
                </a:moveTo>
                <a:cubicBezTo>
                  <a:pt x="2873" y="635"/>
                  <a:pt x="2871" y="623"/>
                  <a:pt x="2850" y="610"/>
                </a:cubicBezTo>
                <a:cubicBezTo>
                  <a:pt x="2834" y="600"/>
                  <a:pt x="2798" y="603"/>
                  <a:pt x="2785" y="621"/>
                </a:cubicBezTo>
                <a:cubicBezTo>
                  <a:pt x="2777" y="632"/>
                  <a:pt x="2773" y="651"/>
                  <a:pt x="2777" y="663"/>
                </a:cubicBezTo>
                <a:cubicBezTo>
                  <a:pt x="2783" y="685"/>
                  <a:pt x="2813" y="688"/>
                  <a:pt x="2859" y="675"/>
                </a:cubicBezTo>
                <a:close/>
                <a:moveTo>
                  <a:pt x="3023" y="547"/>
                </a:moveTo>
                <a:cubicBezTo>
                  <a:pt x="3032" y="547"/>
                  <a:pt x="3045" y="540"/>
                  <a:pt x="3049" y="532"/>
                </a:cubicBezTo>
                <a:cubicBezTo>
                  <a:pt x="3061" y="509"/>
                  <a:pt x="3046" y="495"/>
                  <a:pt x="3025" y="479"/>
                </a:cubicBezTo>
                <a:cubicBezTo>
                  <a:pt x="3014" y="487"/>
                  <a:pt x="3002" y="495"/>
                  <a:pt x="2991" y="502"/>
                </a:cubicBezTo>
                <a:cubicBezTo>
                  <a:pt x="2996" y="526"/>
                  <a:pt x="2999" y="546"/>
                  <a:pt x="3023" y="547"/>
                </a:cubicBezTo>
                <a:close/>
                <a:moveTo>
                  <a:pt x="2867" y="266"/>
                </a:moveTo>
                <a:cubicBezTo>
                  <a:pt x="2853" y="250"/>
                  <a:pt x="2847" y="225"/>
                  <a:pt x="2820" y="236"/>
                </a:cubicBezTo>
                <a:cubicBezTo>
                  <a:pt x="2806" y="242"/>
                  <a:pt x="2792" y="254"/>
                  <a:pt x="2797" y="273"/>
                </a:cubicBezTo>
                <a:cubicBezTo>
                  <a:pt x="2803" y="298"/>
                  <a:pt x="2820" y="304"/>
                  <a:pt x="2846" y="301"/>
                </a:cubicBezTo>
                <a:cubicBezTo>
                  <a:pt x="2853" y="291"/>
                  <a:pt x="2860" y="279"/>
                  <a:pt x="2867" y="266"/>
                </a:cubicBezTo>
                <a:close/>
                <a:moveTo>
                  <a:pt x="2809" y="1267"/>
                </a:moveTo>
                <a:cubicBezTo>
                  <a:pt x="2835" y="1252"/>
                  <a:pt x="2844" y="1219"/>
                  <a:pt x="2831" y="1193"/>
                </a:cubicBezTo>
                <a:cubicBezTo>
                  <a:pt x="2818" y="1167"/>
                  <a:pt x="2799" y="1145"/>
                  <a:pt x="2766" y="1148"/>
                </a:cubicBezTo>
                <a:cubicBezTo>
                  <a:pt x="2733" y="1150"/>
                  <a:pt x="2722" y="1171"/>
                  <a:pt x="2715" y="1240"/>
                </a:cubicBezTo>
                <a:cubicBezTo>
                  <a:pt x="2743" y="1270"/>
                  <a:pt x="2771" y="1291"/>
                  <a:pt x="2809" y="1267"/>
                </a:cubicBezTo>
                <a:close/>
                <a:moveTo>
                  <a:pt x="2693" y="779"/>
                </a:moveTo>
                <a:cubicBezTo>
                  <a:pt x="2728" y="755"/>
                  <a:pt x="2733" y="745"/>
                  <a:pt x="2724" y="719"/>
                </a:cubicBezTo>
                <a:cubicBezTo>
                  <a:pt x="2715" y="690"/>
                  <a:pt x="2703" y="685"/>
                  <a:pt x="2653" y="690"/>
                </a:cubicBezTo>
                <a:cubicBezTo>
                  <a:pt x="2620" y="745"/>
                  <a:pt x="2629" y="764"/>
                  <a:pt x="2693" y="779"/>
                </a:cubicBezTo>
                <a:close/>
                <a:moveTo>
                  <a:pt x="2659" y="536"/>
                </a:moveTo>
                <a:cubicBezTo>
                  <a:pt x="2651" y="517"/>
                  <a:pt x="2630" y="510"/>
                  <a:pt x="2607" y="519"/>
                </a:cubicBezTo>
                <a:cubicBezTo>
                  <a:pt x="2581" y="530"/>
                  <a:pt x="2571" y="549"/>
                  <a:pt x="2581" y="570"/>
                </a:cubicBezTo>
                <a:cubicBezTo>
                  <a:pt x="2591" y="591"/>
                  <a:pt x="2617" y="604"/>
                  <a:pt x="2635" y="596"/>
                </a:cubicBezTo>
                <a:cubicBezTo>
                  <a:pt x="2657" y="587"/>
                  <a:pt x="2668" y="559"/>
                  <a:pt x="2659" y="536"/>
                </a:cubicBezTo>
                <a:close/>
                <a:moveTo>
                  <a:pt x="2850" y="99"/>
                </a:moveTo>
                <a:cubicBezTo>
                  <a:pt x="2861" y="89"/>
                  <a:pt x="2872" y="80"/>
                  <a:pt x="2888" y="67"/>
                </a:cubicBezTo>
                <a:cubicBezTo>
                  <a:pt x="2883" y="51"/>
                  <a:pt x="2880" y="32"/>
                  <a:pt x="2871" y="17"/>
                </a:cubicBezTo>
                <a:cubicBezTo>
                  <a:pt x="2868" y="12"/>
                  <a:pt x="2864" y="8"/>
                  <a:pt x="2860" y="5"/>
                </a:cubicBezTo>
                <a:cubicBezTo>
                  <a:pt x="2799" y="5"/>
                  <a:pt x="2799" y="5"/>
                  <a:pt x="2799" y="5"/>
                </a:cubicBezTo>
                <a:cubicBezTo>
                  <a:pt x="2780" y="20"/>
                  <a:pt x="2780" y="51"/>
                  <a:pt x="2797" y="73"/>
                </a:cubicBezTo>
                <a:cubicBezTo>
                  <a:pt x="2811" y="91"/>
                  <a:pt x="2827" y="101"/>
                  <a:pt x="2850" y="99"/>
                </a:cubicBezTo>
                <a:close/>
                <a:moveTo>
                  <a:pt x="425" y="1524"/>
                </a:moveTo>
                <a:cubicBezTo>
                  <a:pt x="407" y="1531"/>
                  <a:pt x="388" y="1539"/>
                  <a:pt x="364" y="1549"/>
                </a:cubicBezTo>
                <a:cubicBezTo>
                  <a:pt x="379" y="1570"/>
                  <a:pt x="390" y="1587"/>
                  <a:pt x="401" y="1603"/>
                </a:cubicBezTo>
                <a:cubicBezTo>
                  <a:pt x="461" y="1576"/>
                  <a:pt x="463" y="1568"/>
                  <a:pt x="425" y="1524"/>
                </a:cubicBezTo>
                <a:close/>
                <a:moveTo>
                  <a:pt x="2038" y="910"/>
                </a:moveTo>
                <a:cubicBezTo>
                  <a:pt x="2046" y="897"/>
                  <a:pt x="2046" y="884"/>
                  <a:pt x="2036" y="872"/>
                </a:cubicBezTo>
                <a:cubicBezTo>
                  <a:pt x="2023" y="859"/>
                  <a:pt x="2009" y="851"/>
                  <a:pt x="1991" y="861"/>
                </a:cubicBezTo>
                <a:cubicBezTo>
                  <a:pt x="1968" y="874"/>
                  <a:pt x="1960" y="893"/>
                  <a:pt x="1972" y="921"/>
                </a:cubicBezTo>
                <a:cubicBezTo>
                  <a:pt x="2009" y="933"/>
                  <a:pt x="2025" y="930"/>
                  <a:pt x="2038" y="910"/>
                </a:cubicBezTo>
                <a:close/>
                <a:moveTo>
                  <a:pt x="1888" y="1435"/>
                </a:moveTo>
                <a:cubicBezTo>
                  <a:pt x="1872" y="1424"/>
                  <a:pt x="1855" y="1423"/>
                  <a:pt x="1838" y="1436"/>
                </a:cubicBezTo>
                <a:cubicBezTo>
                  <a:pt x="1814" y="1453"/>
                  <a:pt x="1813" y="1465"/>
                  <a:pt x="1830" y="1510"/>
                </a:cubicBezTo>
                <a:cubicBezTo>
                  <a:pt x="1869" y="1519"/>
                  <a:pt x="1881" y="1515"/>
                  <a:pt x="1894" y="1490"/>
                </a:cubicBezTo>
                <a:cubicBezTo>
                  <a:pt x="1904" y="1470"/>
                  <a:pt x="1902" y="1445"/>
                  <a:pt x="1888" y="1435"/>
                </a:cubicBezTo>
                <a:close/>
                <a:moveTo>
                  <a:pt x="1929" y="1209"/>
                </a:moveTo>
                <a:cubicBezTo>
                  <a:pt x="1891" y="1230"/>
                  <a:pt x="1877" y="1246"/>
                  <a:pt x="1888" y="1265"/>
                </a:cubicBezTo>
                <a:cubicBezTo>
                  <a:pt x="1896" y="1278"/>
                  <a:pt x="1914" y="1291"/>
                  <a:pt x="1929" y="1295"/>
                </a:cubicBezTo>
                <a:cubicBezTo>
                  <a:pt x="1949" y="1299"/>
                  <a:pt x="1958" y="1279"/>
                  <a:pt x="1964" y="1264"/>
                </a:cubicBezTo>
                <a:cubicBezTo>
                  <a:pt x="1971" y="1245"/>
                  <a:pt x="1958" y="1226"/>
                  <a:pt x="1929" y="1209"/>
                </a:cubicBezTo>
                <a:close/>
                <a:moveTo>
                  <a:pt x="2086" y="1356"/>
                </a:moveTo>
                <a:cubicBezTo>
                  <a:pt x="2081" y="1348"/>
                  <a:pt x="2072" y="1334"/>
                  <a:pt x="2066" y="1325"/>
                </a:cubicBezTo>
                <a:cubicBezTo>
                  <a:pt x="2012" y="1313"/>
                  <a:pt x="1991" y="1334"/>
                  <a:pt x="1980" y="1371"/>
                </a:cubicBezTo>
                <a:cubicBezTo>
                  <a:pt x="1983" y="1398"/>
                  <a:pt x="2001" y="1410"/>
                  <a:pt x="2026" y="1412"/>
                </a:cubicBezTo>
                <a:cubicBezTo>
                  <a:pt x="2059" y="1414"/>
                  <a:pt x="2071" y="1392"/>
                  <a:pt x="2086" y="1356"/>
                </a:cubicBezTo>
                <a:close/>
                <a:moveTo>
                  <a:pt x="2024" y="1193"/>
                </a:moveTo>
                <a:cubicBezTo>
                  <a:pt x="2043" y="1186"/>
                  <a:pt x="2046" y="1171"/>
                  <a:pt x="2045" y="1150"/>
                </a:cubicBezTo>
                <a:cubicBezTo>
                  <a:pt x="2030" y="1132"/>
                  <a:pt x="2012" y="1123"/>
                  <a:pt x="1992" y="1134"/>
                </a:cubicBezTo>
                <a:cubicBezTo>
                  <a:pt x="1974" y="1145"/>
                  <a:pt x="1972" y="1163"/>
                  <a:pt x="1975" y="1182"/>
                </a:cubicBezTo>
                <a:cubicBezTo>
                  <a:pt x="1988" y="1201"/>
                  <a:pt x="2005" y="1201"/>
                  <a:pt x="2024" y="1193"/>
                </a:cubicBezTo>
                <a:close/>
                <a:moveTo>
                  <a:pt x="1824" y="1994"/>
                </a:moveTo>
                <a:cubicBezTo>
                  <a:pt x="1812" y="2006"/>
                  <a:pt x="1804" y="2018"/>
                  <a:pt x="1815" y="2034"/>
                </a:cubicBezTo>
                <a:cubicBezTo>
                  <a:pt x="1822" y="2044"/>
                  <a:pt x="1836" y="2047"/>
                  <a:pt x="1846" y="2041"/>
                </a:cubicBezTo>
                <a:cubicBezTo>
                  <a:pt x="1857" y="2035"/>
                  <a:pt x="1865" y="2027"/>
                  <a:pt x="1864" y="2013"/>
                </a:cubicBezTo>
                <a:cubicBezTo>
                  <a:pt x="1862" y="2000"/>
                  <a:pt x="1853" y="1996"/>
                  <a:pt x="1824" y="1994"/>
                </a:cubicBezTo>
                <a:close/>
                <a:moveTo>
                  <a:pt x="1823" y="1940"/>
                </a:moveTo>
                <a:cubicBezTo>
                  <a:pt x="1839" y="1935"/>
                  <a:pt x="1846" y="1915"/>
                  <a:pt x="1839" y="1896"/>
                </a:cubicBezTo>
                <a:cubicBezTo>
                  <a:pt x="1834" y="1881"/>
                  <a:pt x="1812" y="1871"/>
                  <a:pt x="1798" y="1877"/>
                </a:cubicBezTo>
                <a:cubicBezTo>
                  <a:pt x="1784" y="1882"/>
                  <a:pt x="1775" y="1909"/>
                  <a:pt x="1781" y="1925"/>
                </a:cubicBezTo>
                <a:cubicBezTo>
                  <a:pt x="1786" y="1938"/>
                  <a:pt x="1807" y="1946"/>
                  <a:pt x="1823" y="1940"/>
                </a:cubicBezTo>
                <a:close/>
                <a:moveTo>
                  <a:pt x="1826" y="2094"/>
                </a:moveTo>
                <a:cubicBezTo>
                  <a:pt x="1812" y="2091"/>
                  <a:pt x="1806" y="2097"/>
                  <a:pt x="1794" y="2124"/>
                </a:cubicBezTo>
                <a:cubicBezTo>
                  <a:pt x="1806" y="2149"/>
                  <a:pt x="1814" y="2154"/>
                  <a:pt x="1834" y="2149"/>
                </a:cubicBezTo>
                <a:cubicBezTo>
                  <a:pt x="1846" y="2146"/>
                  <a:pt x="1852" y="2138"/>
                  <a:pt x="1852" y="2126"/>
                </a:cubicBezTo>
                <a:cubicBezTo>
                  <a:pt x="1852" y="2113"/>
                  <a:pt x="1839" y="2097"/>
                  <a:pt x="1826" y="2094"/>
                </a:cubicBezTo>
                <a:close/>
                <a:moveTo>
                  <a:pt x="2146" y="1181"/>
                </a:moveTo>
                <a:cubicBezTo>
                  <a:pt x="2125" y="1175"/>
                  <a:pt x="2099" y="1191"/>
                  <a:pt x="2093" y="1213"/>
                </a:cubicBezTo>
                <a:cubicBezTo>
                  <a:pt x="2088" y="1233"/>
                  <a:pt x="2100" y="1251"/>
                  <a:pt x="2123" y="1257"/>
                </a:cubicBezTo>
                <a:cubicBezTo>
                  <a:pt x="2150" y="1264"/>
                  <a:pt x="2169" y="1255"/>
                  <a:pt x="2174" y="1233"/>
                </a:cubicBezTo>
                <a:cubicBezTo>
                  <a:pt x="2178" y="1211"/>
                  <a:pt x="2165" y="1186"/>
                  <a:pt x="2146" y="1181"/>
                </a:cubicBezTo>
                <a:close/>
                <a:moveTo>
                  <a:pt x="2348" y="1865"/>
                </a:moveTo>
                <a:cubicBezTo>
                  <a:pt x="2376" y="1857"/>
                  <a:pt x="2405" y="1823"/>
                  <a:pt x="2399" y="1798"/>
                </a:cubicBezTo>
                <a:cubicBezTo>
                  <a:pt x="2389" y="1757"/>
                  <a:pt x="2359" y="1743"/>
                  <a:pt x="2319" y="1745"/>
                </a:cubicBezTo>
                <a:cubicBezTo>
                  <a:pt x="2275" y="1786"/>
                  <a:pt x="2269" y="1806"/>
                  <a:pt x="2289" y="1839"/>
                </a:cubicBezTo>
                <a:cubicBezTo>
                  <a:pt x="2303" y="1861"/>
                  <a:pt x="2320" y="1873"/>
                  <a:pt x="2348" y="1865"/>
                </a:cubicBezTo>
                <a:close/>
                <a:moveTo>
                  <a:pt x="1424" y="2064"/>
                </a:moveTo>
                <a:cubicBezTo>
                  <a:pt x="1436" y="2050"/>
                  <a:pt x="1434" y="2036"/>
                  <a:pt x="1424" y="2022"/>
                </a:cubicBezTo>
                <a:cubicBezTo>
                  <a:pt x="1396" y="2024"/>
                  <a:pt x="1388" y="2029"/>
                  <a:pt x="1389" y="2044"/>
                </a:cubicBezTo>
                <a:cubicBezTo>
                  <a:pt x="1391" y="2059"/>
                  <a:pt x="1401" y="2065"/>
                  <a:pt x="1424" y="2064"/>
                </a:cubicBezTo>
                <a:close/>
                <a:moveTo>
                  <a:pt x="2389" y="1996"/>
                </a:moveTo>
                <a:cubicBezTo>
                  <a:pt x="2380" y="1980"/>
                  <a:pt x="2361" y="1958"/>
                  <a:pt x="2346" y="1957"/>
                </a:cubicBezTo>
                <a:cubicBezTo>
                  <a:pt x="2306" y="1955"/>
                  <a:pt x="2290" y="1984"/>
                  <a:pt x="2288" y="2022"/>
                </a:cubicBezTo>
                <a:cubicBezTo>
                  <a:pt x="2310" y="2052"/>
                  <a:pt x="2337" y="2069"/>
                  <a:pt x="2373" y="2051"/>
                </a:cubicBezTo>
                <a:cubicBezTo>
                  <a:pt x="2396" y="2039"/>
                  <a:pt x="2401" y="2016"/>
                  <a:pt x="2389" y="1996"/>
                </a:cubicBezTo>
                <a:close/>
                <a:moveTo>
                  <a:pt x="2208" y="1005"/>
                </a:moveTo>
                <a:cubicBezTo>
                  <a:pt x="2167" y="1004"/>
                  <a:pt x="2157" y="1008"/>
                  <a:pt x="2149" y="1033"/>
                </a:cubicBezTo>
                <a:cubicBezTo>
                  <a:pt x="2140" y="1062"/>
                  <a:pt x="2146" y="1073"/>
                  <a:pt x="2187" y="1097"/>
                </a:cubicBezTo>
                <a:cubicBezTo>
                  <a:pt x="2245" y="1074"/>
                  <a:pt x="2249" y="1055"/>
                  <a:pt x="2208" y="1005"/>
                </a:cubicBezTo>
                <a:close/>
                <a:moveTo>
                  <a:pt x="845" y="285"/>
                </a:moveTo>
                <a:cubicBezTo>
                  <a:pt x="856" y="283"/>
                  <a:pt x="860" y="274"/>
                  <a:pt x="856" y="262"/>
                </a:cubicBezTo>
                <a:cubicBezTo>
                  <a:pt x="852" y="252"/>
                  <a:pt x="844" y="247"/>
                  <a:pt x="835" y="253"/>
                </a:cubicBezTo>
                <a:cubicBezTo>
                  <a:pt x="829" y="257"/>
                  <a:pt x="826" y="265"/>
                  <a:pt x="818" y="276"/>
                </a:cubicBezTo>
                <a:cubicBezTo>
                  <a:pt x="830" y="281"/>
                  <a:pt x="839" y="287"/>
                  <a:pt x="845" y="285"/>
                </a:cubicBezTo>
                <a:close/>
                <a:moveTo>
                  <a:pt x="2392" y="2157"/>
                </a:moveTo>
                <a:cubicBezTo>
                  <a:pt x="2386" y="2159"/>
                  <a:pt x="2380" y="2161"/>
                  <a:pt x="2375" y="2163"/>
                </a:cubicBezTo>
                <a:cubicBezTo>
                  <a:pt x="2439" y="2163"/>
                  <a:pt x="2439" y="2163"/>
                  <a:pt x="2439" y="2163"/>
                </a:cubicBezTo>
                <a:cubicBezTo>
                  <a:pt x="2426" y="2155"/>
                  <a:pt x="2411" y="2151"/>
                  <a:pt x="2392" y="2157"/>
                </a:cubicBezTo>
                <a:close/>
                <a:moveTo>
                  <a:pt x="2085" y="1972"/>
                </a:moveTo>
                <a:cubicBezTo>
                  <a:pt x="2064" y="1981"/>
                  <a:pt x="2041" y="1991"/>
                  <a:pt x="2019" y="2000"/>
                </a:cubicBezTo>
                <a:cubicBezTo>
                  <a:pt x="2004" y="2058"/>
                  <a:pt x="2012" y="2081"/>
                  <a:pt x="2050" y="2096"/>
                </a:cubicBezTo>
                <a:cubicBezTo>
                  <a:pt x="2085" y="2109"/>
                  <a:pt x="2116" y="2099"/>
                  <a:pt x="2129" y="2070"/>
                </a:cubicBezTo>
                <a:cubicBezTo>
                  <a:pt x="2148" y="2029"/>
                  <a:pt x="2139" y="2007"/>
                  <a:pt x="2085" y="1972"/>
                </a:cubicBezTo>
                <a:close/>
                <a:moveTo>
                  <a:pt x="1832" y="1337"/>
                </a:moveTo>
                <a:cubicBezTo>
                  <a:pt x="1841" y="1315"/>
                  <a:pt x="1832" y="1300"/>
                  <a:pt x="1810" y="1287"/>
                </a:cubicBezTo>
                <a:cubicBezTo>
                  <a:pt x="1799" y="1291"/>
                  <a:pt x="1787" y="1296"/>
                  <a:pt x="1773" y="1302"/>
                </a:cubicBezTo>
                <a:cubicBezTo>
                  <a:pt x="1774" y="1323"/>
                  <a:pt x="1765" y="1346"/>
                  <a:pt x="1793" y="1353"/>
                </a:cubicBezTo>
                <a:cubicBezTo>
                  <a:pt x="1807" y="1356"/>
                  <a:pt x="1824" y="1355"/>
                  <a:pt x="1832" y="1337"/>
                </a:cubicBezTo>
                <a:close/>
                <a:moveTo>
                  <a:pt x="1491" y="1835"/>
                </a:moveTo>
                <a:cubicBezTo>
                  <a:pt x="1479" y="1845"/>
                  <a:pt x="1472" y="1857"/>
                  <a:pt x="1481" y="1871"/>
                </a:cubicBezTo>
                <a:cubicBezTo>
                  <a:pt x="1486" y="1880"/>
                  <a:pt x="1496" y="1882"/>
                  <a:pt x="1504" y="1877"/>
                </a:cubicBezTo>
                <a:cubicBezTo>
                  <a:pt x="1510" y="1872"/>
                  <a:pt x="1519" y="1864"/>
                  <a:pt x="1519" y="1858"/>
                </a:cubicBezTo>
                <a:cubicBezTo>
                  <a:pt x="1519" y="1841"/>
                  <a:pt x="1506" y="1835"/>
                  <a:pt x="1491" y="1835"/>
                </a:cubicBezTo>
                <a:close/>
                <a:moveTo>
                  <a:pt x="1581" y="1297"/>
                </a:moveTo>
                <a:cubicBezTo>
                  <a:pt x="1583" y="1281"/>
                  <a:pt x="1573" y="1270"/>
                  <a:pt x="1558" y="1269"/>
                </a:cubicBezTo>
                <a:cubicBezTo>
                  <a:pt x="1545" y="1268"/>
                  <a:pt x="1527" y="1270"/>
                  <a:pt x="1520" y="1278"/>
                </a:cubicBezTo>
                <a:cubicBezTo>
                  <a:pt x="1505" y="1299"/>
                  <a:pt x="1515" y="1319"/>
                  <a:pt x="1535" y="1333"/>
                </a:cubicBezTo>
                <a:cubicBezTo>
                  <a:pt x="1559" y="1332"/>
                  <a:pt x="1578" y="1324"/>
                  <a:pt x="1581" y="1297"/>
                </a:cubicBezTo>
                <a:close/>
                <a:moveTo>
                  <a:pt x="1814" y="1046"/>
                </a:moveTo>
                <a:cubicBezTo>
                  <a:pt x="1825" y="1025"/>
                  <a:pt x="1835" y="1007"/>
                  <a:pt x="1816" y="993"/>
                </a:cubicBezTo>
                <a:cubicBezTo>
                  <a:pt x="1809" y="987"/>
                  <a:pt x="1795" y="985"/>
                  <a:pt x="1788" y="989"/>
                </a:cubicBezTo>
                <a:cubicBezTo>
                  <a:pt x="1765" y="999"/>
                  <a:pt x="1768" y="1019"/>
                  <a:pt x="1775" y="1044"/>
                </a:cubicBezTo>
                <a:cubicBezTo>
                  <a:pt x="1789" y="1045"/>
                  <a:pt x="1802" y="1045"/>
                  <a:pt x="1814" y="1046"/>
                </a:cubicBezTo>
                <a:close/>
                <a:moveTo>
                  <a:pt x="1583" y="1940"/>
                </a:moveTo>
                <a:cubicBezTo>
                  <a:pt x="1565" y="1917"/>
                  <a:pt x="1558" y="1914"/>
                  <a:pt x="1547" y="1922"/>
                </a:cubicBezTo>
                <a:cubicBezTo>
                  <a:pt x="1535" y="1932"/>
                  <a:pt x="1538" y="1944"/>
                  <a:pt x="1559" y="1967"/>
                </a:cubicBezTo>
                <a:cubicBezTo>
                  <a:pt x="1571" y="1960"/>
                  <a:pt x="1585" y="1957"/>
                  <a:pt x="1583" y="1940"/>
                </a:cubicBezTo>
                <a:close/>
                <a:moveTo>
                  <a:pt x="1409" y="2106"/>
                </a:moveTo>
                <a:cubicBezTo>
                  <a:pt x="1398" y="2110"/>
                  <a:pt x="1390" y="2126"/>
                  <a:pt x="1394" y="2137"/>
                </a:cubicBezTo>
                <a:cubicBezTo>
                  <a:pt x="1398" y="2149"/>
                  <a:pt x="1418" y="2157"/>
                  <a:pt x="1431" y="2152"/>
                </a:cubicBezTo>
                <a:cubicBezTo>
                  <a:pt x="1443" y="2147"/>
                  <a:pt x="1445" y="2138"/>
                  <a:pt x="1439" y="2122"/>
                </a:cubicBezTo>
                <a:cubicBezTo>
                  <a:pt x="1433" y="2107"/>
                  <a:pt x="1423" y="2101"/>
                  <a:pt x="1409" y="2106"/>
                </a:cubicBezTo>
                <a:close/>
                <a:moveTo>
                  <a:pt x="1479" y="2074"/>
                </a:moveTo>
                <a:cubicBezTo>
                  <a:pt x="1472" y="2079"/>
                  <a:pt x="1465" y="2084"/>
                  <a:pt x="1458" y="2088"/>
                </a:cubicBezTo>
                <a:cubicBezTo>
                  <a:pt x="1461" y="2103"/>
                  <a:pt x="1463" y="2116"/>
                  <a:pt x="1478" y="2116"/>
                </a:cubicBezTo>
                <a:cubicBezTo>
                  <a:pt x="1483" y="2116"/>
                  <a:pt x="1491" y="2112"/>
                  <a:pt x="1494" y="2107"/>
                </a:cubicBezTo>
                <a:cubicBezTo>
                  <a:pt x="1501" y="2093"/>
                  <a:pt x="1492" y="2084"/>
                  <a:pt x="1479" y="2074"/>
                </a:cubicBezTo>
                <a:close/>
                <a:moveTo>
                  <a:pt x="1547" y="2093"/>
                </a:moveTo>
                <a:cubicBezTo>
                  <a:pt x="1538" y="2112"/>
                  <a:pt x="1540" y="2126"/>
                  <a:pt x="1552" y="2127"/>
                </a:cubicBezTo>
                <a:cubicBezTo>
                  <a:pt x="1558" y="2127"/>
                  <a:pt x="1568" y="2121"/>
                  <a:pt x="1571" y="2115"/>
                </a:cubicBezTo>
                <a:cubicBezTo>
                  <a:pt x="1576" y="2105"/>
                  <a:pt x="1567" y="2098"/>
                  <a:pt x="1547" y="2093"/>
                </a:cubicBezTo>
                <a:close/>
                <a:moveTo>
                  <a:pt x="1481" y="1959"/>
                </a:moveTo>
                <a:cubicBezTo>
                  <a:pt x="1471" y="1950"/>
                  <a:pt x="1462" y="1938"/>
                  <a:pt x="1449" y="1950"/>
                </a:cubicBezTo>
                <a:cubicBezTo>
                  <a:pt x="1444" y="1954"/>
                  <a:pt x="1442" y="1965"/>
                  <a:pt x="1444" y="1969"/>
                </a:cubicBezTo>
                <a:cubicBezTo>
                  <a:pt x="1449" y="1976"/>
                  <a:pt x="1458" y="1984"/>
                  <a:pt x="1466" y="1985"/>
                </a:cubicBezTo>
                <a:cubicBezTo>
                  <a:pt x="1480" y="1985"/>
                  <a:pt x="1480" y="1972"/>
                  <a:pt x="1481" y="1959"/>
                </a:cubicBezTo>
                <a:close/>
                <a:moveTo>
                  <a:pt x="1494" y="2009"/>
                </a:moveTo>
                <a:cubicBezTo>
                  <a:pt x="1488" y="2012"/>
                  <a:pt x="1485" y="2020"/>
                  <a:pt x="1478" y="2029"/>
                </a:cubicBezTo>
                <a:cubicBezTo>
                  <a:pt x="1490" y="2034"/>
                  <a:pt x="1497" y="2039"/>
                  <a:pt x="1502" y="2038"/>
                </a:cubicBezTo>
                <a:cubicBezTo>
                  <a:pt x="1512" y="2036"/>
                  <a:pt x="1516" y="2027"/>
                  <a:pt x="1512" y="2017"/>
                </a:cubicBezTo>
                <a:cubicBezTo>
                  <a:pt x="1509" y="2008"/>
                  <a:pt x="1502" y="2004"/>
                  <a:pt x="1494" y="2009"/>
                </a:cubicBezTo>
                <a:close/>
                <a:moveTo>
                  <a:pt x="1565" y="2018"/>
                </a:moveTo>
                <a:cubicBezTo>
                  <a:pt x="1559" y="2030"/>
                  <a:pt x="1554" y="2038"/>
                  <a:pt x="1549" y="2047"/>
                </a:cubicBezTo>
                <a:cubicBezTo>
                  <a:pt x="1575" y="2068"/>
                  <a:pt x="1579" y="2067"/>
                  <a:pt x="1590" y="2040"/>
                </a:cubicBezTo>
                <a:cubicBezTo>
                  <a:pt x="1583" y="2034"/>
                  <a:pt x="1575" y="2027"/>
                  <a:pt x="1565" y="2018"/>
                </a:cubicBezTo>
                <a:close/>
                <a:moveTo>
                  <a:pt x="1730" y="1988"/>
                </a:moveTo>
                <a:cubicBezTo>
                  <a:pt x="1742" y="1982"/>
                  <a:pt x="1747" y="1965"/>
                  <a:pt x="1742" y="1952"/>
                </a:cubicBezTo>
                <a:cubicBezTo>
                  <a:pt x="1736" y="1938"/>
                  <a:pt x="1720" y="1931"/>
                  <a:pt x="1706" y="1937"/>
                </a:cubicBezTo>
                <a:cubicBezTo>
                  <a:pt x="1692" y="1942"/>
                  <a:pt x="1684" y="1960"/>
                  <a:pt x="1690" y="1973"/>
                </a:cubicBezTo>
                <a:cubicBezTo>
                  <a:pt x="1696" y="1987"/>
                  <a:pt x="1717" y="1994"/>
                  <a:pt x="1730" y="1988"/>
                </a:cubicBezTo>
                <a:close/>
                <a:moveTo>
                  <a:pt x="1711" y="2107"/>
                </a:moveTo>
                <a:cubicBezTo>
                  <a:pt x="1708" y="2119"/>
                  <a:pt x="1712" y="2128"/>
                  <a:pt x="1723" y="2134"/>
                </a:cubicBezTo>
                <a:cubicBezTo>
                  <a:pt x="1737" y="2141"/>
                  <a:pt x="1750" y="2136"/>
                  <a:pt x="1764" y="2116"/>
                </a:cubicBezTo>
                <a:cubicBezTo>
                  <a:pt x="1760" y="2108"/>
                  <a:pt x="1755" y="2100"/>
                  <a:pt x="1751" y="2090"/>
                </a:cubicBezTo>
                <a:cubicBezTo>
                  <a:pt x="1720" y="2089"/>
                  <a:pt x="1715" y="2092"/>
                  <a:pt x="1711" y="2107"/>
                </a:cubicBezTo>
                <a:close/>
                <a:moveTo>
                  <a:pt x="1657" y="1863"/>
                </a:moveTo>
                <a:cubicBezTo>
                  <a:pt x="1647" y="1866"/>
                  <a:pt x="1639" y="1878"/>
                  <a:pt x="1641" y="1888"/>
                </a:cubicBezTo>
                <a:cubicBezTo>
                  <a:pt x="1644" y="1900"/>
                  <a:pt x="1659" y="1909"/>
                  <a:pt x="1671" y="1905"/>
                </a:cubicBezTo>
                <a:cubicBezTo>
                  <a:pt x="1682" y="1901"/>
                  <a:pt x="1688" y="1887"/>
                  <a:pt x="1684" y="1876"/>
                </a:cubicBezTo>
                <a:cubicBezTo>
                  <a:pt x="1680" y="1866"/>
                  <a:pt x="1667" y="1860"/>
                  <a:pt x="1657" y="1863"/>
                </a:cubicBezTo>
                <a:close/>
                <a:moveTo>
                  <a:pt x="1594" y="2155"/>
                </a:moveTo>
                <a:cubicBezTo>
                  <a:pt x="1590" y="2156"/>
                  <a:pt x="1587" y="2160"/>
                  <a:pt x="1584" y="2163"/>
                </a:cubicBezTo>
                <a:cubicBezTo>
                  <a:pt x="1621" y="2163"/>
                  <a:pt x="1621" y="2163"/>
                  <a:pt x="1621" y="2163"/>
                </a:cubicBezTo>
                <a:cubicBezTo>
                  <a:pt x="1616" y="2154"/>
                  <a:pt x="1605" y="2151"/>
                  <a:pt x="1594" y="2155"/>
                </a:cubicBezTo>
                <a:close/>
                <a:moveTo>
                  <a:pt x="1657" y="2080"/>
                </a:moveTo>
                <a:cubicBezTo>
                  <a:pt x="1645" y="2106"/>
                  <a:pt x="1646" y="2116"/>
                  <a:pt x="1659" y="2121"/>
                </a:cubicBezTo>
                <a:cubicBezTo>
                  <a:pt x="1671" y="2126"/>
                  <a:pt x="1678" y="2120"/>
                  <a:pt x="1683" y="2111"/>
                </a:cubicBezTo>
                <a:cubicBezTo>
                  <a:pt x="1689" y="2098"/>
                  <a:pt x="1679" y="2087"/>
                  <a:pt x="1657" y="2080"/>
                </a:cubicBezTo>
                <a:close/>
                <a:moveTo>
                  <a:pt x="1660" y="2014"/>
                </a:moveTo>
                <a:cubicBezTo>
                  <a:pt x="1664" y="1999"/>
                  <a:pt x="1656" y="1989"/>
                  <a:pt x="1639" y="1982"/>
                </a:cubicBezTo>
                <a:cubicBezTo>
                  <a:pt x="1624" y="1990"/>
                  <a:pt x="1612" y="1999"/>
                  <a:pt x="1618" y="2016"/>
                </a:cubicBezTo>
                <a:cubicBezTo>
                  <a:pt x="1620" y="2023"/>
                  <a:pt x="1629" y="2029"/>
                  <a:pt x="1636" y="2031"/>
                </a:cubicBezTo>
                <a:cubicBezTo>
                  <a:pt x="1649" y="2035"/>
                  <a:pt x="1657" y="2024"/>
                  <a:pt x="1660" y="2014"/>
                </a:cubicBezTo>
                <a:close/>
                <a:moveTo>
                  <a:pt x="2315" y="1429"/>
                </a:moveTo>
                <a:cubicBezTo>
                  <a:pt x="2309" y="1399"/>
                  <a:pt x="2269" y="1371"/>
                  <a:pt x="2241" y="1377"/>
                </a:cubicBezTo>
                <a:cubicBezTo>
                  <a:pt x="2202" y="1385"/>
                  <a:pt x="2181" y="1427"/>
                  <a:pt x="2194" y="1472"/>
                </a:cubicBezTo>
                <a:cubicBezTo>
                  <a:pt x="2203" y="1509"/>
                  <a:pt x="2227" y="1522"/>
                  <a:pt x="2263" y="1511"/>
                </a:cubicBezTo>
                <a:cubicBezTo>
                  <a:pt x="2298" y="1500"/>
                  <a:pt x="2322" y="1462"/>
                  <a:pt x="2315" y="1429"/>
                </a:cubicBezTo>
                <a:close/>
                <a:moveTo>
                  <a:pt x="3549" y="1518"/>
                </a:moveTo>
                <a:cubicBezTo>
                  <a:pt x="3529" y="1496"/>
                  <a:pt x="3505" y="1494"/>
                  <a:pt x="3479" y="1509"/>
                </a:cubicBezTo>
                <a:cubicBezTo>
                  <a:pt x="3452" y="1526"/>
                  <a:pt x="3424" y="1541"/>
                  <a:pt x="3391" y="1560"/>
                </a:cubicBezTo>
                <a:cubicBezTo>
                  <a:pt x="3403" y="1586"/>
                  <a:pt x="3409" y="1598"/>
                  <a:pt x="3415" y="1611"/>
                </a:cubicBezTo>
                <a:cubicBezTo>
                  <a:pt x="3428" y="1643"/>
                  <a:pt x="3456" y="1661"/>
                  <a:pt x="3486" y="1656"/>
                </a:cubicBezTo>
                <a:cubicBezTo>
                  <a:pt x="3513" y="1651"/>
                  <a:pt x="3541" y="1631"/>
                  <a:pt x="3561" y="1610"/>
                </a:cubicBezTo>
                <a:cubicBezTo>
                  <a:pt x="3580" y="1592"/>
                  <a:pt x="3570" y="1540"/>
                  <a:pt x="3549" y="1518"/>
                </a:cubicBezTo>
                <a:close/>
                <a:moveTo>
                  <a:pt x="3567" y="2037"/>
                </a:moveTo>
                <a:cubicBezTo>
                  <a:pt x="3516" y="2089"/>
                  <a:pt x="3506" y="2127"/>
                  <a:pt x="3530" y="2159"/>
                </a:cubicBezTo>
                <a:cubicBezTo>
                  <a:pt x="3531" y="2161"/>
                  <a:pt x="3532" y="2162"/>
                  <a:pt x="3533" y="2163"/>
                </a:cubicBezTo>
                <a:cubicBezTo>
                  <a:pt x="3626" y="2163"/>
                  <a:pt x="3626" y="2163"/>
                  <a:pt x="3626" y="2163"/>
                </a:cubicBezTo>
                <a:cubicBezTo>
                  <a:pt x="3650" y="2144"/>
                  <a:pt x="3651" y="2120"/>
                  <a:pt x="3633" y="2068"/>
                </a:cubicBezTo>
                <a:cubicBezTo>
                  <a:pt x="3612" y="2058"/>
                  <a:pt x="3591" y="2048"/>
                  <a:pt x="3567" y="2037"/>
                </a:cubicBezTo>
                <a:close/>
                <a:moveTo>
                  <a:pt x="3566" y="1780"/>
                </a:moveTo>
                <a:cubicBezTo>
                  <a:pt x="3539" y="1789"/>
                  <a:pt x="3524" y="1827"/>
                  <a:pt x="3534" y="1864"/>
                </a:cubicBezTo>
                <a:cubicBezTo>
                  <a:pt x="3543" y="1898"/>
                  <a:pt x="3573" y="1915"/>
                  <a:pt x="3604" y="1903"/>
                </a:cubicBezTo>
                <a:cubicBezTo>
                  <a:pt x="3641" y="1890"/>
                  <a:pt x="3662" y="1854"/>
                  <a:pt x="3652" y="1822"/>
                </a:cubicBezTo>
                <a:cubicBezTo>
                  <a:pt x="3641" y="1789"/>
                  <a:pt x="3601" y="1769"/>
                  <a:pt x="3566" y="1780"/>
                </a:cubicBezTo>
                <a:close/>
                <a:moveTo>
                  <a:pt x="3649" y="1294"/>
                </a:moveTo>
                <a:cubicBezTo>
                  <a:pt x="3637" y="1294"/>
                  <a:pt x="3626" y="1306"/>
                  <a:pt x="3624" y="1319"/>
                </a:cubicBezTo>
                <a:cubicBezTo>
                  <a:pt x="3623" y="1337"/>
                  <a:pt x="3629" y="1344"/>
                  <a:pt x="3654" y="1351"/>
                </a:cubicBezTo>
                <a:cubicBezTo>
                  <a:pt x="3663" y="1346"/>
                  <a:pt x="3671" y="1342"/>
                  <a:pt x="3681" y="1336"/>
                </a:cubicBezTo>
                <a:cubicBezTo>
                  <a:pt x="3676" y="1307"/>
                  <a:pt x="3665" y="1294"/>
                  <a:pt x="3649" y="1294"/>
                </a:cubicBezTo>
                <a:close/>
                <a:moveTo>
                  <a:pt x="3710" y="1162"/>
                </a:moveTo>
                <a:cubicBezTo>
                  <a:pt x="3687" y="1154"/>
                  <a:pt x="3676" y="1155"/>
                  <a:pt x="3668" y="1168"/>
                </a:cubicBezTo>
                <a:cubicBezTo>
                  <a:pt x="3662" y="1176"/>
                  <a:pt x="3662" y="1184"/>
                  <a:pt x="3668" y="1192"/>
                </a:cubicBezTo>
                <a:cubicBezTo>
                  <a:pt x="3676" y="1201"/>
                  <a:pt x="3685" y="1206"/>
                  <a:pt x="3696" y="1200"/>
                </a:cubicBezTo>
                <a:cubicBezTo>
                  <a:pt x="3711" y="1192"/>
                  <a:pt x="3717" y="1180"/>
                  <a:pt x="3710" y="1162"/>
                </a:cubicBezTo>
                <a:close/>
                <a:moveTo>
                  <a:pt x="3310" y="1856"/>
                </a:moveTo>
                <a:cubicBezTo>
                  <a:pt x="3322" y="1888"/>
                  <a:pt x="3343" y="1913"/>
                  <a:pt x="3382" y="1905"/>
                </a:cubicBezTo>
                <a:cubicBezTo>
                  <a:pt x="3412" y="1899"/>
                  <a:pt x="3422" y="1876"/>
                  <a:pt x="3414" y="1847"/>
                </a:cubicBezTo>
                <a:cubicBezTo>
                  <a:pt x="3357" y="1807"/>
                  <a:pt x="3353" y="1807"/>
                  <a:pt x="3310" y="1856"/>
                </a:cubicBezTo>
                <a:close/>
                <a:moveTo>
                  <a:pt x="3275" y="1648"/>
                </a:moveTo>
                <a:cubicBezTo>
                  <a:pt x="3241" y="1645"/>
                  <a:pt x="3230" y="1662"/>
                  <a:pt x="3224" y="1729"/>
                </a:cubicBezTo>
                <a:cubicBezTo>
                  <a:pt x="3272" y="1772"/>
                  <a:pt x="3277" y="1772"/>
                  <a:pt x="3331" y="1737"/>
                </a:cubicBezTo>
                <a:cubicBezTo>
                  <a:pt x="3331" y="1676"/>
                  <a:pt x="3315" y="1652"/>
                  <a:pt x="3275" y="1648"/>
                </a:cubicBezTo>
                <a:close/>
                <a:moveTo>
                  <a:pt x="3317" y="1991"/>
                </a:moveTo>
                <a:cubicBezTo>
                  <a:pt x="3305" y="2011"/>
                  <a:pt x="3291" y="2033"/>
                  <a:pt x="3279" y="2052"/>
                </a:cubicBezTo>
                <a:cubicBezTo>
                  <a:pt x="3303" y="2106"/>
                  <a:pt x="3323" y="2120"/>
                  <a:pt x="3362" y="2112"/>
                </a:cubicBezTo>
                <a:cubicBezTo>
                  <a:pt x="3394" y="2107"/>
                  <a:pt x="3407" y="2086"/>
                  <a:pt x="3406" y="2057"/>
                </a:cubicBezTo>
                <a:cubicBezTo>
                  <a:pt x="3404" y="2022"/>
                  <a:pt x="3371" y="1997"/>
                  <a:pt x="3317" y="1991"/>
                </a:cubicBezTo>
                <a:close/>
                <a:moveTo>
                  <a:pt x="3757" y="1264"/>
                </a:moveTo>
                <a:cubicBezTo>
                  <a:pt x="3753" y="1255"/>
                  <a:pt x="3749" y="1245"/>
                  <a:pt x="3746" y="1236"/>
                </a:cubicBezTo>
                <a:cubicBezTo>
                  <a:pt x="3722" y="1231"/>
                  <a:pt x="3713" y="1235"/>
                  <a:pt x="3705" y="1250"/>
                </a:cubicBezTo>
                <a:cubicBezTo>
                  <a:pt x="3700" y="1262"/>
                  <a:pt x="3703" y="1271"/>
                  <a:pt x="3713" y="1278"/>
                </a:cubicBezTo>
                <a:cubicBezTo>
                  <a:pt x="3726" y="1286"/>
                  <a:pt x="3742" y="1281"/>
                  <a:pt x="3757" y="1264"/>
                </a:cubicBezTo>
                <a:close/>
                <a:moveTo>
                  <a:pt x="3828" y="1403"/>
                </a:moveTo>
                <a:cubicBezTo>
                  <a:pt x="3823" y="1413"/>
                  <a:pt x="3823" y="1427"/>
                  <a:pt x="3825" y="1439"/>
                </a:cubicBezTo>
                <a:cubicBezTo>
                  <a:pt x="3826" y="1445"/>
                  <a:pt x="3833" y="1451"/>
                  <a:pt x="3841" y="1454"/>
                </a:cubicBezTo>
                <a:cubicBezTo>
                  <a:pt x="3841" y="1391"/>
                  <a:pt x="3841" y="1391"/>
                  <a:pt x="3841" y="1391"/>
                </a:cubicBezTo>
                <a:cubicBezTo>
                  <a:pt x="3835" y="1393"/>
                  <a:pt x="3831" y="1397"/>
                  <a:pt x="3828" y="1403"/>
                </a:cubicBezTo>
                <a:close/>
                <a:moveTo>
                  <a:pt x="3841" y="1332"/>
                </a:moveTo>
                <a:cubicBezTo>
                  <a:pt x="3841" y="1312"/>
                  <a:pt x="3841" y="1312"/>
                  <a:pt x="3841" y="1312"/>
                </a:cubicBezTo>
                <a:cubicBezTo>
                  <a:pt x="3840" y="1316"/>
                  <a:pt x="3839" y="1322"/>
                  <a:pt x="3839" y="1331"/>
                </a:cubicBezTo>
                <a:cubicBezTo>
                  <a:pt x="3840" y="1331"/>
                  <a:pt x="3840" y="1332"/>
                  <a:pt x="3841" y="1332"/>
                </a:cubicBezTo>
                <a:close/>
                <a:moveTo>
                  <a:pt x="3835" y="893"/>
                </a:moveTo>
                <a:cubicBezTo>
                  <a:pt x="3826" y="890"/>
                  <a:pt x="3815" y="891"/>
                  <a:pt x="3810" y="902"/>
                </a:cubicBezTo>
                <a:cubicBezTo>
                  <a:pt x="3803" y="916"/>
                  <a:pt x="3809" y="926"/>
                  <a:pt x="3822" y="934"/>
                </a:cubicBezTo>
                <a:cubicBezTo>
                  <a:pt x="3828" y="932"/>
                  <a:pt x="3834" y="930"/>
                  <a:pt x="3841" y="928"/>
                </a:cubicBezTo>
                <a:cubicBezTo>
                  <a:pt x="3841" y="896"/>
                  <a:pt x="3841" y="896"/>
                  <a:pt x="3841" y="896"/>
                </a:cubicBezTo>
                <a:cubicBezTo>
                  <a:pt x="3839" y="895"/>
                  <a:pt x="3838" y="894"/>
                  <a:pt x="3835" y="893"/>
                </a:cubicBezTo>
                <a:close/>
                <a:moveTo>
                  <a:pt x="3791" y="1175"/>
                </a:moveTo>
                <a:cubicBezTo>
                  <a:pt x="3784" y="1180"/>
                  <a:pt x="3777" y="1185"/>
                  <a:pt x="3772" y="1189"/>
                </a:cubicBezTo>
                <a:cubicBezTo>
                  <a:pt x="3770" y="1209"/>
                  <a:pt x="3779" y="1217"/>
                  <a:pt x="3795" y="1218"/>
                </a:cubicBezTo>
                <a:cubicBezTo>
                  <a:pt x="3805" y="1219"/>
                  <a:pt x="3809" y="1211"/>
                  <a:pt x="3812" y="1202"/>
                </a:cubicBezTo>
                <a:cubicBezTo>
                  <a:pt x="3816" y="1185"/>
                  <a:pt x="3806" y="1179"/>
                  <a:pt x="3791" y="1175"/>
                </a:cubicBezTo>
                <a:close/>
                <a:moveTo>
                  <a:pt x="3747" y="1368"/>
                </a:moveTo>
                <a:cubicBezTo>
                  <a:pt x="3733" y="1363"/>
                  <a:pt x="3720" y="1369"/>
                  <a:pt x="3716" y="1382"/>
                </a:cubicBezTo>
                <a:cubicBezTo>
                  <a:pt x="3712" y="1398"/>
                  <a:pt x="3719" y="1413"/>
                  <a:pt x="3732" y="1418"/>
                </a:cubicBezTo>
                <a:cubicBezTo>
                  <a:pt x="3746" y="1422"/>
                  <a:pt x="3762" y="1413"/>
                  <a:pt x="3767" y="1399"/>
                </a:cubicBezTo>
                <a:cubicBezTo>
                  <a:pt x="3771" y="1388"/>
                  <a:pt x="3761" y="1373"/>
                  <a:pt x="3747" y="1368"/>
                </a:cubicBezTo>
                <a:close/>
                <a:moveTo>
                  <a:pt x="3770" y="1307"/>
                </a:moveTo>
                <a:cubicBezTo>
                  <a:pt x="3765" y="1318"/>
                  <a:pt x="3770" y="1327"/>
                  <a:pt x="3782" y="1332"/>
                </a:cubicBezTo>
                <a:cubicBezTo>
                  <a:pt x="3809" y="1322"/>
                  <a:pt x="3810" y="1321"/>
                  <a:pt x="3804" y="1295"/>
                </a:cubicBezTo>
                <a:cubicBezTo>
                  <a:pt x="3790" y="1291"/>
                  <a:pt x="3777" y="1292"/>
                  <a:pt x="3770" y="1307"/>
                </a:cubicBezTo>
                <a:close/>
                <a:moveTo>
                  <a:pt x="3306" y="1437"/>
                </a:moveTo>
                <a:cubicBezTo>
                  <a:pt x="3335" y="1427"/>
                  <a:pt x="3354" y="1381"/>
                  <a:pt x="3343" y="1348"/>
                </a:cubicBezTo>
                <a:cubicBezTo>
                  <a:pt x="3332" y="1317"/>
                  <a:pt x="3301" y="1304"/>
                  <a:pt x="3268" y="1316"/>
                </a:cubicBezTo>
                <a:cubicBezTo>
                  <a:pt x="3233" y="1328"/>
                  <a:pt x="3210" y="1363"/>
                  <a:pt x="3219" y="1391"/>
                </a:cubicBezTo>
                <a:cubicBezTo>
                  <a:pt x="3229" y="1421"/>
                  <a:pt x="3277" y="1446"/>
                  <a:pt x="3306" y="1437"/>
                </a:cubicBezTo>
                <a:close/>
                <a:moveTo>
                  <a:pt x="3118" y="1974"/>
                </a:moveTo>
                <a:cubicBezTo>
                  <a:pt x="3079" y="1990"/>
                  <a:pt x="3081" y="2017"/>
                  <a:pt x="3096" y="2051"/>
                </a:cubicBezTo>
                <a:cubicBezTo>
                  <a:pt x="3115" y="2057"/>
                  <a:pt x="3135" y="2064"/>
                  <a:pt x="3151" y="2069"/>
                </a:cubicBezTo>
                <a:cubicBezTo>
                  <a:pt x="3192" y="2046"/>
                  <a:pt x="3194" y="2015"/>
                  <a:pt x="3174" y="1983"/>
                </a:cubicBezTo>
                <a:cubicBezTo>
                  <a:pt x="3161" y="1961"/>
                  <a:pt x="3139" y="1965"/>
                  <a:pt x="3118" y="1974"/>
                </a:cubicBezTo>
                <a:close/>
                <a:moveTo>
                  <a:pt x="2728" y="1995"/>
                </a:moveTo>
                <a:cubicBezTo>
                  <a:pt x="2707" y="2002"/>
                  <a:pt x="2695" y="2017"/>
                  <a:pt x="2706" y="2037"/>
                </a:cubicBezTo>
                <a:cubicBezTo>
                  <a:pt x="2713" y="2051"/>
                  <a:pt x="2731" y="2059"/>
                  <a:pt x="2753" y="2078"/>
                </a:cubicBezTo>
                <a:cubicBezTo>
                  <a:pt x="2765" y="2051"/>
                  <a:pt x="2779" y="2034"/>
                  <a:pt x="2777" y="2021"/>
                </a:cubicBezTo>
                <a:cubicBezTo>
                  <a:pt x="2773" y="1998"/>
                  <a:pt x="2754" y="1986"/>
                  <a:pt x="2728" y="1995"/>
                </a:cubicBezTo>
                <a:close/>
                <a:moveTo>
                  <a:pt x="2741" y="1740"/>
                </a:moveTo>
                <a:cubicBezTo>
                  <a:pt x="2756" y="1736"/>
                  <a:pt x="2773" y="1715"/>
                  <a:pt x="2779" y="1698"/>
                </a:cubicBezTo>
                <a:cubicBezTo>
                  <a:pt x="2789" y="1668"/>
                  <a:pt x="2765" y="1646"/>
                  <a:pt x="2742" y="1638"/>
                </a:cubicBezTo>
                <a:cubicBezTo>
                  <a:pt x="2706" y="1626"/>
                  <a:pt x="2679" y="1645"/>
                  <a:pt x="2662" y="1683"/>
                </a:cubicBezTo>
                <a:cubicBezTo>
                  <a:pt x="2677" y="1722"/>
                  <a:pt x="2698" y="1752"/>
                  <a:pt x="2741" y="1740"/>
                </a:cubicBezTo>
                <a:close/>
                <a:moveTo>
                  <a:pt x="2794" y="1810"/>
                </a:moveTo>
                <a:cubicBezTo>
                  <a:pt x="2777" y="1827"/>
                  <a:pt x="2760" y="1844"/>
                  <a:pt x="2738" y="1867"/>
                </a:cubicBezTo>
                <a:cubicBezTo>
                  <a:pt x="2765" y="1884"/>
                  <a:pt x="2785" y="1897"/>
                  <a:pt x="2805" y="1909"/>
                </a:cubicBezTo>
                <a:cubicBezTo>
                  <a:pt x="2859" y="1850"/>
                  <a:pt x="2857" y="1840"/>
                  <a:pt x="2794" y="1810"/>
                </a:cubicBezTo>
                <a:close/>
                <a:moveTo>
                  <a:pt x="2763" y="1424"/>
                </a:moveTo>
                <a:cubicBezTo>
                  <a:pt x="2754" y="1464"/>
                  <a:pt x="2759" y="1494"/>
                  <a:pt x="2803" y="1510"/>
                </a:cubicBezTo>
                <a:cubicBezTo>
                  <a:pt x="2865" y="1475"/>
                  <a:pt x="2867" y="1466"/>
                  <a:pt x="2818" y="1411"/>
                </a:cubicBezTo>
                <a:cubicBezTo>
                  <a:pt x="2800" y="1415"/>
                  <a:pt x="2781" y="1420"/>
                  <a:pt x="2763" y="1424"/>
                </a:cubicBezTo>
                <a:close/>
                <a:moveTo>
                  <a:pt x="2583" y="2061"/>
                </a:moveTo>
                <a:cubicBezTo>
                  <a:pt x="2562" y="2085"/>
                  <a:pt x="2531" y="2105"/>
                  <a:pt x="2558" y="2139"/>
                </a:cubicBezTo>
                <a:cubicBezTo>
                  <a:pt x="2566" y="2149"/>
                  <a:pt x="2594" y="2157"/>
                  <a:pt x="2605" y="2151"/>
                </a:cubicBezTo>
                <a:cubicBezTo>
                  <a:pt x="2622" y="2141"/>
                  <a:pt x="2642" y="2120"/>
                  <a:pt x="2644" y="2102"/>
                </a:cubicBezTo>
                <a:cubicBezTo>
                  <a:pt x="2647" y="2069"/>
                  <a:pt x="2614" y="2067"/>
                  <a:pt x="2583" y="2061"/>
                </a:cubicBezTo>
                <a:close/>
                <a:moveTo>
                  <a:pt x="2553" y="1813"/>
                </a:moveTo>
                <a:cubicBezTo>
                  <a:pt x="2494" y="1855"/>
                  <a:pt x="2485" y="1870"/>
                  <a:pt x="2504" y="1897"/>
                </a:cubicBezTo>
                <a:cubicBezTo>
                  <a:pt x="2526" y="1928"/>
                  <a:pt x="2556" y="1923"/>
                  <a:pt x="2614" y="1874"/>
                </a:cubicBezTo>
                <a:cubicBezTo>
                  <a:pt x="2599" y="1845"/>
                  <a:pt x="2593" y="1811"/>
                  <a:pt x="2553" y="1813"/>
                </a:cubicBezTo>
                <a:close/>
                <a:moveTo>
                  <a:pt x="2869" y="888"/>
                </a:moveTo>
                <a:cubicBezTo>
                  <a:pt x="2863" y="869"/>
                  <a:pt x="2837" y="850"/>
                  <a:pt x="2818" y="855"/>
                </a:cubicBezTo>
                <a:cubicBezTo>
                  <a:pt x="2786" y="862"/>
                  <a:pt x="2780" y="888"/>
                  <a:pt x="2775" y="919"/>
                </a:cubicBezTo>
                <a:cubicBezTo>
                  <a:pt x="2792" y="929"/>
                  <a:pt x="2809" y="940"/>
                  <a:pt x="2826" y="950"/>
                </a:cubicBezTo>
                <a:cubicBezTo>
                  <a:pt x="2866" y="921"/>
                  <a:pt x="2875" y="907"/>
                  <a:pt x="2869" y="888"/>
                </a:cubicBezTo>
                <a:close/>
                <a:moveTo>
                  <a:pt x="2686" y="1465"/>
                </a:moveTo>
                <a:cubicBezTo>
                  <a:pt x="2675" y="1437"/>
                  <a:pt x="2635" y="1421"/>
                  <a:pt x="2603" y="1432"/>
                </a:cubicBezTo>
                <a:cubicBezTo>
                  <a:pt x="2567" y="1445"/>
                  <a:pt x="2549" y="1481"/>
                  <a:pt x="2561" y="1518"/>
                </a:cubicBezTo>
                <a:cubicBezTo>
                  <a:pt x="2572" y="1552"/>
                  <a:pt x="2613" y="1572"/>
                  <a:pt x="2646" y="1560"/>
                </a:cubicBezTo>
                <a:cubicBezTo>
                  <a:pt x="2680" y="1548"/>
                  <a:pt x="2700" y="1499"/>
                  <a:pt x="2686" y="1465"/>
                </a:cubicBezTo>
                <a:close/>
                <a:moveTo>
                  <a:pt x="3253" y="940"/>
                </a:moveTo>
                <a:cubicBezTo>
                  <a:pt x="3246" y="922"/>
                  <a:pt x="3220" y="914"/>
                  <a:pt x="3196" y="922"/>
                </a:cubicBezTo>
                <a:cubicBezTo>
                  <a:pt x="3174" y="929"/>
                  <a:pt x="3163" y="950"/>
                  <a:pt x="3172" y="970"/>
                </a:cubicBezTo>
                <a:cubicBezTo>
                  <a:pt x="3183" y="994"/>
                  <a:pt x="3207" y="1007"/>
                  <a:pt x="3228" y="999"/>
                </a:cubicBezTo>
                <a:cubicBezTo>
                  <a:pt x="3250" y="990"/>
                  <a:pt x="3262" y="963"/>
                  <a:pt x="3253" y="940"/>
                </a:cubicBezTo>
                <a:close/>
                <a:moveTo>
                  <a:pt x="2411" y="1562"/>
                </a:moveTo>
                <a:cubicBezTo>
                  <a:pt x="2388" y="1569"/>
                  <a:pt x="2371" y="1599"/>
                  <a:pt x="2377" y="1624"/>
                </a:cubicBezTo>
                <a:cubicBezTo>
                  <a:pt x="2383" y="1650"/>
                  <a:pt x="2411" y="1671"/>
                  <a:pt x="2434" y="1666"/>
                </a:cubicBezTo>
                <a:cubicBezTo>
                  <a:pt x="2464" y="1661"/>
                  <a:pt x="2486" y="1625"/>
                  <a:pt x="2479" y="1597"/>
                </a:cubicBezTo>
                <a:cubicBezTo>
                  <a:pt x="2472" y="1571"/>
                  <a:pt x="2437" y="1553"/>
                  <a:pt x="2411" y="1562"/>
                </a:cubicBezTo>
                <a:close/>
                <a:moveTo>
                  <a:pt x="3202" y="1521"/>
                </a:moveTo>
                <a:cubicBezTo>
                  <a:pt x="3186" y="1508"/>
                  <a:pt x="3158" y="1500"/>
                  <a:pt x="3139" y="1505"/>
                </a:cubicBezTo>
                <a:cubicBezTo>
                  <a:pt x="3103" y="1513"/>
                  <a:pt x="3107" y="1545"/>
                  <a:pt x="3112" y="1584"/>
                </a:cubicBezTo>
                <a:cubicBezTo>
                  <a:pt x="3141" y="1587"/>
                  <a:pt x="3165" y="1589"/>
                  <a:pt x="3187" y="1590"/>
                </a:cubicBezTo>
                <a:cubicBezTo>
                  <a:pt x="3207" y="1566"/>
                  <a:pt x="3230" y="1544"/>
                  <a:pt x="3202" y="1521"/>
                </a:cubicBezTo>
                <a:close/>
                <a:moveTo>
                  <a:pt x="3141" y="1846"/>
                </a:moveTo>
                <a:cubicBezTo>
                  <a:pt x="3165" y="1837"/>
                  <a:pt x="3183" y="1800"/>
                  <a:pt x="3175" y="1776"/>
                </a:cubicBezTo>
                <a:cubicBezTo>
                  <a:pt x="3166" y="1752"/>
                  <a:pt x="3134" y="1739"/>
                  <a:pt x="3103" y="1748"/>
                </a:cubicBezTo>
                <a:cubicBezTo>
                  <a:pt x="3075" y="1756"/>
                  <a:pt x="3061" y="1785"/>
                  <a:pt x="3071" y="1816"/>
                </a:cubicBezTo>
                <a:cubicBezTo>
                  <a:pt x="3080" y="1842"/>
                  <a:pt x="3114" y="1857"/>
                  <a:pt x="3141" y="1846"/>
                </a:cubicBezTo>
                <a:close/>
                <a:moveTo>
                  <a:pt x="2977" y="1596"/>
                </a:moveTo>
                <a:cubicBezTo>
                  <a:pt x="2947" y="1579"/>
                  <a:pt x="2918" y="1601"/>
                  <a:pt x="2900" y="1654"/>
                </a:cubicBezTo>
                <a:cubicBezTo>
                  <a:pt x="2960" y="1687"/>
                  <a:pt x="2985" y="1686"/>
                  <a:pt x="2999" y="1654"/>
                </a:cubicBezTo>
                <a:cubicBezTo>
                  <a:pt x="3011" y="1627"/>
                  <a:pt x="2999" y="1608"/>
                  <a:pt x="2977" y="1596"/>
                </a:cubicBezTo>
                <a:close/>
                <a:moveTo>
                  <a:pt x="2971" y="1865"/>
                </a:moveTo>
                <a:cubicBezTo>
                  <a:pt x="2949" y="1852"/>
                  <a:pt x="2930" y="1872"/>
                  <a:pt x="2917" y="1921"/>
                </a:cubicBezTo>
                <a:cubicBezTo>
                  <a:pt x="2961" y="1945"/>
                  <a:pt x="2994" y="1942"/>
                  <a:pt x="2997" y="1913"/>
                </a:cubicBezTo>
                <a:cubicBezTo>
                  <a:pt x="2999" y="1898"/>
                  <a:pt x="2985" y="1873"/>
                  <a:pt x="2971" y="1865"/>
                </a:cubicBezTo>
                <a:close/>
                <a:moveTo>
                  <a:pt x="2942" y="2051"/>
                </a:moveTo>
                <a:cubicBezTo>
                  <a:pt x="2909" y="2031"/>
                  <a:pt x="2886" y="2051"/>
                  <a:pt x="2861" y="2081"/>
                </a:cubicBezTo>
                <a:cubicBezTo>
                  <a:pt x="2872" y="2099"/>
                  <a:pt x="2883" y="2118"/>
                  <a:pt x="2892" y="2134"/>
                </a:cubicBezTo>
                <a:cubicBezTo>
                  <a:pt x="2929" y="2129"/>
                  <a:pt x="2959" y="2127"/>
                  <a:pt x="2962" y="2090"/>
                </a:cubicBezTo>
                <a:cubicBezTo>
                  <a:pt x="2963" y="2077"/>
                  <a:pt x="2953" y="2057"/>
                  <a:pt x="2942" y="2051"/>
                </a:cubicBezTo>
                <a:close/>
                <a:moveTo>
                  <a:pt x="3000" y="1402"/>
                </a:moveTo>
                <a:cubicBezTo>
                  <a:pt x="2981" y="1410"/>
                  <a:pt x="2960" y="1419"/>
                  <a:pt x="2937" y="1430"/>
                </a:cubicBezTo>
                <a:cubicBezTo>
                  <a:pt x="2929" y="1503"/>
                  <a:pt x="2935" y="1516"/>
                  <a:pt x="2972" y="1527"/>
                </a:cubicBezTo>
                <a:cubicBezTo>
                  <a:pt x="3001" y="1536"/>
                  <a:pt x="3023" y="1529"/>
                  <a:pt x="3038" y="1502"/>
                </a:cubicBezTo>
                <a:cubicBezTo>
                  <a:pt x="3057" y="1468"/>
                  <a:pt x="3046" y="1437"/>
                  <a:pt x="3000" y="1402"/>
                </a:cubicBezTo>
                <a:close/>
                <a:moveTo>
                  <a:pt x="2089" y="1658"/>
                </a:moveTo>
                <a:cubicBezTo>
                  <a:pt x="2059" y="1657"/>
                  <a:pt x="2032" y="1680"/>
                  <a:pt x="2026" y="1714"/>
                </a:cubicBezTo>
                <a:cubicBezTo>
                  <a:pt x="2020" y="1747"/>
                  <a:pt x="2028" y="1774"/>
                  <a:pt x="2060" y="1792"/>
                </a:cubicBezTo>
                <a:cubicBezTo>
                  <a:pt x="2096" y="1812"/>
                  <a:pt x="2118" y="1804"/>
                  <a:pt x="2168" y="1748"/>
                </a:cubicBezTo>
                <a:cubicBezTo>
                  <a:pt x="2150" y="1683"/>
                  <a:pt x="2129" y="1660"/>
                  <a:pt x="2089" y="1658"/>
                </a:cubicBezTo>
                <a:close/>
                <a:moveTo>
                  <a:pt x="41" y="530"/>
                </a:moveTo>
                <a:cubicBezTo>
                  <a:pt x="42" y="511"/>
                  <a:pt x="33" y="504"/>
                  <a:pt x="1" y="502"/>
                </a:cubicBezTo>
                <a:cubicBezTo>
                  <a:pt x="1" y="564"/>
                  <a:pt x="1" y="564"/>
                  <a:pt x="1" y="564"/>
                </a:cubicBezTo>
                <a:cubicBezTo>
                  <a:pt x="29" y="561"/>
                  <a:pt x="40" y="551"/>
                  <a:pt x="41" y="530"/>
                </a:cubicBezTo>
                <a:close/>
                <a:moveTo>
                  <a:pt x="263" y="107"/>
                </a:moveTo>
                <a:cubicBezTo>
                  <a:pt x="286" y="99"/>
                  <a:pt x="295" y="71"/>
                  <a:pt x="286" y="43"/>
                </a:cubicBezTo>
                <a:cubicBezTo>
                  <a:pt x="278" y="23"/>
                  <a:pt x="247" y="8"/>
                  <a:pt x="227" y="16"/>
                </a:cubicBezTo>
                <a:cubicBezTo>
                  <a:pt x="208" y="23"/>
                  <a:pt x="194" y="63"/>
                  <a:pt x="203" y="85"/>
                </a:cubicBezTo>
                <a:cubicBezTo>
                  <a:pt x="210" y="104"/>
                  <a:pt x="240" y="115"/>
                  <a:pt x="263" y="107"/>
                </a:cubicBezTo>
                <a:close/>
                <a:moveTo>
                  <a:pt x="305" y="373"/>
                </a:moveTo>
                <a:cubicBezTo>
                  <a:pt x="305" y="354"/>
                  <a:pt x="286" y="332"/>
                  <a:pt x="267" y="327"/>
                </a:cubicBezTo>
                <a:cubicBezTo>
                  <a:pt x="248" y="323"/>
                  <a:pt x="239" y="331"/>
                  <a:pt x="221" y="369"/>
                </a:cubicBezTo>
                <a:cubicBezTo>
                  <a:pt x="239" y="405"/>
                  <a:pt x="250" y="413"/>
                  <a:pt x="279" y="406"/>
                </a:cubicBezTo>
                <a:cubicBezTo>
                  <a:pt x="296" y="402"/>
                  <a:pt x="304" y="391"/>
                  <a:pt x="305" y="373"/>
                </a:cubicBezTo>
                <a:close/>
                <a:moveTo>
                  <a:pt x="167" y="541"/>
                </a:moveTo>
                <a:cubicBezTo>
                  <a:pt x="174" y="557"/>
                  <a:pt x="202" y="567"/>
                  <a:pt x="221" y="560"/>
                </a:cubicBezTo>
                <a:cubicBezTo>
                  <a:pt x="239" y="552"/>
                  <a:pt x="246" y="533"/>
                  <a:pt x="238" y="514"/>
                </a:cubicBezTo>
                <a:cubicBezTo>
                  <a:pt x="229" y="494"/>
                  <a:pt x="208" y="482"/>
                  <a:pt x="192" y="488"/>
                </a:cubicBezTo>
                <a:cubicBezTo>
                  <a:pt x="174" y="495"/>
                  <a:pt x="161" y="524"/>
                  <a:pt x="167" y="541"/>
                </a:cubicBezTo>
                <a:close/>
                <a:moveTo>
                  <a:pt x="190" y="1078"/>
                </a:moveTo>
                <a:cubicBezTo>
                  <a:pt x="196" y="1054"/>
                  <a:pt x="175" y="1020"/>
                  <a:pt x="151" y="1015"/>
                </a:cubicBezTo>
                <a:cubicBezTo>
                  <a:pt x="120" y="1008"/>
                  <a:pt x="90" y="1032"/>
                  <a:pt x="84" y="1071"/>
                </a:cubicBezTo>
                <a:cubicBezTo>
                  <a:pt x="79" y="1102"/>
                  <a:pt x="93" y="1119"/>
                  <a:pt x="124" y="1123"/>
                </a:cubicBezTo>
                <a:cubicBezTo>
                  <a:pt x="153" y="1126"/>
                  <a:pt x="185" y="1105"/>
                  <a:pt x="190" y="1078"/>
                </a:cubicBezTo>
                <a:close/>
                <a:moveTo>
                  <a:pt x="6" y="1842"/>
                </a:moveTo>
                <a:cubicBezTo>
                  <a:pt x="5" y="1861"/>
                  <a:pt x="10" y="1881"/>
                  <a:pt x="34" y="1887"/>
                </a:cubicBezTo>
                <a:cubicBezTo>
                  <a:pt x="64" y="1894"/>
                  <a:pt x="81" y="1879"/>
                  <a:pt x="92" y="1849"/>
                </a:cubicBezTo>
                <a:cubicBezTo>
                  <a:pt x="84" y="1836"/>
                  <a:pt x="75" y="1822"/>
                  <a:pt x="65" y="1806"/>
                </a:cubicBezTo>
                <a:cubicBezTo>
                  <a:pt x="39" y="1812"/>
                  <a:pt x="9" y="1806"/>
                  <a:pt x="6" y="1842"/>
                </a:cubicBezTo>
                <a:close/>
                <a:moveTo>
                  <a:pt x="1416" y="1917"/>
                </a:moveTo>
                <a:cubicBezTo>
                  <a:pt x="1432" y="1908"/>
                  <a:pt x="1443" y="1899"/>
                  <a:pt x="1437" y="1881"/>
                </a:cubicBezTo>
                <a:cubicBezTo>
                  <a:pt x="1433" y="1870"/>
                  <a:pt x="1426" y="1861"/>
                  <a:pt x="1411" y="1863"/>
                </a:cubicBezTo>
                <a:cubicBezTo>
                  <a:pt x="1401" y="1864"/>
                  <a:pt x="1388" y="1865"/>
                  <a:pt x="1386" y="1878"/>
                </a:cubicBezTo>
                <a:cubicBezTo>
                  <a:pt x="1383" y="1899"/>
                  <a:pt x="1399" y="1908"/>
                  <a:pt x="1416" y="1917"/>
                </a:cubicBezTo>
                <a:close/>
                <a:moveTo>
                  <a:pt x="103" y="346"/>
                </a:moveTo>
                <a:cubicBezTo>
                  <a:pt x="98" y="363"/>
                  <a:pt x="103" y="376"/>
                  <a:pt x="120" y="384"/>
                </a:cubicBezTo>
                <a:cubicBezTo>
                  <a:pt x="140" y="394"/>
                  <a:pt x="158" y="387"/>
                  <a:pt x="178" y="358"/>
                </a:cubicBezTo>
                <a:cubicBezTo>
                  <a:pt x="172" y="347"/>
                  <a:pt x="166" y="335"/>
                  <a:pt x="159" y="322"/>
                </a:cubicBezTo>
                <a:cubicBezTo>
                  <a:pt x="116" y="320"/>
                  <a:pt x="108" y="324"/>
                  <a:pt x="103" y="346"/>
                </a:cubicBezTo>
                <a:close/>
                <a:moveTo>
                  <a:pt x="131" y="1384"/>
                </a:moveTo>
                <a:cubicBezTo>
                  <a:pt x="137" y="1350"/>
                  <a:pt x="119" y="1330"/>
                  <a:pt x="88" y="1319"/>
                </a:cubicBezTo>
                <a:cubicBezTo>
                  <a:pt x="42" y="1334"/>
                  <a:pt x="30" y="1347"/>
                  <a:pt x="35" y="1379"/>
                </a:cubicBezTo>
                <a:cubicBezTo>
                  <a:pt x="38" y="1401"/>
                  <a:pt x="47" y="1415"/>
                  <a:pt x="70" y="1418"/>
                </a:cubicBezTo>
                <a:cubicBezTo>
                  <a:pt x="95" y="1421"/>
                  <a:pt x="128" y="1405"/>
                  <a:pt x="131" y="1384"/>
                </a:cubicBezTo>
                <a:close/>
                <a:moveTo>
                  <a:pt x="62" y="351"/>
                </a:moveTo>
                <a:cubicBezTo>
                  <a:pt x="71" y="333"/>
                  <a:pt x="57" y="316"/>
                  <a:pt x="25" y="308"/>
                </a:cubicBezTo>
                <a:cubicBezTo>
                  <a:pt x="8" y="344"/>
                  <a:pt x="9" y="359"/>
                  <a:pt x="28" y="366"/>
                </a:cubicBezTo>
                <a:cubicBezTo>
                  <a:pt x="45" y="372"/>
                  <a:pt x="56" y="365"/>
                  <a:pt x="62" y="351"/>
                </a:cubicBezTo>
                <a:close/>
                <a:moveTo>
                  <a:pt x="45" y="56"/>
                </a:moveTo>
                <a:cubicBezTo>
                  <a:pt x="61" y="51"/>
                  <a:pt x="70" y="30"/>
                  <a:pt x="64" y="15"/>
                </a:cubicBezTo>
                <a:cubicBezTo>
                  <a:pt x="63" y="11"/>
                  <a:pt x="60" y="8"/>
                  <a:pt x="57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5" y="13"/>
                  <a:pt x="0" y="23"/>
                  <a:pt x="3" y="32"/>
                </a:cubicBezTo>
                <a:cubicBezTo>
                  <a:pt x="7" y="49"/>
                  <a:pt x="29" y="62"/>
                  <a:pt x="45" y="56"/>
                </a:cubicBezTo>
                <a:close/>
                <a:moveTo>
                  <a:pt x="29" y="213"/>
                </a:moveTo>
                <a:cubicBezTo>
                  <a:pt x="35" y="192"/>
                  <a:pt x="24" y="177"/>
                  <a:pt x="1" y="168"/>
                </a:cubicBezTo>
                <a:cubicBezTo>
                  <a:pt x="1" y="238"/>
                  <a:pt x="1" y="238"/>
                  <a:pt x="1" y="238"/>
                </a:cubicBezTo>
                <a:cubicBezTo>
                  <a:pt x="16" y="239"/>
                  <a:pt x="26" y="226"/>
                  <a:pt x="29" y="213"/>
                </a:cubicBezTo>
                <a:close/>
                <a:moveTo>
                  <a:pt x="108" y="245"/>
                </a:moveTo>
                <a:cubicBezTo>
                  <a:pt x="130" y="281"/>
                  <a:pt x="136" y="282"/>
                  <a:pt x="167" y="251"/>
                </a:cubicBezTo>
                <a:cubicBezTo>
                  <a:pt x="163" y="241"/>
                  <a:pt x="160" y="229"/>
                  <a:pt x="157" y="219"/>
                </a:cubicBezTo>
                <a:cubicBezTo>
                  <a:pt x="133" y="215"/>
                  <a:pt x="116" y="219"/>
                  <a:pt x="108" y="245"/>
                </a:cubicBezTo>
                <a:close/>
                <a:moveTo>
                  <a:pt x="44" y="655"/>
                </a:moveTo>
                <a:cubicBezTo>
                  <a:pt x="47" y="671"/>
                  <a:pt x="60" y="686"/>
                  <a:pt x="73" y="698"/>
                </a:cubicBezTo>
                <a:cubicBezTo>
                  <a:pt x="85" y="708"/>
                  <a:pt x="115" y="700"/>
                  <a:pt x="127" y="688"/>
                </a:cubicBezTo>
                <a:cubicBezTo>
                  <a:pt x="139" y="675"/>
                  <a:pt x="140" y="661"/>
                  <a:pt x="130" y="646"/>
                </a:cubicBezTo>
                <a:cubicBezTo>
                  <a:pt x="119" y="630"/>
                  <a:pt x="109" y="614"/>
                  <a:pt x="97" y="595"/>
                </a:cubicBezTo>
                <a:cubicBezTo>
                  <a:pt x="82" y="603"/>
                  <a:pt x="75" y="607"/>
                  <a:pt x="68" y="611"/>
                </a:cubicBezTo>
                <a:cubicBezTo>
                  <a:pt x="49" y="620"/>
                  <a:pt x="39" y="637"/>
                  <a:pt x="44" y="655"/>
                </a:cubicBezTo>
                <a:close/>
                <a:moveTo>
                  <a:pt x="74" y="431"/>
                </a:moveTo>
                <a:cubicBezTo>
                  <a:pt x="73" y="448"/>
                  <a:pt x="73" y="463"/>
                  <a:pt x="72" y="476"/>
                </a:cubicBezTo>
                <a:cubicBezTo>
                  <a:pt x="87" y="487"/>
                  <a:pt x="101" y="499"/>
                  <a:pt x="114" y="482"/>
                </a:cubicBezTo>
                <a:cubicBezTo>
                  <a:pt x="121" y="472"/>
                  <a:pt x="125" y="455"/>
                  <a:pt x="122" y="444"/>
                </a:cubicBezTo>
                <a:cubicBezTo>
                  <a:pt x="116" y="423"/>
                  <a:pt x="97" y="427"/>
                  <a:pt x="74" y="431"/>
                </a:cubicBezTo>
                <a:close/>
                <a:moveTo>
                  <a:pt x="130" y="175"/>
                </a:moveTo>
                <a:cubicBezTo>
                  <a:pt x="147" y="167"/>
                  <a:pt x="155" y="143"/>
                  <a:pt x="147" y="124"/>
                </a:cubicBezTo>
                <a:cubicBezTo>
                  <a:pt x="138" y="103"/>
                  <a:pt x="116" y="94"/>
                  <a:pt x="95" y="102"/>
                </a:cubicBezTo>
                <a:cubicBezTo>
                  <a:pt x="75" y="110"/>
                  <a:pt x="64" y="135"/>
                  <a:pt x="73" y="154"/>
                </a:cubicBezTo>
                <a:cubicBezTo>
                  <a:pt x="81" y="173"/>
                  <a:pt x="110" y="184"/>
                  <a:pt x="130" y="175"/>
                </a:cubicBezTo>
                <a:close/>
                <a:moveTo>
                  <a:pt x="268" y="1513"/>
                </a:moveTo>
                <a:cubicBezTo>
                  <a:pt x="266" y="1486"/>
                  <a:pt x="273" y="1459"/>
                  <a:pt x="243" y="1447"/>
                </a:cubicBezTo>
                <a:cubicBezTo>
                  <a:pt x="184" y="1459"/>
                  <a:pt x="173" y="1467"/>
                  <a:pt x="178" y="1494"/>
                </a:cubicBezTo>
                <a:cubicBezTo>
                  <a:pt x="184" y="1524"/>
                  <a:pt x="208" y="1530"/>
                  <a:pt x="268" y="1513"/>
                </a:cubicBezTo>
                <a:close/>
                <a:moveTo>
                  <a:pt x="843" y="520"/>
                </a:moveTo>
                <a:cubicBezTo>
                  <a:pt x="819" y="533"/>
                  <a:pt x="813" y="543"/>
                  <a:pt x="817" y="561"/>
                </a:cubicBezTo>
                <a:cubicBezTo>
                  <a:pt x="821" y="575"/>
                  <a:pt x="830" y="581"/>
                  <a:pt x="844" y="580"/>
                </a:cubicBezTo>
                <a:cubicBezTo>
                  <a:pt x="861" y="578"/>
                  <a:pt x="871" y="562"/>
                  <a:pt x="872" y="537"/>
                </a:cubicBezTo>
                <a:cubicBezTo>
                  <a:pt x="863" y="531"/>
                  <a:pt x="852" y="526"/>
                  <a:pt x="843" y="520"/>
                </a:cubicBezTo>
                <a:close/>
                <a:moveTo>
                  <a:pt x="714" y="105"/>
                </a:moveTo>
                <a:cubicBezTo>
                  <a:pt x="710" y="130"/>
                  <a:pt x="728" y="139"/>
                  <a:pt x="748" y="150"/>
                </a:cubicBezTo>
                <a:cubicBezTo>
                  <a:pt x="765" y="139"/>
                  <a:pt x="778" y="129"/>
                  <a:pt x="771" y="109"/>
                </a:cubicBezTo>
                <a:cubicBezTo>
                  <a:pt x="767" y="97"/>
                  <a:pt x="758" y="86"/>
                  <a:pt x="742" y="88"/>
                </a:cubicBezTo>
                <a:cubicBezTo>
                  <a:pt x="730" y="90"/>
                  <a:pt x="716" y="90"/>
                  <a:pt x="714" y="105"/>
                </a:cubicBezTo>
                <a:close/>
                <a:moveTo>
                  <a:pt x="846" y="104"/>
                </a:moveTo>
                <a:cubicBezTo>
                  <a:pt x="854" y="99"/>
                  <a:pt x="863" y="90"/>
                  <a:pt x="863" y="83"/>
                </a:cubicBezTo>
                <a:cubicBezTo>
                  <a:pt x="863" y="64"/>
                  <a:pt x="849" y="57"/>
                  <a:pt x="832" y="57"/>
                </a:cubicBezTo>
                <a:cubicBezTo>
                  <a:pt x="818" y="69"/>
                  <a:pt x="811" y="81"/>
                  <a:pt x="820" y="98"/>
                </a:cubicBezTo>
                <a:cubicBezTo>
                  <a:pt x="826" y="108"/>
                  <a:pt x="837" y="110"/>
                  <a:pt x="846" y="104"/>
                </a:cubicBezTo>
                <a:close/>
                <a:moveTo>
                  <a:pt x="740" y="362"/>
                </a:moveTo>
                <a:cubicBezTo>
                  <a:pt x="727" y="367"/>
                  <a:pt x="718" y="385"/>
                  <a:pt x="722" y="397"/>
                </a:cubicBezTo>
                <a:cubicBezTo>
                  <a:pt x="727" y="411"/>
                  <a:pt x="750" y="419"/>
                  <a:pt x="765" y="414"/>
                </a:cubicBezTo>
                <a:cubicBezTo>
                  <a:pt x="778" y="408"/>
                  <a:pt x="781" y="399"/>
                  <a:pt x="773" y="380"/>
                </a:cubicBezTo>
                <a:cubicBezTo>
                  <a:pt x="766" y="363"/>
                  <a:pt x="755" y="357"/>
                  <a:pt x="740" y="362"/>
                </a:cubicBezTo>
                <a:close/>
                <a:moveTo>
                  <a:pt x="803" y="226"/>
                </a:moveTo>
                <a:cubicBezTo>
                  <a:pt x="819" y="226"/>
                  <a:pt x="819" y="211"/>
                  <a:pt x="821" y="196"/>
                </a:cubicBezTo>
                <a:cubicBezTo>
                  <a:pt x="809" y="187"/>
                  <a:pt x="799" y="173"/>
                  <a:pt x="784" y="186"/>
                </a:cubicBezTo>
                <a:cubicBezTo>
                  <a:pt x="779" y="191"/>
                  <a:pt x="776" y="204"/>
                  <a:pt x="779" y="208"/>
                </a:cubicBezTo>
                <a:cubicBezTo>
                  <a:pt x="785" y="216"/>
                  <a:pt x="795" y="225"/>
                  <a:pt x="803" y="226"/>
                </a:cubicBezTo>
                <a:close/>
                <a:moveTo>
                  <a:pt x="796" y="679"/>
                </a:moveTo>
                <a:cubicBezTo>
                  <a:pt x="807" y="696"/>
                  <a:pt x="818" y="697"/>
                  <a:pt x="845" y="686"/>
                </a:cubicBezTo>
                <a:cubicBezTo>
                  <a:pt x="849" y="676"/>
                  <a:pt x="853" y="666"/>
                  <a:pt x="857" y="654"/>
                </a:cubicBezTo>
                <a:cubicBezTo>
                  <a:pt x="832" y="632"/>
                  <a:pt x="814" y="628"/>
                  <a:pt x="800" y="640"/>
                </a:cubicBezTo>
                <a:cubicBezTo>
                  <a:pt x="789" y="649"/>
                  <a:pt x="787" y="667"/>
                  <a:pt x="796" y="679"/>
                </a:cubicBezTo>
                <a:close/>
                <a:moveTo>
                  <a:pt x="854" y="1647"/>
                </a:moveTo>
                <a:cubicBezTo>
                  <a:pt x="874" y="1601"/>
                  <a:pt x="871" y="1578"/>
                  <a:pt x="842" y="1561"/>
                </a:cubicBezTo>
                <a:cubicBezTo>
                  <a:pt x="817" y="1548"/>
                  <a:pt x="803" y="1557"/>
                  <a:pt x="777" y="1605"/>
                </a:cubicBezTo>
                <a:cubicBezTo>
                  <a:pt x="799" y="1654"/>
                  <a:pt x="802" y="1656"/>
                  <a:pt x="854" y="1647"/>
                </a:cubicBezTo>
                <a:close/>
                <a:moveTo>
                  <a:pt x="829" y="1441"/>
                </a:moveTo>
                <a:cubicBezTo>
                  <a:pt x="821" y="1426"/>
                  <a:pt x="802" y="1411"/>
                  <a:pt x="787" y="1408"/>
                </a:cubicBezTo>
                <a:cubicBezTo>
                  <a:pt x="757" y="1402"/>
                  <a:pt x="749" y="1428"/>
                  <a:pt x="740" y="1459"/>
                </a:cubicBezTo>
                <a:cubicBezTo>
                  <a:pt x="761" y="1470"/>
                  <a:pt x="779" y="1480"/>
                  <a:pt x="795" y="1489"/>
                </a:cubicBezTo>
                <a:cubicBezTo>
                  <a:pt x="818" y="1477"/>
                  <a:pt x="842" y="1468"/>
                  <a:pt x="829" y="1441"/>
                </a:cubicBezTo>
                <a:close/>
                <a:moveTo>
                  <a:pt x="697" y="61"/>
                </a:moveTo>
                <a:cubicBezTo>
                  <a:pt x="704" y="55"/>
                  <a:pt x="712" y="48"/>
                  <a:pt x="723" y="39"/>
                </a:cubicBezTo>
                <a:cubicBezTo>
                  <a:pt x="719" y="28"/>
                  <a:pt x="718" y="15"/>
                  <a:pt x="712" y="5"/>
                </a:cubicBezTo>
                <a:cubicBezTo>
                  <a:pt x="654" y="5"/>
                  <a:pt x="654" y="5"/>
                  <a:pt x="654" y="5"/>
                </a:cubicBezTo>
                <a:cubicBezTo>
                  <a:pt x="649" y="16"/>
                  <a:pt x="651" y="32"/>
                  <a:pt x="660" y="44"/>
                </a:cubicBezTo>
                <a:cubicBezTo>
                  <a:pt x="669" y="56"/>
                  <a:pt x="681" y="63"/>
                  <a:pt x="697" y="61"/>
                </a:cubicBezTo>
                <a:close/>
                <a:moveTo>
                  <a:pt x="443" y="1378"/>
                </a:moveTo>
                <a:cubicBezTo>
                  <a:pt x="419" y="1356"/>
                  <a:pt x="393" y="1362"/>
                  <a:pt x="368" y="1385"/>
                </a:cubicBezTo>
                <a:cubicBezTo>
                  <a:pt x="366" y="1420"/>
                  <a:pt x="372" y="1449"/>
                  <a:pt x="408" y="1454"/>
                </a:cubicBezTo>
                <a:cubicBezTo>
                  <a:pt x="421" y="1456"/>
                  <a:pt x="441" y="1445"/>
                  <a:pt x="451" y="1434"/>
                </a:cubicBezTo>
                <a:cubicBezTo>
                  <a:pt x="468" y="1415"/>
                  <a:pt x="458" y="1391"/>
                  <a:pt x="443" y="1378"/>
                </a:cubicBezTo>
                <a:close/>
                <a:moveTo>
                  <a:pt x="392" y="1083"/>
                </a:moveTo>
                <a:cubicBezTo>
                  <a:pt x="421" y="1085"/>
                  <a:pt x="453" y="1055"/>
                  <a:pt x="458" y="1021"/>
                </a:cubicBezTo>
                <a:cubicBezTo>
                  <a:pt x="462" y="988"/>
                  <a:pt x="433" y="958"/>
                  <a:pt x="393" y="953"/>
                </a:cubicBezTo>
                <a:cubicBezTo>
                  <a:pt x="362" y="950"/>
                  <a:pt x="325" y="979"/>
                  <a:pt x="322" y="1009"/>
                </a:cubicBezTo>
                <a:cubicBezTo>
                  <a:pt x="319" y="1038"/>
                  <a:pt x="359" y="1080"/>
                  <a:pt x="392" y="1083"/>
                </a:cubicBezTo>
                <a:close/>
                <a:moveTo>
                  <a:pt x="386" y="1751"/>
                </a:moveTo>
                <a:cubicBezTo>
                  <a:pt x="388" y="1768"/>
                  <a:pt x="390" y="1786"/>
                  <a:pt x="392" y="1801"/>
                </a:cubicBezTo>
                <a:cubicBezTo>
                  <a:pt x="421" y="1810"/>
                  <a:pt x="445" y="1818"/>
                  <a:pt x="459" y="1791"/>
                </a:cubicBezTo>
                <a:cubicBezTo>
                  <a:pt x="464" y="1782"/>
                  <a:pt x="463" y="1764"/>
                  <a:pt x="457" y="1755"/>
                </a:cubicBezTo>
                <a:cubicBezTo>
                  <a:pt x="439" y="1729"/>
                  <a:pt x="415" y="1737"/>
                  <a:pt x="386" y="1751"/>
                </a:cubicBezTo>
                <a:close/>
                <a:moveTo>
                  <a:pt x="251" y="241"/>
                </a:moveTo>
                <a:cubicBezTo>
                  <a:pt x="261" y="256"/>
                  <a:pt x="281" y="260"/>
                  <a:pt x="296" y="252"/>
                </a:cubicBezTo>
                <a:cubicBezTo>
                  <a:pt x="311" y="243"/>
                  <a:pt x="323" y="231"/>
                  <a:pt x="321" y="212"/>
                </a:cubicBezTo>
                <a:cubicBezTo>
                  <a:pt x="318" y="192"/>
                  <a:pt x="306" y="186"/>
                  <a:pt x="264" y="184"/>
                </a:cubicBezTo>
                <a:cubicBezTo>
                  <a:pt x="248" y="202"/>
                  <a:pt x="236" y="219"/>
                  <a:pt x="251" y="241"/>
                </a:cubicBezTo>
                <a:close/>
                <a:moveTo>
                  <a:pt x="616" y="282"/>
                </a:moveTo>
                <a:cubicBezTo>
                  <a:pt x="620" y="295"/>
                  <a:pt x="635" y="301"/>
                  <a:pt x="660" y="298"/>
                </a:cubicBezTo>
                <a:cubicBezTo>
                  <a:pt x="672" y="270"/>
                  <a:pt x="673" y="255"/>
                  <a:pt x="659" y="249"/>
                </a:cubicBezTo>
                <a:cubicBezTo>
                  <a:pt x="648" y="244"/>
                  <a:pt x="633" y="245"/>
                  <a:pt x="622" y="249"/>
                </a:cubicBezTo>
                <a:cubicBezTo>
                  <a:pt x="609" y="255"/>
                  <a:pt x="613" y="270"/>
                  <a:pt x="616" y="282"/>
                </a:cubicBezTo>
                <a:close/>
                <a:moveTo>
                  <a:pt x="531" y="291"/>
                </a:moveTo>
                <a:cubicBezTo>
                  <a:pt x="567" y="275"/>
                  <a:pt x="570" y="253"/>
                  <a:pt x="561" y="227"/>
                </a:cubicBezTo>
                <a:cubicBezTo>
                  <a:pt x="547" y="213"/>
                  <a:pt x="532" y="214"/>
                  <a:pt x="516" y="224"/>
                </a:cubicBezTo>
                <a:cubicBezTo>
                  <a:pt x="497" y="237"/>
                  <a:pt x="499" y="255"/>
                  <a:pt x="506" y="282"/>
                </a:cubicBezTo>
                <a:cubicBezTo>
                  <a:pt x="513" y="284"/>
                  <a:pt x="524" y="288"/>
                  <a:pt x="531" y="291"/>
                </a:cubicBezTo>
                <a:close/>
                <a:moveTo>
                  <a:pt x="585" y="151"/>
                </a:moveTo>
                <a:cubicBezTo>
                  <a:pt x="599" y="151"/>
                  <a:pt x="610" y="144"/>
                  <a:pt x="614" y="129"/>
                </a:cubicBezTo>
                <a:cubicBezTo>
                  <a:pt x="620" y="109"/>
                  <a:pt x="616" y="101"/>
                  <a:pt x="586" y="83"/>
                </a:cubicBezTo>
                <a:cubicBezTo>
                  <a:pt x="560" y="95"/>
                  <a:pt x="555" y="103"/>
                  <a:pt x="559" y="122"/>
                </a:cubicBezTo>
                <a:cubicBezTo>
                  <a:pt x="562" y="138"/>
                  <a:pt x="573" y="151"/>
                  <a:pt x="585" y="151"/>
                </a:cubicBezTo>
                <a:close/>
                <a:moveTo>
                  <a:pt x="201" y="1297"/>
                </a:moveTo>
                <a:cubicBezTo>
                  <a:pt x="225" y="1303"/>
                  <a:pt x="254" y="1283"/>
                  <a:pt x="258" y="1259"/>
                </a:cubicBezTo>
                <a:cubicBezTo>
                  <a:pt x="261" y="1237"/>
                  <a:pt x="241" y="1212"/>
                  <a:pt x="219" y="1210"/>
                </a:cubicBezTo>
                <a:cubicBezTo>
                  <a:pt x="198" y="1208"/>
                  <a:pt x="176" y="1226"/>
                  <a:pt x="172" y="1246"/>
                </a:cubicBezTo>
                <a:cubicBezTo>
                  <a:pt x="168" y="1267"/>
                  <a:pt x="183" y="1293"/>
                  <a:pt x="201" y="1297"/>
                </a:cubicBezTo>
                <a:close/>
                <a:moveTo>
                  <a:pt x="1042" y="1524"/>
                </a:moveTo>
                <a:cubicBezTo>
                  <a:pt x="1016" y="1528"/>
                  <a:pt x="990" y="1530"/>
                  <a:pt x="959" y="1534"/>
                </a:cubicBezTo>
                <a:cubicBezTo>
                  <a:pt x="959" y="1557"/>
                  <a:pt x="960" y="1568"/>
                  <a:pt x="959" y="1579"/>
                </a:cubicBezTo>
                <a:cubicBezTo>
                  <a:pt x="958" y="1608"/>
                  <a:pt x="974" y="1631"/>
                  <a:pt x="998" y="1637"/>
                </a:cubicBezTo>
                <a:cubicBezTo>
                  <a:pt x="1021" y="1642"/>
                  <a:pt x="1048" y="1636"/>
                  <a:pt x="1070" y="1628"/>
                </a:cubicBezTo>
                <a:cubicBezTo>
                  <a:pt x="1091" y="1620"/>
                  <a:pt x="1100" y="1577"/>
                  <a:pt x="1092" y="1554"/>
                </a:cubicBezTo>
                <a:cubicBezTo>
                  <a:pt x="1083" y="1531"/>
                  <a:pt x="1067" y="1521"/>
                  <a:pt x="1042" y="1524"/>
                </a:cubicBezTo>
                <a:close/>
                <a:moveTo>
                  <a:pt x="760" y="1834"/>
                </a:moveTo>
                <a:cubicBezTo>
                  <a:pt x="744" y="1845"/>
                  <a:pt x="727" y="1857"/>
                  <a:pt x="711" y="1868"/>
                </a:cubicBezTo>
                <a:cubicBezTo>
                  <a:pt x="711" y="1916"/>
                  <a:pt x="722" y="1933"/>
                  <a:pt x="754" y="1941"/>
                </a:cubicBezTo>
                <a:cubicBezTo>
                  <a:pt x="779" y="1947"/>
                  <a:pt x="796" y="1936"/>
                  <a:pt x="805" y="1913"/>
                </a:cubicBezTo>
                <a:cubicBezTo>
                  <a:pt x="815" y="1886"/>
                  <a:pt x="799" y="1857"/>
                  <a:pt x="760" y="1834"/>
                </a:cubicBezTo>
                <a:close/>
                <a:moveTo>
                  <a:pt x="1125" y="345"/>
                </a:moveTo>
                <a:cubicBezTo>
                  <a:pt x="1090" y="343"/>
                  <a:pt x="1084" y="346"/>
                  <a:pt x="1080" y="364"/>
                </a:cubicBezTo>
                <a:cubicBezTo>
                  <a:pt x="1077" y="377"/>
                  <a:pt x="1081" y="388"/>
                  <a:pt x="1093" y="394"/>
                </a:cubicBezTo>
                <a:cubicBezTo>
                  <a:pt x="1110" y="402"/>
                  <a:pt x="1124" y="396"/>
                  <a:pt x="1139" y="374"/>
                </a:cubicBezTo>
                <a:cubicBezTo>
                  <a:pt x="1135" y="365"/>
                  <a:pt x="1130" y="355"/>
                  <a:pt x="1125" y="345"/>
                </a:cubicBezTo>
                <a:close/>
                <a:moveTo>
                  <a:pt x="1173" y="532"/>
                </a:moveTo>
                <a:cubicBezTo>
                  <a:pt x="1187" y="526"/>
                  <a:pt x="1193" y="511"/>
                  <a:pt x="1186" y="496"/>
                </a:cubicBezTo>
                <a:cubicBezTo>
                  <a:pt x="1180" y="480"/>
                  <a:pt x="1163" y="471"/>
                  <a:pt x="1150" y="476"/>
                </a:cubicBezTo>
                <a:cubicBezTo>
                  <a:pt x="1136" y="481"/>
                  <a:pt x="1126" y="504"/>
                  <a:pt x="1131" y="517"/>
                </a:cubicBezTo>
                <a:cubicBezTo>
                  <a:pt x="1136" y="530"/>
                  <a:pt x="1158" y="538"/>
                  <a:pt x="1173" y="532"/>
                </a:cubicBezTo>
                <a:close/>
                <a:moveTo>
                  <a:pt x="865" y="2031"/>
                </a:moveTo>
                <a:cubicBezTo>
                  <a:pt x="870" y="2055"/>
                  <a:pt x="897" y="2072"/>
                  <a:pt x="924" y="2068"/>
                </a:cubicBezTo>
                <a:cubicBezTo>
                  <a:pt x="958" y="2064"/>
                  <a:pt x="969" y="2048"/>
                  <a:pt x="973" y="1996"/>
                </a:cubicBezTo>
                <a:cubicBezTo>
                  <a:pt x="960" y="1982"/>
                  <a:pt x="947" y="1968"/>
                  <a:pt x="933" y="1952"/>
                </a:cubicBezTo>
                <a:cubicBezTo>
                  <a:pt x="878" y="1974"/>
                  <a:pt x="857" y="1999"/>
                  <a:pt x="865" y="2031"/>
                </a:cubicBezTo>
                <a:close/>
                <a:moveTo>
                  <a:pt x="881" y="1757"/>
                </a:moveTo>
                <a:cubicBezTo>
                  <a:pt x="851" y="1708"/>
                  <a:pt x="848" y="1707"/>
                  <a:pt x="799" y="1729"/>
                </a:cubicBezTo>
                <a:cubicBezTo>
                  <a:pt x="798" y="1758"/>
                  <a:pt x="805" y="1783"/>
                  <a:pt x="837" y="1791"/>
                </a:cubicBezTo>
                <a:cubicBezTo>
                  <a:pt x="862" y="1796"/>
                  <a:pt x="877" y="1782"/>
                  <a:pt x="881" y="1757"/>
                </a:cubicBezTo>
                <a:close/>
                <a:moveTo>
                  <a:pt x="1187" y="991"/>
                </a:moveTo>
                <a:cubicBezTo>
                  <a:pt x="1209" y="997"/>
                  <a:pt x="1247" y="971"/>
                  <a:pt x="1254" y="946"/>
                </a:cubicBezTo>
                <a:cubicBezTo>
                  <a:pt x="1260" y="924"/>
                  <a:pt x="1241" y="895"/>
                  <a:pt x="1215" y="887"/>
                </a:cubicBezTo>
                <a:cubicBezTo>
                  <a:pt x="1190" y="879"/>
                  <a:pt x="1163" y="897"/>
                  <a:pt x="1154" y="928"/>
                </a:cubicBezTo>
                <a:cubicBezTo>
                  <a:pt x="1146" y="951"/>
                  <a:pt x="1164" y="984"/>
                  <a:pt x="1187" y="991"/>
                </a:cubicBezTo>
                <a:close/>
                <a:moveTo>
                  <a:pt x="1018" y="1758"/>
                </a:moveTo>
                <a:cubicBezTo>
                  <a:pt x="994" y="1755"/>
                  <a:pt x="970" y="1779"/>
                  <a:pt x="966" y="1810"/>
                </a:cubicBezTo>
                <a:cubicBezTo>
                  <a:pt x="961" y="1839"/>
                  <a:pt x="978" y="1861"/>
                  <a:pt x="1005" y="1863"/>
                </a:cubicBezTo>
                <a:cubicBezTo>
                  <a:pt x="1038" y="1865"/>
                  <a:pt x="1066" y="1845"/>
                  <a:pt x="1068" y="1817"/>
                </a:cubicBezTo>
                <a:cubicBezTo>
                  <a:pt x="1071" y="1789"/>
                  <a:pt x="1047" y="1761"/>
                  <a:pt x="1018" y="1758"/>
                </a:cubicBezTo>
                <a:close/>
                <a:moveTo>
                  <a:pt x="1075" y="560"/>
                </a:moveTo>
                <a:cubicBezTo>
                  <a:pt x="1064" y="566"/>
                  <a:pt x="1058" y="570"/>
                  <a:pt x="1053" y="572"/>
                </a:cubicBezTo>
                <a:cubicBezTo>
                  <a:pt x="1038" y="579"/>
                  <a:pt x="1030" y="593"/>
                  <a:pt x="1033" y="607"/>
                </a:cubicBezTo>
                <a:cubicBezTo>
                  <a:pt x="1037" y="619"/>
                  <a:pt x="1046" y="632"/>
                  <a:pt x="1057" y="641"/>
                </a:cubicBezTo>
                <a:cubicBezTo>
                  <a:pt x="1066" y="649"/>
                  <a:pt x="1090" y="643"/>
                  <a:pt x="1099" y="633"/>
                </a:cubicBezTo>
                <a:cubicBezTo>
                  <a:pt x="1109" y="623"/>
                  <a:pt x="1109" y="612"/>
                  <a:pt x="1101" y="600"/>
                </a:cubicBezTo>
                <a:cubicBezTo>
                  <a:pt x="1093" y="588"/>
                  <a:pt x="1085" y="575"/>
                  <a:pt x="1075" y="560"/>
                </a:cubicBezTo>
                <a:close/>
                <a:moveTo>
                  <a:pt x="1371" y="2155"/>
                </a:moveTo>
                <a:cubicBezTo>
                  <a:pt x="1361" y="2149"/>
                  <a:pt x="1339" y="2151"/>
                  <a:pt x="1331" y="2162"/>
                </a:cubicBezTo>
                <a:cubicBezTo>
                  <a:pt x="1330" y="2162"/>
                  <a:pt x="1330" y="2163"/>
                  <a:pt x="1329" y="2163"/>
                </a:cubicBezTo>
                <a:cubicBezTo>
                  <a:pt x="1380" y="2163"/>
                  <a:pt x="1380" y="2163"/>
                  <a:pt x="1380" y="2163"/>
                </a:cubicBezTo>
                <a:cubicBezTo>
                  <a:pt x="1378" y="2160"/>
                  <a:pt x="1375" y="2158"/>
                  <a:pt x="1371" y="2155"/>
                </a:cubicBezTo>
                <a:close/>
                <a:moveTo>
                  <a:pt x="1248" y="1161"/>
                </a:moveTo>
                <a:cubicBezTo>
                  <a:pt x="1255" y="1139"/>
                  <a:pt x="1243" y="1112"/>
                  <a:pt x="1223" y="1103"/>
                </a:cubicBezTo>
                <a:cubicBezTo>
                  <a:pt x="1205" y="1096"/>
                  <a:pt x="1175" y="1107"/>
                  <a:pt x="1168" y="1125"/>
                </a:cubicBezTo>
                <a:cubicBezTo>
                  <a:pt x="1158" y="1148"/>
                  <a:pt x="1173" y="1175"/>
                  <a:pt x="1202" y="1185"/>
                </a:cubicBezTo>
                <a:cubicBezTo>
                  <a:pt x="1226" y="1193"/>
                  <a:pt x="1241" y="1185"/>
                  <a:pt x="1248" y="1161"/>
                </a:cubicBezTo>
                <a:close/>
                <a:moveTo>
                  <a:pt x="1325" y="2080"/>
                </a:moveTo>
                <a:cubicBezTo>
                  <a:pt x="1311" y="2076"/>
                  <a:pt x="1303" y="2082"/>
                  <a:pt x="1296" y="2093"/>
                </a:cubicBezTo>
                <a:cubicBezTo>
                  <a:pt x="1289" y="2104"/>
                  <a:pt x="1293" y="2113"/>
                  <a:pt x="1301" y="2124"/>
                </a:cubicBezTo>
                <a:cubicBezTo>
                  <a:pt x="1316" y="2127"/>
                  <a:pt x="1329" y="2124"/>
                  <a:pt x="1335" y="2111"/>
                </a:cubicBezTo>
                <a:cubicBezTo>
                  <a:pt x="1340" y="2099"/>
                  <a:pt x="1334" y="2088"/>
                  <a:pt x="1325" y="2080"/>
                </a:cubicBezTo>
                <a:close/>
                <a:moveTo>
                  <a:pt x="1352" y="1924"/>
                </a:moveTo>
                <a:cubicBezTo>
                  <a:pt x="1343" y="1928"/>
                  <a:pt x="1335" y="1935"/>
                  <a:pt x="1338" y="1947"/>
                </a:cubicBezTo>
                <a:cubicBezTo>
                  <a:pt x="1342" y="1962"/>
                  <a:pt x="1353" y="1966"/>
                  <a:pt x="1369" y="1964"/>
                </a:cubicBezTo>
                <a:cubicBezTo>
                  <a:pt x="1373" y="1958"/>
                  <a:pt x="1377" y="1950"/>
                  <a:pt x="1382" y="1942"/>
                </a:cubicBezTo>
                <a:cubicBezTo>
                  <a:pt x="1373" y="1932"/>
                  <a:pt x="1369" y="1917"/>
                  <a:pt x="1352" y="1924"/>
                </a:cubicBezTo>
                <a:close/>
                <a:moveTo>
                  <a:pt x="1250" y="1986"/>
                </a:moveTo>
                <a:cubicBezTo>
                  <a:pt x="1238" y="1974"/>
                  <a:pt x="1225" y="1975"/>
                  <a:pt x="1211" y="1983"/>
                </a:cubicBezTo>
                <a:cubicBezTo>
                  <a:pt x="1194" y="1994"/>
                  <a:pt x="1196" y="2010"/>
                  <a:pt x="1202" y="2034"/>
                </a:cubicBezTo>
                <a:cubicBezTo>
                  <a:pt x="1208" y="2037"/>
                  <a:pt x="1218" y="2040"/>
                  <a:pt x="1224" y="2043"/>
                </a:cubicBezTo>
                <a:cubicBezTo>
                  <a:pt x="1256" y="2028"/>
                  <a:pt x="1258" y="2009"/>
                  <a:pt x="1250" y="1986"/>
                </a:cubicBezTo>
                <a:close/>
                <a:moveTo>
                  <a:pt x="1221" y="2099"/>
                </a:moveTo>
                <a:cubicBezTo>
                  <a:pt x="1205" y="2106"/>
                  <a:pt x="1198" y="2117"/>
                  <a:pt x="1205" y="2130"/>
                </a:cubicBezTo>
                <a:cubicBezTo>
                  <a:pt x="1211" y="2143"/>
                  <a:pt x="1227" y="2151"/>
                  <a:pt x="1238" y="2146"/>
                </a:cubicBezTo>
                <a:cubicBezTo>
                  <a:pt x="1252" y="2141"/>
                  <a:pt x="1259" y="2123"/>
                  <a:pt x="1253" y="2109"/>
                </a:cubicBezTo>
                <a:cubicBezTo>
                  <a:pt x="1248" y="2097"/>
                  <a:pt x="1235" y="2093"/>
                  <a:pt x="1221" y="2099"/>
                </a:cubicBezTo>
                <a:close/>
                <a:moveTo>
                  <a:pt x="1273" y="1858"/>
                </a:moveTo>
                <a:cubicBezTo>
                  <a:pt x="1250" y="1869"/>
                  <a:pt x="1245" y="1876"/>
                  <a:pt x="1248" y="1893"/>
                </a:cubicBezTo>
                <a:cubicBezTo>
                  <a:pt x="1251" y="1907"/>
                  <a:pt x="1261" y="1919"/>
                  <a:pt x="1272" y="1919"/>
                </a:cubicBezTo>
                <a:cubicBezTo>
                  <a:pt x="1285" y="1918"/>
                  <a:pt x="1294" y="1912"/>
                  <a:pt x="1298" y="1899"/>
                </a:cubicBezTo>
                <a:cubicBezTo>
                  <a:pt x="1303" y="1881"/>
                  <a:pt x="1299" y="1875"/>
                  <a:pt x="1273" y="1858"/>
                </a:cubicBezTo>
                <a:close/>
                <a:moveTo>
                  <a:pt x="631" y="1475"/>
                </a:moveTo>
                <a:cubicBezTo>
                  <a:pt x="649" y="1458"/>
                  <a:pt x="647" y="1440"/>
                  <a:pt x="634" y="1423"/>
                </a:cubicBezTo>
                <a:cubicBezTo>
                  <a:pt x="617" y="1401"/>
                  <a:pt x="588" y="1408"/>
                  <a:pt x="557" y="1442"/>
                </a:cubicBezTo>
                <a:cubicBezTo>
                  <a:pt x="591" y="1486"/>
                  <a:pt x="610" y="1494"/>
                  <a:pt x="631" y="1475"/>
                </a:cubicBezTo>
                <a:close/>
                <a:moveTo>
                  <a:pt x="458" y="1229"/>
                </a:moveTo>
                <a:cubicBezTo>
                  <a:pt x="459" y="1203"/>
                  <a:pt x="434" y="1178"/>
                  <a:pt x="406" y="1176"/>
                </a:cubicBezTo>
                <a:cubicBezTo>
                  <a:pt x="375" y="1174"/>
                  <a:pt x="349" y="1195"/>
                  <a:pt x="346" y="1227"/>
                </a:cubicBezTo>
                <a:cubicBezTo>
                  <a:pt x="343" y="1256"/>
                  <a:pt x="367" y="1285"/>
                  <a:pt x="396" y="1287"/>
                </a:cubicBezTo>
                <a:cubicBezTo>
                  <a:pt x="426" y="1288"/>
                  <a:pt x="457" y="1259"/>
                  <a:pt x="458" y="1229"/>
                </a:cubicBezTo>
                <a:close/>
                <a:moveTo>
                  <a:pt x="183" y="1644"/>
                </a:moveTo>
                <a:cubicBezTo>
                  <a:pt x="159" y="1655"/>
                  <a:pt x="129" y="1660"/>
                  <a:pt x="138" y="1694"/>
                </a:cubicBezTo>
                <a:cubicBezTo>
                  <a:pt x="141" y="1705"/>
                  <a:pt x="160" y="1720"/>
                  <a:pt x="169" y="1719"/>
                </a:cubicBezTo>
                <a:cubicBezTo>
                  <a:pt x="186" y="1717"/>
                  <a:pt x="208" y="1708"/>
                  <a:pt x="216" y="1695"/>
                </a:cubicBezTo>
                <a:cubicBezTo>
                  <a:pt x="229" y="1671"/>
                  <a:pt x="205" y="1659"/>
                  <a:pt x="183" y="1644"/>
                </a:cubicBezTo>
                <a:close/>
                <a:moveTo>
                  <a:pt x="319" y="1840"/>
                </a:moveTo>
                <a:cubicBezTo>
                  <a:pt x="304" y="1805"/>
                  <a:pt x="278" y="1796"/>
                  <a:pt x="243" y="1803"/>
                </a:cubicBezTo>
                <a:cubicBezTo>
                  <a:pt x="223" y="1855"/>
                  <a:pt x="225" y="1873"/>
                  <a:pt x="251" y="1883"/>
                </a:cubicBezTo>
                <a:cubicBezTo>
                  <a:pt x="280" y="1895"/>
                  <a:pt x="300" y="1882"/>
                  <a:pt x="319" y="1840"/>
                </a:cubicBezTo>
                <a:close/>
                <a:moveTo>
                  <a:pt x="315" y="1642"/>
                </a:moveTo>
                <a:cubicBezTo>
                  <a:pt x="296" y="1640"/>
                  <a:pt x="282" y="1648"/>
                  <a:pt x="284" y="1667"/>
                </a:cubicBezTo>
                <a:cubicBezTo>
                  <a:pt x="285" y="1679"/>
                  <a:pt x="295" y="1691"/>
                  <a:pt x="306" y="1713"/>
                </a:cubicBezTo>
                <a:cubicBezTo>
                  <a:pt x="324" y="1696"/>
                  <a:pt x="340" y="1689"/>
                  <a:pt x="343" y="1678"/>
                </a:cubicBezTo>
                <a:cubicBezTo>
                  <a:pt x="348" y="1659"/>
                  <a:pt x="336" y="1644"/>
                  <a:pt x="315" y="1642"/>
                </a:cubicBezTo>
                <a:close/>
                <a:moveTo>
                  <a:pt x="258" y="2031"/>
                </a:moveTo>
                <a:cubicBezTo>
                  <a:pt x="238" y="2051"/>
                  <a:pt x="242" y="2072"/>
                  <a:pt x="255" y="2094"/>
                </a:cubicBezTo>
                <a:cubicBezTo>
                  <a:pt x="269" y="2116"/>
                  <a:pt x="289" y="2117"/>
                  <a:pt x="314" y="2111"/>
                </a:cubicBezTo>
                <a:cubicBezTo>
                  <a:pt x="333" y="2087"/>
                  <a:pt x="340" y="2063"/>
                  <a:pt x="321" y="2041"/>
                </a:cubicBezTo>
                <a:cubicBezTo>
                  <a:pt x="305" y="2021"/>
                  <a:pt x="281" y="2022"/>
                  <a:pt x="258" y="2031"/>
                </a:cubicBezTo>
                <a:close/>
                <a:moveTo>
                  <a:pt x="747" y="2149"/>
                </a:moveTo>
                <a:cubicBezTo>
                  <a:pt x="732" y="2146"/>
                  <a:pt x="713" y="2153"/>
                  <a:pt x="699" y="2163"/>
                </a:cubicBezTo>
                <a:cubicBezTo>
                  <a:pt x="772" y="2163"/>
                  <a:pt x="772" y="2163"/>
                  <a:pt x="772" y="2163"/>
                </a:cubicBezTo>
                <a:cubicBezTo>
                  <a:pt x="765" y="2155"/>
                  <a:pt x="758" y="2151"/>
                  <a:pt x="747" y="2149"/>
                </a:cubicBezTo>
                <a:close/>
                <a:moveTo>
                  <a:pt x="7" y="1653"/>
                </a:moveTo>
                <a:cubicBezTo>
                  <a:pt x="5" y="1653"/>
                  <a:pt x="3" y="1653"/>
                  <a:pt x="1" y="1652"/>
                </a:cubicBezTo>
                <a:cubicBezTo>
                  <a:pt x="1" y="1750"/>
                  <a:pt x="1" y="1750"/>
                  <a:pt x="1" y="1750"/>
                </a:cubicBezTo>
                <a:cubicBezTo>
                  <a:pt x="18" y="1746"/>
                  <a:pt x="34" y="1734"/>
                  <a:pt x="51" y="1722"/>
                </a:cubicBezTo>
                <a:cubicBezTo>
                  <a:pt x="49" y="1687"/>
                  <a:pt x="43" y="1658"/>
                  <a:pt x="7" y="1653"/>
                </a:cubicBezTo>
                <a:close/>
                <a:moveTo>
                  <a:pt x="25" y="2078"/>
                </a:moveTo>
                <a:cubicBezTo>
                  <a:pt x="15" y="2081"/>
                  <a:pt x="7" y="2086"/>
                  <a:pt x="1" y="2091"/>
                </a:cubicBezTo>
                <a:cubicBezTo>
                  <a:pt x="1" y="2163"/>
                  <a:pt x="1" y="2163"/>
                  <a:pt x="1" y="2163"/>
                </a:cubicBezTo>
                <a:cubicBezTo>
                  <a:pt x="102" y="2163"/>
                  <a:pt x="102" y="2163"/>
                  <a:pt x="102" y="2163"/>
                </a:cubicBezTo>
                <a:cubicBezTo>
                  <a:pt x="101" y="2103"/>
                  <a:pt x="70" y="2084"/>
                  <a:pt x="25" y="2078"/>
                </a:cubicBezTo>
                <a:close/>
                <a:moveTo>
                  <a:pt x="137" y="1941"/>
                </a:moveTo>
                <a:cubicBezTo>
                  <a:pt x="121" y="1954"/>
                  <a:pt x="110" y="1979"/>
                  <a:pt x="109" y="1999"/>
                </a:cubicBezTo>
                <a:cubicBezTo>
                  <a:pt x="107" y="2024"/>
                  <a:pt x="134" y="2031"/>
                  <a:pt x="154" y="2035"/>
                </a:cubicBezTo>
                <a:cubicBezTo>
                  <a:pt x="179" y="2040"/>
                  <a:pt x="200" y="2019"/>
                  <a:pt x="215" y="1979"/>
                </a:cubicBezTo>
                <a:cubicBezTo>
                  <a:pt x="180" y="1937"/>
                  <a:pt x="157" y="1924"/>
                  <a:pt x="137" y="1941"/>
                </a:cubicBezTo>
                <a:close/>
                <a:moveTo>
                  <a:pt x="582" y="1969"/>
                </a:moveTo>
                <a:cubicBezTo>
                  <a:pt x="576" y="2018"/>
                  <a:pt x="583" y="2037"/>
                  <a:pt x="611" y="2049"/>
                </a:cubicBezTo>
                <a:cubicBezTo>
                  <a:pt x="629" y="2056"/>
                  <a:pt x="645" y="2054"/>
                  <a:pt x="657" y="2037"/>
                </a:cubicBezTo>
                <a:cubicBezTo>
                  <a:pt x="671" y="2019"/>
                  <a:pt x="677" y="2000"/>
                  <a:pt x="661" y="1980"/>
                </a:cubicBezTo>
                <a:cubicBezTo>
                  <a:pt x="640" y="1954"/>
                  <a:pt x="614" y="1948"/>
                  <a:pt x="582" y="1969"/>
                </a:cubicBezTo>
                <a:close/>
                <a:moveTo>
                  <a:pt x="655" y="1781"/>
                </a:moveTo>
                <a:cubicBezTo>
                  <a:pt x="652" y="1760"/>
                  <a:pt x="634" y="1755"/>
                  <a:pt x="615" y="1755"/>
                </a:cubicBezTo>
                <a:cubicBezTo>
                  <a:pt x="581" y="1755"/>
                  <a:pt x="573" y="1776"/>
                  <a:pt x="573" y="1806"/>
                </a:cubicBezTo>
                <a:cubicBezTo>
                  <a:pt x="586" y="1817"/>
                  <a:pt x="598" y="1829"/>
                  <a:pt x="609" y="1838"/>
                </a:cubicBezTo>
                <a:cubicBezTo>
                  <a:pt x="648" y="1834"/>
                  <a:pt x="659" y="1811"/>
                  <a:pt x="655" y="1781"/>
                </a:cubicBezTo>
                <a:close/>
                <a:moveTo>
                  <a:pt x="723" y="1625"/>
                </a:moveTo>
                <a:cubicBezTo>
                  <a:pt x="725" y="1604"/>
                  <a:pt x="705" y="1583"/>
                  <a:pt x="679" y="1580"/>
                </a:cubicBezTo>
                <a:cubicBezTo>
                  <a:pt x="655" y="1577"/>
                  <a:pt x="635" y="1594"/>
                  <a:pt x="632" y="1621"/>
                </a:cubicBezTo>
                <a:cubicBezTo>
                  <a:pt x="630" y="1643"/>
                  <a:pt x="651" y="1665"/>
                  <a:pt x="675" y="1666"/>
                </a:cubicBezTo>
                <a:cubicBezTo>
                  <a:pt x="696" y="1667"/>
                  <a:pt x="722" y="1645"/>
                  <a:pt x="723" y="1625"/>
                </a:cubicBezTo>
                <a:close/>
                <a:moveTo>
                  <a:pt x="432" y="2016"/>
                </a:moveTo>
                <a:cubicBezTo>
                  <a:pt x="412" y="2028"/>
                  <a:pt x="396" y="2069"/>
                  <a:pt x="408" y="2093"/>
                </a:cubicBezTo>
                <a:cubicBezTo>
                  <a:pt x="415" y="2108"/>
                  <a:pt x="434" y="2123"/>
                  <a:pt x="450" y="2126"/>
                </a:cubicBezTo>
                <a:cubicBezTo>
                  <a:pt x="477" y="2131"/>
                  <a:pt x="497" y="2100"/>
                  <a:pt x="508" y="2042"/>
                </a:cubicBezTo>
                <a:cubicBezTo>
                  <a:pt x="473" y="2005"/>
                  <a:pt x="458" y="2000"/>
                  <a:pt x="432" y="2016"/>
                </a:cubicBezTo>
                <a:close/>
                <a:moveTo>
                  <a:pt x="481" y="1906"/>
                </a:moveTo>
                <a:cubicBezTo>
                  <a:pt x="483" y="1881"/>
                  <a:pt x="470" y="1869"/>
                  <a:pt x="435" y="1866"/>
                </a:cubicBezTo>
                <a:cubicBezTo>
                  <a:pt x="402" y="1863"/>
                  <a:pt x="384" y="1876"/>
                  <a:pt x="380" y="1904"/>
                </a:cubicBezTo>
                <a:cubicBezTo>
                  <a:pt x="377" y="1927"/>
                  <a:pt x="399" y="1957"/>
                  <a:pt x="421" y="1959"/>
                </a:cubicBezTo>
                <a:cubicBezTo>
                  <a:pt x="446" y="1962"/>
                  <a:pt x="478" y="1934"/>
                  <a:pt x="481" y="1906"/>
                </a:cubicBezTo>
                <a:close/>
                <a:moveTo>
                  <a:pt x="28" y="1567"/>
                </a:moveTo>
                <a:cubicBezTo>
                  <a:pt x="49" y="1566"/>
                  <a:pt x="61" y="1550"/>
                  <a:pt x="58" y="1531"/>
                </a:cubicBezTo>
                <a:cubicBezTo>
                  <a:pt x="56" y="1515"/>
                  <a:pt x="50" y="1493"/>
                  <a:pt x="39" y="1487"/>
                </a:cubicBezTo>
                <a:cubicBezTo>
                  <a:pt x="24" y="1480"/>
                  <a:pt x="12" y="1480"/>
                  <a:pt x="1" y="1485"/>
                </a:cubicBezTo>
                <a:cubicBezTo>
                  <a:pt x="1" y="1561"/>
                  <a:pt x="1" y="1561"/>
                  <a:pt x="1" y="1561"/>
                </a:cubicBezTo>
                <a:cubicBezTo>
                  <a:pt x="8" y="1565"/>
                  <a:pt x="17" y="1567"/>
                  <a:pt x="28" y="1567"/>
                </a:cubicBezTo>
                <a:close/>
                <a:moveTo>
                  <a:pt x="481" y="1649"/>
                </a:moveTo>
                <a:cubicBezTo>
                  <a:pt x="507" y="1681"/>
                  <a:pt x="533" y="1690"/>
                  <a:pt x="544" y="1669"/>
                </a:cubicBezTo>
                <a:cubicBezTo>
                  <a:pt x="551" y="1658"/>
                  <a:pt x="549" y="1635"/>
                  <a:pt x="541" y="1624"/>
                </a:cubicBezTo>
                <a:cubicBezTo>
                  <a:pt x="528" y="1607"/>
                  <a:pt x="507" y="1616"/>
                  <a:pt x="481" y="164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416773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2837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7116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13485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 noEditPoints="1"/>
          </p:cNvSpPr>
          <p:nvPr/>
        </p:nvSpPr>
        <p:spPr bwMode="auto">
          <a:xfrm>
            <a:off x="0" y="0"/>
            <a:ext cx="11718925" cy="6861175"/>
          </a:xfrm>
          <a:custGeom>
            <a:avLst/>
            <a:gdLst/>
            <a:ahLst/>
            <a:cxnLst/>
            <a:rect l="0" t="0" r="r" b="b"/>
            <a:pathLst>
              <a:path w="3688" h="2158">
                <a:moveTo>
                  <a:pt x="708" y="118"/>
                </a:moveTo>
                <a:cubicBezTo>
                  <a:pt x="721" y="115"/>
                  <a:pt x="726" y="104"/>
                  <a:pt x="721" y="90"/>
                </a:cubicBezTo>
                <a:cubicBezTo>
                  <a:pt x="717" y="78"/>
                  <a:pt x="707" y="73"/>
                  <a:pt x="697" y="79"/>
                </a:cubicBezTo>
                <a:cubicBezTo>
                  <a:pt x="689" y="84"/>
                  <a:pt x="685" y="94"/>
                  <a:pt x="676" y="106"/>
                </a:cubicBezTo>
                <a:cubicBezTo>
                  <a:pt x="691" y="112"/>
                  <a:pt x="701" y="120"/>
                  <a:pt x="708" y="118"/>
                </a:cubicBezTo>
                <a:close/>
                <a:moveTo>
                  <a:pt x="659" y="47"/>
                </a:moveTo>
                <a:cubicBezTo>
                  <a:pt x="677" y="47"/>
                  <a:pt x="677" y="29"/>
                  <a:pt x="680" y="12"/>
                </a:cubicBezTo>
                <a:cubicBezTo>
                  <a:pt x="675" y="8"/>
                  <a:pt x="670" y="3"/>
                  <a:pt x="66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0" y="5"/>
                  <a:pt x="627" y="21"/>
                  <a:pt x="630" y="26"/>
                </a:cubicBezTo>
                <a:cubicBezTo>
                  <a:pt x="636" y="36"/>
                  <a:pt x="649" y="46"/>
                  <a:pt x="659" y="47"/>
                </a:cubicBezTo>
                <a:close/>
                <a:moveTo>
                  <a:pt x="603" y="153"/>
                </a:moveTo>
                <a:cubicBezTo>
                  <a:pt x="619" y="134"/>
                  <a:pt x="617" y="115"/>
                  <a:pt x="603" y="96"/>
                </a:cubicBezTo>
                <a:cubicBezTo>
                  <a:pt x="565" y="100"/>
                  <a:pt x="555" y="107"/>
                  <a:pt x="556" y="126"/>
                </a:cubicBezTo>
                <a:cubicBezTo>
                  <a:pt x="559" y="147"/>
                  <a:pt x="572" y="155"/>
                  <a:pt x="603" y="153"/>
                </a:cubicBezTo>
                <a:close/>
                <a:moveTo>
                  <a:pt x="583" y="209"/>
                </a:moveTo>
                <a:cubicBezTo>
                  <a:pt x="568" y="215"/>
                  <a:pt x="557" y="237"/>
                  <a:pt x="563" y="251"/>
                </a:cubicBezTo>
                <a:cubicBezTo>
                  <a:pt x="568" y="267"/>
                  <a:pt x="595" y="277"/>
                  <a:pt x="613" y="270"/>
                </a:cubicBezTo>
                <a:cubicBezTo>
                  <a:pt x="629" y="264"/>
                  <a:pt x="632" y="253"/>
                  <a:pt x="623" y="231"/>
                </a:cubicBezTo>
                <a:cubicBezTo>
                  <a:pt x="615" y="210"/>
                  <a:pt x="601" y="203"/>
                  <a:pt x="583" y="209"/>
                </a:cubicBezTo>
                <a:close/>
                <a:moveTo>
                  <a:pt x="701" y="296"/>
                </a:moveTo>
                <a:cubicBezTo>
                  <a:pt x="698" y="307"/>
                  <a:pt x="695" y="318"/>
                  <a:pt x="693" y="327"/>
                </a:cubicBezTo>
                <a:cubicBezTo>
                  <a:pt x="707" y="349"/>
                  <a:pt x="724" y="349"/>
                  <a:pt x="741" y="337"/>
                </a:cubicBezTo>
                <a:cubicBezTo>
                  <a:pt x="753" y="329"/>
                  <a:pt x="750" y="317"/>
                  <a:pt x="744" y="305"/>
                </a:cubicBezTo>
                <a:cubicBezTo>
                  <a:pt x="734" y="285"/>
                  <a:pt x="719" y="287"/>
                  <a:pt x="701" y="296"/>
                </a:cubicBezTo>
                <a:close/>
                <a:moveTo>
                  <a:pt x="696" y="210"/>
                </a:moveTo>
                <a:cubicBezTo>
                  <a:pt x="707" y="192"/>
                  <a:pt x="694" y="180"/>
                  <a:pt x="677" y="167"/>
                </a:cubicBezTo>
                <a:cubicBezTo>
                  <a:pt x="667" y="173"/>
                  <a:pt x="657" y="180"/>
                  <a:pt x="649" y="185"/>
                </a:cubicBezTo>
                <a:cubicBezTo>
                  <a:pt x="652" y="205"/>
                  <a:pt x="655" y="222"/>
                  <a:pt x="675" y="223"/>
                </a:cubicBezTo>
                <a:cubicBezTo>
                  <a:pt x="682" y="223"/>
                  <a:pt x="693" y="217"/>
                  <a:pt x="696" y="210"/>
                </a:cubicBezTo>
                <a:close/>
                <a:moveTo>
                  <a:pt x="623" y="402"/>
                </a:moveTo>
                <a:cubicBezTo>
                  <a:pt x="632" y="381"/>
                  <a:pt x="628" y="364"/>
                  <a:pt x="606" y="351"/>
                </a:cubicBezTo>
                <a:cubicBezTo>
                  <a:pt x="574" y="362"/>
                  <a:pt x="565" y="372"/>
                  <a:pt x="567" y="392"/>
                </a:cubicBezTo>
                <a:cubicBezTo>
                  <a:pt x="568" y="405"/>
                  <a:pt x="574" y="414"/>
                  <a:pt x="587" y="417"/>
                </a:cubicBezTo>
                <a:cubicBezTo>
                  <a:pt x="603" y="420"/>
                  <a:pt x="616" y="417"/>
                  <a:pt x="623" y="402"/>
                </a:cubicBezTo>
                <a:close/>
                <a:moveTo>
                  <a:pt x="454" y="836"/>
                </a:moveTo>
                <a:cubicBezTo>
                  <a:pt x="467" y="873"/>
                  <a:pt x="483" y="902"/>
                  <a:pt x="526" y="896"/>
                </a:cubicBezTo>
                <a:cubicBezTo>
                  <a:pt x="554" y="892"/>
                  <a:pt x="574" y="867"/>
                  <a:pt x="573" y="840"/>
                </a:cubicBezTo>
                <a:cubicBezTo>
                  <a:pt x="571" y="812"/>
                  <a:pt x="564" y="786"/>
                  <a:pt x="534" y="775"/>
                </a:cubicBezTo>
                <a:cubicBezTo>
                  <a:pt x="504" y="765"/>
                  <a:pt x="487" y="779"/>
                  <a:pt x="454" y="836"/>
                </a:cubicBezTo>
                <a:close/>
                <a:moveTo>
                  <a:pt x="675" y="445"/>
                </a:moveTo>
                <a:cubicBezTo>
                  <a:pt x="679" y="462"/>
                  <a:pt x="691" y="469"/>
                  <a:pt x="707" y="468"/>
                </a:cubicBezTo>
                <a:cubicBezTo>
                  <a:pt x="727" y="466"/>
                  <a:pt x="739" y="447"/>
                  <a:pt x="741" y="417"/>
                </a:cubicBezTo>
                <a:cubicBezTo>
                  <a:pt x="729" y="410"/>
                  <a:pt x="717" y="404"/>
                  <a:pt x="706" y="397"/>
                </a:cubicBezTo>
                <a:cubicBezTo>
                  <a:pt x="677" y="412"/>
                  <a:pt x="670" y="424"/>
                  <a:pt x="675" y="445"/>
                </a:cubicBezTo>
                <a:close/>
                <a:moveTo>
                  <a:pt x="650" y="586"/>
                </a:moveTo>
                <a:cubicBezTo>
                  <a:pt x="663" y="606"/>
                  <a:pt x="676" y="607"/>
                  <a:pt x="708" y="594"/>
                </a:cubicBezTo>
                <a:cubicBezTo>
                  <a:pt x="713" y="582"/>
                  <a:pt x="718" y="570"/>
                  <a:pt x="723" y="556"/>
                </a:cubicBezTo>
                <a:cubicBezTo>
                  <a:pt x="693" y="530"/>
                  <a:pt x="671" y="525"/>
                  <a:pt x="654" y="540"/>
                </a:cubicBezTo>
                <a:cubicBezTo>
                  <a:pt x="642" y="550"/>
                  <a:pt x="640" y="571"/>
                  <a:pt x="650" y="586"/>
                </a:cubicBezTo>
                <a:close/>
                <a:moveTo>
                  <a:pt x="261" y="1622"/>
                </a:moveTo>
                <a:cubicBezTo>
                  <a:pt x="263" y="1642"/>
                  <a:pt x="266" y="1662"/>
                  <a:pt x="268" y="1679"/>
                </a:cubicBezTo>
                <a:cubicBezTo>
                  <a:pt x="301" y="1689"/>
                  <a:pt x="329" y="1698"/>
                  <a:pt x="345" y="1668"/>
                </a:cubicBezTo>
                <a:cubicBezTo>
                  <a:pt x="350" y="1657"/>
                  <a:pt x="350" y="1636"/>
                  <a:pt x="343" y="1626"/>
                </a:cubicBezTo>
                <a:cubicBezTo>
                  <a:pt x="322" y="1596"/>
                  <a:pt x="294" y="1605"/>
                  <a:pt x="261" y="1622"/>
                </a:cubicBezTo>
                <a:close/>
                <a:moveTo>
                  <a:pt x="428" y="1103"/>
                </a:moveTo>
                <a:cubicBezTo>
                  <a:pt x="495" y="1097"/>
                  <a:pt x="500" y="1090"/>
                  <a:pt x="479" y="1024"/>
                </a:cubicBezTo>
                <a:cubicBezTo>
                  <a:pt x="462" y="1021"/>
                  <a:pt x="443" y="1017"/>
                  <a:pt x="426" y="1014"/>
                </a:cubicBezTo>
                <a:cubicBezTo>
                  <a:pt x="403" y="1045"/>
                  <a:pt x="396" y="1073"/>
                  <a:pt x="428" y="1103"/>
                </a:cubicBezTo>
                <a:close/>
                <a:moveTo>
                  <a:pt x="331" y="200"/>
                </a:moveTo>
                <a:cubicBezTo>
                  <a:pt x="309" y="209"/>
                  <a:pt x="301" y="225"/>
                  <a:pt x="309" y="242"/>
                </a:cubicBezTo>
                <a:cubicBezTo>
                  <a:pt x="317" y="259"/>
                  <a:pt x="339" y="270"/>
                  <a:pt x="354" y="263"/>
                </a:cubicBezTo>
                <a:cubicBezTo>
                  <a:pt x="372" y="256"/>
                  <a:pt x="381" y="233"/>
                  <a:pt x="374" y="214"/>
                </a:cubicBezTo>
                <a:cubicBezTo>
                  <a:pt x="367" y="198"/>
                  <a:pt x="350" y="192"/>
                  <a:pt x="331" y="200"/>
                </a:cubicBezTo>
                <a:close/>
                <a:moveTo>
                  <a:pt x="402" y="415"/>
                </a:moveTo>
                <a:cubicBezTo>
                  <a:pt x="431" y="395"/>
                  <a:pt x="435" y="387"/>
                  <a:pt x="428" y="366"/>
                </a:cubicBezTo>
                <a:cubicBezTo>
                  <a:pt x="420" y="341"/>
                  <a:pt x="410" y="337"/>
                  <a:pt x="369" y="341"/>
                </a:cubicBezTo>
                <a:cubicBezTo>
                  <a:pt x="342" y="387"/>
                  <a:pt x="349" y="402"/>
                  <a:pt x="402" y="415"/>
                </a:cubicBezTo>
                <a:close/>
                <a:moveTo>
                  <a:pt x="568" y="1183"/>
                </a:moveTo>
                <a:cubicBezTo>
                  <a:pt x="590" y="1202"/>
                  <a:pt x="612" y="1204"/>
                  <a:pt x="634" y="1187"/>
                </a:cubicBezTo>
                <a:cubicBezTo>
                  <a:pt x="664" y="1164"/>
                  <a:pt x="666" y="1133"/>
                  <a:pt x="640" y="1085"/>
                </a:cubicBezTo>
                <a:cubicBezTo>
                  <a:pt x="620" y="1085"/>
                  <a:pt x="599" y="1085"/>
                  <a:pt x="575" y="1085"/>
                </a:cubicBezTo>
                <a:cubicBezTo>
                  <a:pt x="540" y="1146"/>
                  <a:pt x="540" y="1159"/>
                  <a:pt x="568" y="1183"/>
                </a:cubicBezTo>
                <a:close/>
                <a:moveTo>
                  <a:pt x="326" y="1192"/>
                </a:moveTo>
                <a:cubicBezTo>
                  <a:pt x="299" y="1168"/>
                  <a:pt x="269" y="1174"/>
                  <a:pt x="239" y="1201"/>
                </a:cubicBezTo>
                <a:cubicBezTo>
                  <a:pt x="238" y="1240"/>
                  <a:pt x="245" y="1274"/>
                  <a:pt x="286" y="1280"/>
                </a:cubicBezTo>
                <a:cubicBezTo>
                  <a:pt x="301" y="1282"/>
                  <a:pt x="324" y="1270"/>
                  <a:pt x="335" y="1257"/>
                </a:cubicBezTo>
                <a:cubicBezTo>
                  <a:pt x="355" y="1235"/>
                  <a:pt x="343" y="1208"/>
                  <a:pt x="326" y="1192"/>
                </a:cubicBezTo>
                <a:close/>
                <a:moveTo>
                  <a:pt x="483" y="216"/>
                </a:moveTo>
                <a:cubicBezTo>
                  <a:pt x="490" y="200"/>
                  <a:pt x="482" y="186"/>
                  <a:pt x="470" y="175"/>
                </a:cubicBezTo>
                <a:cubicBezTo>
                  <a:pt x="452" y="169"/>
                  <a:pt x="440" y="177"/>
                  <a:pt x="431" y="192"/>
                </a:cubicBezTo>
                <a:cubicBezTo>
                  <a:pt x="422" y="207"/>
                  <a:pt x="428" y="219"/>
                  <a:pt x="439" y="233"/>
                </a:cubicBezTo>
                <a:cubicBezTo>
                  <a:pt x="459" y="237"/>
                  <a:pt x="475" y="234"/>
                  <a:pt x="483" y="216"/>
                </a:cubicBezTo>
                <a:close/>
                <a:moveTo>
                  <a:pt x="532" y="275"/>
                </a:moveTo>
                <a:cubicBezTo>
                  <a:pt x="519" y="266"/>
                  <a:pt x="489" y="269"/>
                  <a:pt x="478" y="284"/>
                </a:cubicBezTo>
                <a:cubicBezTo>
                  <a:pt x="471" y="293"/>
                  <a:pt x="468" y="309"/>
                  <a:pt x="471" y="319"/>
                </a:cubicBezTo>
                <a:cubicBezTo>
                  <a:pt x="476" y="337"/>
                  <a:pt x="501" y="340"/>
                  <a:pt x="539" y="329"/>
                </a:cubicBezTo>
                <a:cubicBezTo>
                  <a:pt x="551" y="296"/>
                  <a:pt x="549" y="286"/>
                  <a:pt x="532" y="275"/>
                </a:cubicBezTo>
                <a:close/>
                <a:moveTo>
                  <a:pt x="488" y="133"/>
                </a:moveTo>
                <a:cubicBezTo>
                  <a:pt x="502" y="99"/>
                  <a:pt x="504" y="81"/>
                  <a:pt x="487" y="74"/>
                </a:cubicBezTo>
                <a:cubicBezTo>
                  <a:pt x="474" y="69"/>
                  <a:pt x="456" y="70"/>
                  <a:pt x="444" y="75"/>
                </a:cubicBezTo>
                <a:cubicBezTo>
                  <a:pt x="428" y="82"/>
                  <a:pt x="432" y="100"/>
                  <a:pt x="436" y="113"/>
                </a:cubicBezTo>
                <a:cubicBezTo>
                  <a:pt x="440" y="130"/>
                  <a:pt x="459" y="136"/>
                  <a:pt x="488" y="133"/>
                </a:cubicBezTo>
                <a:close/>
                <a:moveTo>
                  <a:pt x="505" y="478"/>
                </a:moveTo>
                <a:cubicBezTo>
                  <a:pt x="479" y="484"/>
                  <a:pt x="474" y="505"/>
                  <a:pt x="470" y="531"/>
                </a:cubicBezTo>
                <a:cubicBezTo>
                  <a:pt x="484" y="539"/>
                  <a:pt x="498" y="548"/>
                  <a:pt x="512" y="557"/>
                </a:cubicBezTo>
                <a:cubicBezTo>
                  <a:pt x="545" y="533"/>
                  <a:pt x="553" y="521"/>
                  <a:pt x="548" y="505"/>
                </a:cubicBezTo>
                <a:cubicBezTo>
                  <a:pt x="543" y="489"/>
                  <a:pt x="521" y="474"/>
                  <a:pt x="505" y="478"/>
                </a:cubicBezTo>
                <a:close/>
                <a:moveTo>
                  <a:pt x="529" y="19"/>
                </a:moveTo>
                <a:cubicBezTo>
                  <a:pt x="532" y="13"/>
                  <a:pt x="536" y="7"/>
                  <a:pt x="540" y="0"/>
                </a:cubicBezTo>
                <a:cubicBezTo>
                  <a:pt x="489" y="0"/>
                  <a:pt x="489" y="0"/>
                  <a:pt x="489" y="0"/>
                </a:cubicBezTo>
                <a:cubicBezTo>
                  <a:pt x="495" y="17"/>
                  <a:pt x="509" y="22"/>
                  <a:pt x="529" y="19"/>
                </a:cubicBezTo>
                <a:close/>
                <a:moveTo>
                  <a:pt x="930" y="383"/>
                </a:moveTo>
                <a:cubicBezTo>
                  <a:pt x="931" y="364"/>
                  <a:pt x="921" y="358"/>
                  <a:pt x="884" y="357"/>
                </a:cubicBezTo>
                <a:cubicBezTo>
                  <a:pt x="861" y="385"/>
                  <a:pt x="861" y="388"/>
                  <a:pt x="883" y="416"/>
                </a:cubicBezTo>
                <a:cubicBezTo>
                  <a:pt x="916" y="414"/>
                  <a:pt x="929" y="405"/>
                  <a:pt x="930" y="383"/>
                </a:cubicBezTo>
                <a:close/>
                <a:moveTo>
                  <a:pt x="1013" y="51"/>
                </a:moveTo>
                <a:cubicBezTo>
                  <a:pt x="1029" y="43"/>
                  <a:pt x="1036" y="21"/>
                  <a:pt x="1029" y="3"/>
                </a:cubicBezTo>
                <a:cubicBezTo>
                  <a:pt x="1028" y="2"/>
                  <a:pt x="1028" y="1"/>
                  <a:pt x="1027" y="0"/>
                </a:cubicBezTo>
                <a:cubicBezTo>
                  <a:pt x="961" y="0"/>
                  <a:pt x="961" y="0"/>
                  <a:pt x="961" y="0"/>
                </a:cubicBezTo>
                <a:cubicBezTo>
                  <a:pt x="956" y="9"/>
                  <a:pt x="955" y="21"/>
                  <a:pt x="960" y="31"/>
                </a:cubicBezTo>
                <a:cubicBezTo>
                  <a:pt x="967" y="50"/>
                  <a:pt x="995" y="59"/>
                  <a:pt x="1013" y="51"/>
                </a:cubicBezTo>
                <a:close/>
                <a:moveTo>
                  <a:pt x="992" y="117"/>
                </a:moveTo>
                <a:cubicBezTo>
                  <a:pt x="1013" y="150"/>
                  <a:pt x="1018" y="151"/>
                  <a:pt x="1047" y="122"/>
                </a:cubicBezTo>
                <a:cubicBezTo>
                  <a:pt x="1044" y="112"/>
                  <a:pt x="1041" y="102"/>
                  <a:pt x="1039" y="92"/>
                </a:cubicBezTo>
                <a:cubicBezTo>
                  <a:pt x="1016" y="88"/>
                  <a:pt x="1000" y="92"/>
                  <a:pt x="992" y="117"/>
                </a:cubicBezTo>
                <a:close/>
                <a:moveTo>
                  <a:pt x="824" y="466"/>
                </a:moveTo>
                <a:cubicBezTo>
                  <a:pt x="845" y="433"/>
                  <a:pt x="844" y="431"/>
                  <a:pt x="816" y="408"/>
                </a:cubicBezTo>
                <a:cubicBezTo>
                  <a:pt x="798" y="416"/>
                  <a:pt x="785" y="428"/>
                  <a:pt x="791" y="450"/>
                </a:cubicBezTo>
                <a:cubicBezTo>
                  <a:pt x="795" y="466"/>
                  <a:pt x="808" y="471"/>
                  <a:pt x="824" y="466"/>
                </a:cubicBezTo>
                <a:close/>
                <a:moveTo>
                  <a:pt x="799" y="1501"/>
                </a:moveTo>
                <a:cubicBezTo>
                  <a:pt x="822" y="1449"/>
                  <a:pt x="818" y="1422"/>
                  <a:pt x="785" y="1403"/>
                </a:cubicBezTo>
                <a:cubicBezTo>
                  <a:pt x="756" y="1387"/>
                  <a:pt x="740" y="1398"/>
                  <a:pt x="710" y="1454"/>
                </a:cubicBezTo>
                <a:cubicBezTo>
                  <a:pt x="735" y="1510"/>
                  <a:pt x="740" y="1512"/>
                  <a:pt x="799" y="1501"/>
                </a:cubicBezTo>
                <a:close/>
                <a:moveTo>
                  <a:pt x="770" y="1265"/>
                </a:moveTo>
                <a:cubicBezTo>
                  <a:pt x="761" y="1248"/>
                  <a:pt x="740" y="1231"/>
                  <a:pt x="721" y="1227"/>
                </a:cubicBezTo>
                <a:cubicBezTo>
                  <a:pt x="687" y="1220"/>
                  <a:pt x="679" y="1250"/>
                  <a:pt x="668" y="1286"/>
                </a:cubicBezTo>
                <a:cubicBezTo>
                  <a:pt x="692" y="1299"/>
                  <a:pt x="712" y="1310"/>
                  <a:pt x="731" y="1320"/>
                </a:cubicBezTo>
                <a:cubicBezTo>
                  <a:pt x="757" y="1307"/>
                  <a:pt x="786" y="1296"/>
                  <a:pt x="770" y="1265"/>
                </a:cubicBezTo>
                <a:close/>
                <a:moveTo>
                  <a:pt x="932" y="500"/>
                </a:moveTo>
                <a:cubicBezTo>
                  <a:pt x="936" y="515"/>
                  <a:pt x="948" y="530"/>
                  <a:pt x="960" y="540"/>
                </a:cubicBezTo>
                <a:cubicBezTo>
                  <a:pt x="971" y="550"/>
                  <a:pt x="999" y="543"/>
                  <a:pt x="1010" y="531"/>
                </a:cubicBezTo>
                <a:cubicBezTo>
                  <a:pt x="1022" y="519"/>
                  <a:pt x="1023" y="506"/>
                  <a:pt x="1013" y="492"/>
                </a:cubicBezTo>
                <a:cubicBezTo>
                  <a:pt x="1003" y="477"/>
                  <a:pt x="994" y="462"/>
                  <a:pt x="982" y="445"/>
                </a:cubicBezTo>
                <a:cubicBezTo>
                  <a:pt x="969" y="452"/>
                  <a:pt x="962" y="456"/>
                  <a:pt x="955" y="459"/>
                </a:cubicBezTo>
                <a:cubicBezTo>
                  <a:pt x="937" y="467"/>
                  <a:pt x="928" y="484"/>
                  <a:pt x="932" y="500"/>
                </a:cubicBezTo>
                <a:close/>
                <a:moveTo>
                  <a:pt x="960" y="291"/>
                </a:moveTo>
                <a:cubicBezTo>
                  <a:pt x="960" y="306"/>
                  <a:pt x="960" y="320"/>
                  <a:pt x="959" y="332"/>
                </a:cubicBezTo>
                <a:cubicBezTo>
                  <a:pt x="973" y="343"/>
                  <a:pt x="986" y="355"/>
                  <a:pt x="998" y="338"/>
                </a:cubicBezTo>
                <a:cubicBezTo>
                  <a:pt x="1005" y="329"/>
                  <a:pt x="1008" y="313"/>
                  <a:pt x="1005" y="303"/>
                </a:cubicBezTo>
                <a:cubicBezTo>
                  <a:pt x="1000" y="283"/>
                  <a:pt x="982" y="287"/>
                  <a:pt x="960" y="291"/>
                </a:cubicBezTo>
                <a:close/>
                <a:moveTo>
                  <a:pt x="660" y="935"/>
                </a:moveTo>
                <a:cubicBezTo>
                  <a:pt x="640" y="960"/>
                  <a:pt x="645" y="978"/>
                  <a:pt x="687" y="1031"/>
                </a:cubicBezTo>
                <a:cubicBezTo>
                  <a:pt x="751" y="1032"/>
                  <a:pt x="769" y="1021"/>
                  <a:pt x="780" y="976"/>
                </a:cubicBezTo>
                <a:cubicBezTo>
                  <a:pt x="787" y="948"/>
                  <a:pt x="777" y="928"/>
                  <a:pt x="752" y="915"/>
                </a:cubicBezTo>
                <a:cubicBezTo>
                  <a:pt x="725" y="901"/>
                  <a:pt x="680" y="911"/>
                  <a:pt x="660" y="935"/>
                </a:cubicBezTo>
                <a:close/>
                <a:moveTo>
                  <a:pt x="3342" y="1988"/>
                </a:moveTo>
                <a:cubicBezTo>
                  <a:pt x="3359" y="1981"/>
                  <a:pt x="3362" y="1974"/>
                  <a:pt x="3358" y="1943"/>
                </a:cubicBezTo>
                <a:cubicBezTo>
                  <a:pt x="3336" y="1932"/>
                  <a:pt x="3327" y="1932"/>
                  <a:pt x="3316" y="1945"/>
                </a:cubicBezTo>
                <a:cubicBezTo>
                  <a:pt x="3306" y="1956"/>
                  <a:pt x="3303" y="1972"/>
                  <a:pt x="3310" y="1980"/>
                </a:cubicBezTo>
                <a:cubicBezTo>
                  <a:pt x="3318" y="1990"/>
                  <a:pt x="3329" y="1994"/>
                  <a:pt x="3342" y="1988"/>
                </a:cubicBezTo>
                <a:close/>
                <a:moveTo>
                  <a:pt x="1058" y="223"/>
                </a:moveTo>
                <a:cubicBezTo>
                  <a:pt x="1053" y="212"/>
                  <a:pt x="1047" y="201"/>
                  <a:pt x="1041" y="189"/>
                </a:cubicBezTo>
                <a:cubicBezTo>
                  <a:pt x="1000" y="187"/>
                  <a:pt x="993" y="190"/>
                  <a:pt x="988" y="211"/>
                </a:cubicBezTo>
                <a:cubicBezTo>
                  <a:pt x="984" y="227"/>
                  <a:pt x="988" y="239"/>
                  <a:pt x="1003" y="247"/>
                </a:cubicBezTo>
                <a:cubicBezTo>
                  <a:pt x="1023" y="256"/>
                  <a:pt x="1040" y="249"/>
                  <a:pt x="1058" y="223"/>
                </a:cubicBezTo>
                <a:close/>
                <a:moveTo>
                  <a:pt x="3243" y="2006"/>
                </a:moveTo>
                <a:cubicBezTo>
                  <a:pt x="3245" y="1988"/>
                  <a:pt x="3236" y="1978"/>
                  <a:pt x="3221" y="1973"/>
                </a:cubicBezTo>
                <a:cubicBezTo>
                  <a:pt x="3201" y="1966"/>
                  <a:pt x="3190" y="1978"/>
                  <a:pt x="3175" y="1998"/>
                </a:cubicBezTo>
                <a:cubicBezTo>
                  <a:pt x="3177" y="2004"/>
                  <a:pt x="3180" y="2014"/>
                  <a:pt x="3182" y="2020"/>
                </a:cubicBezTo>
                <a:cubicBezTo>
                  <a:pt x="3213" y="2036"/>
                  <a:pt x="3230" y="2026"/>
                  <a:pt x="3243" y="2006"/>
                </a:cubicBezTo>
                <a:close/>
                <a:moveTo>
                  <a:pt x="815" y="0"/>
                </a:moveTo>
                <a:cubicBezTo>
                  <a:pt x="766" y="0"/>
                  <a:pt x="766" y="0"/>
                  <a:pt x="766" y="0"/>
                </a:cubicBezTo>
                <a:cubicBezTo>
                  <a:pt x="770" y="7"/>
                  <a:pt x="776" y="14"/>
                  <a:pt x="784" y="23"/>
                </a:cubicBezTo>
                <a:cubicBezTo>
                  <a:pt x="796" y="16"/>
                  <a:pt x="810" y="12"/>
                  <a:pt x="815" y="0"/>
                </a:cubicBezTo>
                <a:close/>
                <a:moveTo>
                  <a:pt x="816" y="314"/>
                </a:moveTo>
                <a:cubicBezTo>
                  <a:pt x="822" y="327"/>
                  <a:pt x="843" y="336"/>
                  <a:pt x="856" y="331"/>
                </a:cubicBezTo>
                <a:cubicBezTo>
                  <a:pt x="869" y="326"/>
                  <a:pt x="875" y="307"/>
                  <a:pt x="869" y="291"/>
                </a:cubicBezTo>
                <a:cubicBezTo>
                  <a:pt x="864" y="275"/>
                  <a:pt x="847" y="268"/>
                  <a:pt x="830" y="275"/>
                </a:cubicBezTo>
                <a:cubicBezTo>
                  <a:pt x="816" y="280"/>
                  <a:pt x="809" y="300"/>
                  <a:pt x="816" y="314"/>
                </a:cubicBezTo>
                <a:close/>
                <a:moveTo>
                  <a:pt x="771" y="130"/>
                </a:moveTo>
                <a:cubicBezTo>
                  <a:pt x="805" y="158"/>
                  <a:pt x="811" y="157"/>
                  <a:pt x="825" y="121"/>
                </a:cubicBezTo>
                <a:cubicBezTo>
                  <a:pt x="816" y="112"/>
                  <a:pt x="805" y="103"/>
                  <a:pt x="792" y="91"/>
                </a:cubicBezTo>
                <a:cubicBezTo>
                  <a:pt x="784" y="107"/>
                  <a:pt x="777" y="119"/>
                  <a:pt x="771" y="130"/>
                </a:cubicBezTo>
                <a:close/>
                <a:moveTo>
                  <a:pt x="845" y="597"/>
                </a:moveTo>
                <a:cubicBezTo>
                  <a:pt x="863" y="590"/>
                  <a:pt x="873" y="567"/>
                  <a:pt x="865" y="548"/>
                </a:cubicBezTo>
                <a:cubicBezTo>
                  <a:pt x="860" y="533"/>
                  <a:pt x="838" y="526"/>
                  <a:pt x="818" y="533"/>
                </a:cubicBezTo>
                <a:cubicBezTo>
                  <a:pt x="800" y="539"/>
                  <a:pt x="791" y="556"/>
                  <a:pt x="798" y="573"/>
                </a:cubicBezTo>
                <a:cubicBezTo>
                  <a:pt x="807" y="593"/>
                  <a:pt x="828" y="604"/>
                  <a:pt x="845" y="597"/>
                </a:cubicBezTo>
                <a:close/>
                <a:moveTo>
                  <a:pt x="774" y="237"/>
                </a:moveTo>
                <a:cubicBezTo>
                  <a:pt x="783" y="237"/>
                  <a:pt x="796" y="229"/>
                  <a:pt x="800" y="221"/>
                </a:cubicBezTo>
                <a:cubicBezTo>
                  <a:pt x="807" y="208"/>
                  <a:pt x="795" y="198"/>
                  <a:pt x="767" y="192"/>
                </a:cubicBezTo>
                <a:cubicBezTo>
                  <a:pt x="756" y="218"/>
                  <a:pt x="758" y="236"/>
                  <a:pt x="774" y="237"/>
                </a:cubicBezTo>
                <a:close/>
                <a:moveTo>
                  <a:pt x="887" y="109"/>
                </a:moveTo>
                <a:cubicBezTo>
                  <a:pt x="904" y="114"/>
                  <a:pt x="915" y="100"/>
                  <a:pt x="919" y="87"/>
                </a:cubicBezTo>
                <a:cubicBezTo>
                  <a:pt x="925" y="66"/>
                  <a:pt x="913" y="52"/>
                  <a:pt x="892" y="44"/>
                </a:cubicBezTo>
                <a:cubicBezTo>
                  <a:pt x="870" y="54"/>
                  <a:pt x="855" y="66"/>
                  <a:pt x="862" y="89"/>
                </a:cubicBezTo>
                <a:cubicBezTo>
                  <a:pt x="865" y="98"/>
                  <a:pt x="878" y="106"/>
                  <a:pt x="887" y="109"/>
                </a:cubicBezTo>
                <a:close/>
                <a:moveTo>
                  <a:pt x="892" y="1231"/>
                </a:moveTo>
                <a:cubicBezTo>
                  <a:pt x="920" y="1234"/>
                  <a:pt x="955" y="1201"/>
                  <a:pt x="958" y="1168"/>
                </a:cubicBezTo>
                <a:cubicBezTo>
                  <a:pt x="960" y="1138"/>
                  <a:pt x="938" y="1115"/>
                  <a:pt x="905" y="1112"/>
                </a:cubicBezTo>
                <a:cubicBezTo>
                  <a:pt x="870" y="1110"/>
                  <a:pt x="837" y="1131"/>
                  <a:pt x="834" y="1159"/>
                </a:cubicBezTo>
                <a:cubicBezTo>
                  <a:pt x="832" y="1189"/>
                  <a:pt x="863" y="1228"/>
                  <a:pt x="892" y="1231"/>
                </a:cubicBezTo>
                <a:close/>
                <a:moveTo>
                  <a:pt x="335" y="124"/>
                </a:moveTo>
                <a:cubicBezTo>
                  <a:pt x="378" y="105"/>
                  <a:pt x="381" y="80"/>
                  <a:pt x="371" y="49"/>
                </a:cubicBezTo>
                <a:cubicBezTo>
                  <a:pt x="354" y="32"/>
                  <a:pt x="336" y="33"/>
                  <a:pt x="318" y="45"/>
                </a:cubicBezTo>
                <a:cubicBezTo>
                  <a:pt x="294" y="60"/>
                  <a:pt x="297" y="81"/>
                  <a:pt x="306" y="114"/>
                </a:cubicBezTo>
                <a:cubicBezTo>
                  <a:pt x="313" y="116"/>
                  <a:pt x="327" y="121"/>
                  <a:pt x="335" y="124"/>
                </a:cubicBezTo>
                <a:close/>
                <a:moveTo>
                  <a:pt x="918" y="230"/>
                </a:moveTo>
                <a:cubicBezTo>
                  <a:pt x="933" y="236"/>
                  <a:pt x="944" y="229"/>
                  <a:pt x="950" y="216"/>
                </a:cubicBezTo>
                <a:cubicBezTo>
                  <a:pt x="958" y="199"/>
                  <a:pt x="945" y="183"/>
                  <a:pt x="915" y="175"/>
                </a:cubicBezTo>
                <a:cubicBezTo>
                  <a:pt x="899" y="209"/>
                  <a:pt x="900" y="223"/>
                  <a:pt x="918" y="230"/>
                </a:cubicBezTo>
                <a:close/>
                <a:moveTo>
                  <a:pt x="3461" y="1947"/>
                </a:moveTo>
                <a:cubicBezTo>
                  <a:pt x="3447" y="1944"/>
                  <a:pt x="3431" y="1955"/>
                  <a:pt x="3427" y="1973"/>
                </a:cubicBezTo>
                <a:cubicBezTo>
                  <a:pt x="3424" y="1986"/>
                  <a:pt x="3425" y="1999"/>
                  <a:pt x="3435" y="2009"/>
                </a:cubicBezTo>
                <a:cubicBezTo>
                  <a:pt x="3444" y="2010"/>
                  <a:pt x="3453" y="2012"/>
                  <a:pt x="3465" y="2015"/>
                </a:cubicBezTo>
                <a:cubicBezTo>
                  <a:pt x="3471" y="2006"/>
                  <a:pt x="3480" y="1997"/>
                  <a:pt x="3483" y="1987"/>
                </a:cubicBezTo>
                <a:cubicBezTo>
                  <a:pt x="3489" y="1970"/>
                  <a:pt x="3477" y="1951"/>
                  <a:pt x="3461" y="1947"/>
                </a:cubicBezTo>
                <a:close/>
                <a:moveTo>
                  <a:pt x="1142" y="194"/>
                </a:moveTo>
                <a:cubicBezTo>
                  <a:pt x="1123" y="190"/>
                  <a:pt x="1115" y="197"/>
                  <a:pt x="1099" y="233"/>
                </a:cubicBezTo>
                <a:cubicBezTo>
                  <a:pt x="1115" y="267"/>
                  <a:pt x="1126" y="273"/>
                  <a:pt x="1152" y="267"/>
                </a:cubicBezTo>
                <a:cubicBezTo>
                  <a:pt x="1169" y="263"/>
                  <a:pt x="1177" y="253"/>
                  <a:pt x="1177" y="236"/>
                </a:cubicBezTo>
                <a:cubicBezTo>
                  <a:pt x="1177" y="218"/>
                  <a:pt x="1159" y="198"/>
                  <a:pt x="1142" y="194"/>
                </a:cubicBezTo>
                <a:close/>
                <a:moveTo>
                  <a:pt x="1139" y="60"/>
                </a:moveTo>
                <a:cubicBezTo>
                  <a:pt x="1123" y="76"/>
                  <a:pt x="1112" y="92"/>
                  <a:pt x="1127" y="113"/>
                </a:cubicBezTo>
                <a:cubicBezTo>
                  <a:pt x="1136" y="127"/>
                  <a:pt x="1154" y="131"/>
                  <a:pt x="1168" y="123"/>
                </a:cubicBezTo>
                <a:cubicBezTo>
                  <a:pt x="1183" y="114"/>
                  <a:pt x="1194" y="104"/>
                  <a:pt x="1192" y="85"/>
                </a:cubicBezTo>
                <a:cubicBezTo>
                  <a:pt x="1189" y="67"/>
                  <a:pt x="1178" y="61"/>
                  <a:pt x="1139" y="60"/>
                </a:cubicBezTo>
                <a:close/>
                <a:moveTo>
                  <a:pt x="3187" y="2109"/>
                </a:moveTo>
                <a:cubicBezTo>
                  <a:pt x="3174" y="2110"/>
                  <a:pt x="3169" y="2119"/>
                  <a:pt x="3166" y="2132"/>
                </a:cubicBezTo>
                <a:cubicBezTo>
                  <a:pt x="3173" y="2146"/>
                  <a:pt x="3183" y="2154"/>
                  <a:pt x="3197" y="2150"/>
                </a:cubicBezTo>
                <a:cubicBezTo>
                  <a:pt x="3210" y="2147"/>
                  <a:pt x="3214" y="2136"/>
                  <a:pt x="3215" y="2123"/>
                </a:cubicBezTo>
                <a:cubicBezTo>
                  <a:pt x="3210" y="2110"/>
                  <a:pt x="3200" y="2107"/>
                  <a:pt x="3187" y="2109"/>
                </a:cubicBezTo>
                <a:close/>
                <a:moveTo>
                  <a:pt x="3034" y="2158"/>
                </a:moveTo>
                <a:cubicBezTo>
                  <a:pt x="3084" y="2158"/>
                  <a:pt x="3084" y="2158"/>
                  <a:pt x="3084" y="2158"/>
                </a:cubicBezTo>
                <a:cubicBezTo>
                  <a:pt x="3081" y="2154"/>
                  <a:pt x="3076" y="2148"/>
                  <a:pt x="3070" y="2142"/>
                </a:cubicBezTo>
                <a:cubicBezTo>
                  <a:pt x="3049" y="2144"/>
                  <a:pt x="3037" y="2149"/>
                  <a:pt x="3034" y="2158"/>
                </a:cubicBezTo>
                <a:close/>
                <a:moveTo>
                  <a:pt x="1071" y="344"/>
                </a:moveTo>
                <a:cubicBezTo>
                  <a:pt x="1055" y="350"/>
                  <a:pt x="1042" y="377"/>
                  <a:pt x="1048" y="393"/>
                </a:cubicBezTo>
                <a:cubicBezTo>
                  <a:pt x="1054" y="409"/>
                  <a:pt x="1081" y="418"/>
                  <a:pt x="1098" y="411"/>
                </a:cubicBezTo>
                <a:cubicBezTo>
                  <a:pt x="1115" y="404"/>
                  <a:pt x="1122" y="386"/>
                  <a:pt x="1114" y="369"/>
                </a:cubicBezTo>
                <a:cubicBezTo>
                  <a:pt x="1106" y="349"/>
                  <a:pt x="1086" y="338"/>
                  <a:pt x="1071" y="344"/>
                </a:cubicBezTo>
                <a:close/>
                <a:moveTo>
                  <a:pt x="3136" y="2053"/>
                </a:moveTo>
                <a:cubicBezTo>
                  <a:pt x="3120" y="2044"/>
                  <a:pt x="3107" y="2047"/>
                  <a:pt x="3100" y="2060"/>
                </a:cubicBezTo>
                <a:cubicBezTo>
                  <a:pt x="3094" y="2073"/>
                  <a:pt x="3098" y="2090"/>
                  <a:pt x="3109" y="2097"/>
                </a:cubicBezTo>
                <a:cubicBezTo>
                  <a:pt x="3121" y="2104"/>
                  <a:pt x="3140" y="2098"/>
                  <a:pt x="3147" y="2085"/>
                </a:cubicBezTo>
                <a:cubicBezTo>
                  <a:pt x="3154" y="2074"/>
                  <a:pt x="3149" y="2060"/>
                  <a:pt x="3136" y="2053"/>
                </a:cubicBezTo>
                <a:close/>
                <a:moveTo>
                  <a:pt x="268" y="853"/>
                </a:moveTo>
                <a:cubicBezTo>
                  <a:pt x="301" y="856"/>
                  <a:pt x="338" y="821"/>
                  <a:pt x="343" y="782"/>
                </a:cubicBezTo>
                <a:cubicBezTo>
                  <a:pt x="348" y="744"/>
                  <a:pt x="315" y="710"/>
                  <a:pt x="269" y="704"/>
                </a:cubicBezTo>
                <a:cubicBezTo>
                  <a:pt x="234" y="700"/>
                  <a:pt x="191" y="733"/>
                  <a:pt x="187" y="768"/>
                </a:cubicBezTo>
                <a:cubicBezTo>
                  <a:pt x="184" y="801"/>
                  <a:pt x="230" y="849"/>
                  <a:pt x="268" y="853"/>
                </a:cubicBezTo>
                <a:close/>
                <a:moveTo>
                  <a:pt x="811" y="1944"/>
                </a:moveTo>
                <a:cubicBezTo>
                  <a:pt x="818" y="1971"/>
                  <a:pt x="848" y="1990"/>
                  <a:pt x="879" y="1986"/>
                </a:cubicBezTo>
                <a:cubicBezTo>
                  <a:pt x="919" y="1981"/>
                  <a:pt x="931" y="1963"/>
                  <a:pt x="935" y="1904"/>
                </a:cubicBezTo>
                <a:cubicBezTo>
                  <a:pt x="921" y="1887"/>
                  <a:pt x="906" y="1871"/>
                  <a:pt x="890" y="1852"/>
                </a:cubicBezTo>
                <a:cubicBezTo>
                  <a:pt x="826" y="1877"/>
                  <a:pt x="803" y="1907"/>
                  <a:pt x="811" y="1944"/>
                </a:cubicBezTo>
                <a:close/>
                <a:moveTo>
                  <a:pt x="691" y="1717"/>
                </a:moveTo>
                <a:cubicBezTo>
                  <a:pt x="672" y="1730"/>
                  <a:pt x="653" y="1743"/>
                  <a:pt x="634" y="1756"/>
                </a:cubicBezTo>
                <a:cubicBezTo>
                  <a:pt x="635" y="1811"/>
                  <a:pt x="647" y="1831"/>
                  <a:pt x="684" y="1839"/>
                </a:cubicBezTo>
                <a:cubicBezTo>
                  <a:pt x="713" y="1846"/>
                  <a:pt x="732" y="1834"/>
                  <a:pt x="742" y="1808"/>
                </a:cubicBezTo>
                <a:cubicBezTo>
                  <a:pt x="754" y="1776"/>
                  <a:pt x="735" y="1743"/>
                  <a:pt x="691" y="1717"/>
                </a:cubicBezTo>
                <a:close/>
                <a:moveTo>
                  <a:pt x="987" y="1629"/>
                </a:moveTo>
                <a:cubicBezTo>
                  <a:pt x="960" y="1626"/>
                  <a:pt x="933" y="1654"/>
                  <a:pt x="927" y="1689"/>
                </a:cubicBezTo>
                <a:cubicBezTo>
                  <a:pt x="923" y="1722"/>
                  <a:pt x="942" y="1748"/>
                  <a:pt x="973" y="1750"/>
                </a:cubicBezTo>
                <a:cubicBezTo>
                  <a:pt x="1011" y="1752"/>
                  <a:pt x="1042" y="1729"/>
                  <a:pt x="1045" y="1697"/>
                </a:cubicBezTo>
                <a:cubicBezTo>
                  <a:pt x="1048" y="1665"/>
                  <a:pt x="1021" y="1633"/>
                  <a:pt x="987" y="1629"/>
                </a:cubicBezTo>
                <a:close/>
                <a:moveTo>
                  <a:pt x="830" y="1629"/>
                </a:moveTo>
                <a:cubicBezTo>
                  <a:pt x="795" y="1572"/>
                  <a:pt x="792" y="1571"/>
                  <a:pt x="736" y="1597"/>
                </a:cubicBezTo>
                <a:cubicBezTo>
                  <a:pt x="734" y="1630"/>
                  <a:pt x="743" y="1659"/>
                  <a:pt x="779" y="1667"/>
                </a:cubicBezTo>
                <a:cubicBezTo>
                  <a:pt x="808" y="1674"/>
                  <a:pt x="826" y="1657"/>
                  <a:pt x="830" y="1629"/>
                </a:cubicBezTo>
                <a:close/>
                <a:moveTo>
                  <a:pt x="3479" y="2116"/>
                </a:moveTo>
                <a:cubicBezTo>
                  <a:pt x="3475" y="2126"/>
                  <a:pt x="3479" y="2134"/>
                  <a:pt x="3489" y="2137"/>
                </a:cubicBezTo>
                <a:cubicBezTo>
                  <a:pt x="3496" y="2140"/>
                  <a:pt x="3508" y="2142"/>
                  <a:pt x="3513" y="2138"/>
                </a:cubicBezTo>
                <a:cubicBezTo>
                  <a:pt x="3526" y="2127"/>
                  <a:pt x="3523" y="2113"/>
                  <a:pt x="3513" y="2101"/>
                </a:cubicBezTo>
                <a:cubicBezTo>
                  <a:pt x="3498" y="2098"/>
                  <a:pt x="3485" y="2100"/>
                  <a:pt x="3479" y="2116"/>
                </a:cubicBezTo>
                <a:close/>
                <a:moveTo>
                  <a:pt x="3283" y="2086"/>
                </a:moveTo>
                <a:cubicBezTo>
                  <a:pt x="3280" y="2077"/>
                  <a:pt x="3271" y="2066"/>
                  <a:pt x="3262" y="2061"/>
                </a:cubicBezTo>
                <a:cubicBezTo>
                  <a:pt x="3251" y="2055"/>
                  <a:pt x="3242" y="2066"/>
                  <a:pt x="3236" y="2075"/>
                </a:cubicBezTo>
                <a:cubicBezTo>
                  <a:pt x="3228" y="2085"/>
                  <a:pt x="3233" y="2099"/>
                  <a:pt x="3248" y="2114"/>
                </a:cubicBezTo>
                <a:cubicBezTo>
                  <a:pt x="3275" y="2107"/>
                  <a:pt x="3286" y="2100"/>
                  <a:pt x="3283" y="2086"/>
                </a:cubicBezTo>
                <a:close/>
                <a:moveTo>
                  <a:pt x="3548" y="2158"/>
                </a:moveTo>
                <a:cubicBezTo>
                  <a:pt x="3561" y="2158"/>
                  <a:pt x="3561" y="2158"/>
                  <a:pt x="3561" y="2158"/>
                </a:cubicBezTo>
                <a:cubicBezTo>
                  <a:pt x="3557" y="2157"/>
                  <a:pt x="3552" y="2157"/>
                  <a:pt x="3548" y="2158"/>
                </a:cubicBezTo>
                <a:close/>
                <a:moveTo>
                  <a:pt x="3681" y="2125"/>
                </a:moveTo>
                <a:cubicBezTo>
                  <a:pt x="3674" y="2113"/>
                  <a:pt x="3663" y="2107"/>
                  <a:pt x="3649" y="2110"/>
                </a:cubicBezTo>
                <a:cubicBezTo>
                  <a:pt x="3632" y="2114"/>
                  <a:pt x="3627" y="2122"/>
                  <a:pt x="3627" y="2154"/>
                </a:cubicBezTo>
                <a:cubicBezTo>
                  <a:pt x="3629" y="2155"/>
                  <a:pt x="3632" y="2157"/>
                  <a:pt x="3634" y="2158"/>
                </a:cubicBezTo>
                <a:cubicBezTo>
                  <a:pt x="3678" y="2158"/>
                  <a:pt x="3678" y="2158"/>
                  <a:pt x="3678" y="2158"/>
                </a:cubicBezTo>
                <a:cubicBezTo>
                  <a:pt x="3686" y="2150"/>
                  <a:pt x="3688" y="2136"/>
                  <a:pt x="3681" y="2125"/>
                </a:cubicBezTo>
                <a:close/>
                <a:moveTo>
                  <a:pt x="3567" y="2012"/>
                </a:moveTo>
                <a:cubicBezTo>
                  <a:pt x="3553" y="2018"/>
                  <a:pt x="3546" y="2029"/>
                  <a:pt x="3550" y="2042"/>
                </a:cubicBezTo>
                <a:cubicBezTo>
                  <a:pt x="3555" y="2060"/>
                  <a:pt x="3564" y="2064"/>
                  <a:pt x="3591" y="2061"/>
                </a:cubicBezTo>
                <a:cubicBezTo>
                  <a:pt x="3595" y="2052"/>
                  <a:pt x="3599" y="2042"/>
                  <a:pt x="3604" y="2033"/>
                </a:cubicBezTo>
                <a:cubicBezTo>
                  <a:pt x="3592" y="2011"/>
                  <a:pt x="3583" y="2006"/>
                  <a:pt x="3567" y="2012"/>
                </a:cubicBezTo>
                <a:close/>
                <a:moveTo>
                  <a:pt x="3414" y="2045"/>
                </a:moveTo>
                <a:cubicBezTo>
                  <a:pt x="3395" y="2056"/>
                  <a:pt x="3398" y="2074"/>
                  <a:pt x="3402" y="2093"/>
                </a:cubicBezTo>
                <a:cubicBezTo>
                  <a:pt x="3419" y="2100"/>
                  <a:pt x="3433" y="2103"/>
                  <a:pt x="3443" y="2088"/>
                </a:cubicBezTo>
                <a:cubicBezTo>
                  <a:pt x="3450" y="2078"/>
                  <a:pt x="3452" y="2066"/>
                  <a:pt x="3442" y="2055"/>
                </a:cubicBezTo>
                <a:cubicBezTo>
                  <a:pt x="3434" y="2048"/>
                  <a:pt x="3426" y="2038"/>
                  <a:pt x="3414" y="2045"/>
                </a:cubicBezTo>
                <a:close/>
                <a:moveTo>
                  <a:pt x="3356" y="2047"/>
                </a:moveTo>
                <a:cubicBezTo>
                  <a:pt x="3348" y="2043"/>
                  <a:pt x="3337" y="2041"/>
                  <a:pt x="3329" y="2050"/>
                </a:cubicBezTo>
                <a:cubicBezTo>
                  <a:pt x="3320" y="2063"/>
                  <a:pt x="3323" y="2074"/>
                  <a:pt x="3335" y="2085"/>
                </a:cubicBezTo>
                <a:cubicBezTo>
                  <a:pt x="3342" y="2084"/>
                  <a:pt x="3351" y="2083"/>
                  <a:pt x="3360" y="2082"/>
                </a:cubicBezTo>
                <a:cubicBezTo>
                  <a:pt x="3363" y="2069"/>
                  <a:pt x="3372" y="2056"/>
                  <a:pt x="3356" y="2047"/>
                </a:cubicBezTo>
                <a:close/>
                <a:moveTo>
                  <a:pt x="3285" y="2152"/>
                </a:moveTo>
                <a:cubicBezTo>
                  <a:pt x="3283" y="2154"/>
                  <a:pt x="3281" y="2156"/>
                  <a:pt x="3280" y="2158"/>
                </a:cubicBezTo>
                <a:cubicBezTo>
                  <a:pt x="3317" y="2158"/>
                  <a:pt x="3317" y="2158"/>
                  <a:pt x="3317" y="2158"/>
                </a:cubicBezTo>
                <a:cubicBezTo>
                  <a:pt x="3302" y="2144"/>
                  <a:pt x="3294" y="2143"/>
                  <a:pt x="3285" y="2152"/>
                </a:cubicBezTo>
                <a:close/>
                <a:moveTo>
                  <a:pt x="3396" y="2140"/>
                </a:moveTo>
                <a:cubicBezTo>
                  <a:pt x="3391" y="2139"/>
                  <a:pt x="3380" y="2144"/>
                  <a:pt x="3378" y="2149"/>
                </a:cubicBezTo>
                <a:cubicBezTo>
                  <a:pt x="3377" y="2151"/>
                  <a:pt x="3377" y="2155"/>
                  <a:pt x="3376" y="2158"/>
                </a:cubicBezTo>
                <a:cubicBezTo>
                  <a:pt x="3410" y="2158"/>
                  <a:pt x="3410" y="2158"/>
                  <a:pt x="3410" y="2158"/>
                </a:cubicBezTo>
                <a:cubicBezTo>
                  <a:pt x="3410" y="2149"/>
                  <a:pt x="3408" y="2142"/>
                  <a:pt x="3396" y="2140"/>
                </a:cubicBezTo>
                <a:close/>
                <a:moveTo>
                  <a:pt x="1015" y="1361"/>
                </a:moveTo>
                <a:cubicBezTo>
                  <a:pt x="985" y="1365"/>
                  <a:pt x="955" y="1368"/>
                  <a:pt x="919" y="1371"/>
                </a:cubicBezTo>
                <a:cubicBezTo>
                  <a:pt x="920" y="1398"/>
                  <a:pt x="920" y="1411"/>
                  <a:pt x="920" y="1424"/>
                </a:cubicBezTo>
                <a:cubicBezTo>
                  <a:pt x="919" y="1457"/>
                  <a:pt x="937" y="1484"/>
                  <a:pt x="965" y="1490"/>
                </a:cubicBezTo>
                <a:cubicBezTo>
                  <a:pt x="991" y="1496"/>
                  <a:pt x="1022" y="1490"/>
                  <a:pt x="1048" y="1480"/>
                </a:cubicBezTo>
                <a:cubicBezTo>
                  <a:pt x="1071" y="1470"/>
                  <a:pt x="1082" y="1422"/>
                  <a:pt x="1072" y="1395"/>
                </a:cubicBezTo>
                <a:cubicBezTo>
                  <a:pt x="1063" y="1368"/>
                  <a:pt x="1043" y="1357"/>
                  <a:pt x="1015" y="1361"/>
                </a:cubicBezTo>
                <a:close/>
                <a:moveTo>
                  <a:pt x="0" y="1832"/>
                </a:moveTo>
                <a:cubicBezTo>
                  <a:pt x="0" y="1949"/>
                  <a:pt x="0" y="1949"/>
                  <a:pt x="0" y="1949"/>
                </a:cubicBezTo>
                <a:cubicBezTo>
                  <a:pt x="26" y="1950"/>
                  <a:pt x="48" y="1927"/>
                  <a:pt x="64" y="1884"/>
                </a:cubicBezTo>
                <a:cubicBezTo>
                  <a:pt x="38" y="1852"/>
                  <a:pt x="18" y="1835"/>
                  <a:pt x="0" y="1832"/>
                </a:cubicBezTo>
                <a:close/>
                <a:moveTo>
                  <a:pt x="344" y="1021"/>
                </a:moveTo>
                <a:cubicBezTo>
                  <a:pt x="345" y="991"/>
                  <a:pt x="316" y="963"/>
                  <a:pt x="284" y="960"/>
                </a:cubicBezTo>
                <a:cubicBezTo>
                  <a:pt x="248" y="958"/>
                  <a:pt x="218" y="982"/>
                  <a:pt x="215" y="1018"/>
                </a:cubicBezTo>
                <a:cubicBezTo>
                  <a:pt x="212" y="1053"/>
                  <a:pt x="239" y="1085"/>
                  <a:pt x="273" y="1087"/>
                </a:cubicBezTo>
                <a:cubicBezTo>
                  <a:pt x="306" y="1089"/>
                  <a:pt x="343" y="1055"/>
                  <a:pt x="344" y="1021"/>
                </a:cubicBezTo>
                <a:close/>
                <a:moveTo>
                  <a:pt x="65" y="1557"/>
                </a:moveTo>
                <a:cubicBezTo>
                  <a:pt x="80" y="1529"/>
                  <a:pt x="52" y="1515"/>
                  <a:pt x="27" y="1498"/>
                </a:cubicBezTo>
                <a:cubicBezTo>
                  <a:pt x="18" y="1502"/>
                  <a:pt x="9" y="1506"/>
                  <a:pt x="0" y="1510"/>
                </a:cubicBezTo>
                <a:cubicBezTo>
                  <a:pt x="0" y="1582"/>
                  <a:pt x="0" y="1582"/>
                  <a:pt x="0" y="1582"/>
                </a:cubicBezTo>
                <a:cubicBezTo>
                  <a:pt x="4" y="1584"/>
                  <a:pt x="8" y="1585"/>
                  <a:pt x="12" y="1585"/>
                </a:cubicBezTo>
                <a:cubicBezTo>
                  <a:pt x="31" y="1583"/>
                  <a:pt x="56" y="1572"/>
                  <a:pt x="65" y="1557"/>
                </a:cubicBezTo>
                <a:close/>
                <a:moveTo>
                  <a:pt x="114" y="1944"/>
                </a:moveTo>
                <a:cubicBezTo>
                  <a:pt x="91" y="1967"/>
                  <a:pt x="95" y="1990"/>
                  <a:pt x="110" y="2016"/>
                </a:cubicBezTo>
                <a:cubicBezTo>
                  <a:pt x="126" y="2041"/>
                  <a:pt x="149" y="2042"/>
                  <a:pt x="178" y="2036"/>
                </a:cubicBezTo>
                <a:cubicBezTo>
                  <a:pt x="200" y="2008"/>
                  <a:pt x="208" y="1980"/>
                  <a:pt x="186" y="1955"/>
                </a:cubicBezTo>
                <a:cubicBezTo>
                  <a:pt x="168" y="1932"/>
                  <a:pt x="140" y="1934"/>
                  <a:pt x="114" y="1944"/>
                </a:cubicBezTo>
                <a:close/>
                <a:moveTo>
                  <a:pt x="179" y="1496"/>
                </a:moveTo>
                <a:cubicBezTo>
                  <a:pt x="157" y="1494"/>
                  <a:pt x="141" y="1503"/>
                  <a:pt x="143" y="1525"/>
                </a:cubicBezTo>
                <a:cubicBezTo>
                  <a:pt x="144" y="1539"/>
                  <a:pt x="156" y="1553"/>
                  <a:pt x="168" y="1577"/>
                </a:cubicBezTo>
                <a:cubicBezTo>
                  <a:pt x="189" y="1559"/>
                  <a:pt x="208" y="1550"/>
                  <a:pt x="211" y="1537"/>
                </a:cubicBezTo>
                <a:cubicBezTo>
                  <a:pt x="216" y="1516"/>
                  <a:pt x="204" y="1498"/>
                  <a:pt x="179" y="1496"/>
                </a:cubicBezTo>
                <a:close/>
                <a:moveTo>
                  <a:pt x="99" y="2120"/>
                </a:moveTo>
                <a:cubicBezTo>
                  <a:pt x="75" y="2118"/>
                  <a:pt x="55" y="2133"/>
                  <a:pt x="47" y="2158"/>
                </a:cubicBezTo>
                <a:cubicBezTo>
                  <a:pt x="154" y="2158"/>
                  <a:pt x="154" y="2158"/>
                  <a:pt x="154" y="2158"/>
                </a:cubicBezTo>
                <a:cubicBezTo>
                  <a:pt x="144" y="2138"/>
                  <a:pt x="123" y="2122"/>
                  <a:pt x="99" y="2120"/>
                </a:cubicBezTo>
                <a:close/>
                <a:moveTo>
                  <a:pt x="96" y="1272"/>
                </a:moveTo>
                <a:cubicBezTo>
                  <a:pt x="29" y="1285"/>
                  <a:pt x="15" y="1295"/>
                  <a:pt x="21" y="1326"/>
                </a:cubicBezTo>
                <a:cubicBezTo>
                  <a:pt x="28" y="1361"/>
                  <a:pt x="56" y="1368"/>
                  <a:pt x="125" y="1348"/>
                </a:cubicBezTo>
                <a:cubicBezTo>
                  <a:pt x="123" y="1317"/>
                  <a:pt x="131" y="1285"/>
                  <a:pt x="96" y="1272"/>
                </a:cubicBezTo>
                <a:close/>
                <a:moveTo>
                  <a:pt x="36" y="848"/>
                </a:moveTo>
                <a:cubicBezTo>
                  <a:pt x="41" y="823"/>
                  <a:pt x="23" y="789"/>
                  <a:pt x="0" y="778"/>
                </a:cubicBezTo>
                <a:cubicBezTo>
                  <a:pt x="0" y="891"/>
                  <a:pt x="0" y="891"/>
                  <a:pt x="0" y="891"/>
                </a:cubicBezTo>
                <a:cubicBezTo>
                  <a:pt x="18" y="882"/>
                  <a:pt x="32" y="866"/>
                  <a:pt x="36" y="848"/>
                </a:cubicBezTo>
                <a:close/>
                <a:moveTo>
                  <a:pt x="106" y="1774"/>
                </a:moveTo>
                <a:cubicBezTo>
                  <a:pt x="139" y="1787"/>
                  <a:pt x="162" y="1772"/>
                  <a:pt x="183" y="1724"/>
                </a:cubicBezTo>
                <a:cubicBezTo>
                  <a:pt x="167" y="1684"/>
                  <a:pt x="136" y="1673"/>
                  <a:pt x="97" y="1681"/>
                </a:cubicBezTo>
                <a:cubicBezTo>
                  <a:pt x="73" y="1741"/>
                  <a:pt x="75" y="1762"/>
                  <a:pt x="106" y="1774"/>
                </a:cubicBezTo>
                <a:close/>
                <a:moveTo>
                  <a:pt x="676" y="2079"/>
                </a:moveTo>
                <a:cubicBezTo>
                  <a:pt x="648" y="2074"/>
                  <a:pt x="609" y="2096"/>
                  <a:pt x="602" y="2123"/>
                </a:cubicBezTo>
                <a:cubicBezTo>
                  <a:pt x="599" y="2136"/>
                  <a:pt x="599" y="2148"/>
                  <a:pt x="602" y="2158"/>
                </a:cubicBezTo>
                <a:cubicBezTo>
                  <a:pt x="725" y="2158"/>
                  <a:pt x="725" y="2158"/>
                  <a:pt x="725" y="2158"/>
                </a:cubicBezTo>
                <a:cubicBezTo>
                  <a:pt x="715" y="2101"/>
                  <a:pt x="702" y="2084"/>
                  <a:pt x="676" y="2079"/>
                </a:cubicBezTo>
                <a:close/>
                <a:moveTo>
                  <a:pt x="15" y="1041"/>
                </a:moveTo>
                <a:cubicBezTo>
                  <a:pt x="10" y="1065"/>
                  <a:pt x="27" y="1094"/>
                  <a:pt x="48" y="1099"/>
                </a:cubicBezTo>
                <a:cubicBezTo>
                  <a:pt x="76" y="1106"/>
                  <a:pt x="109" y="1083"/>
                  <a:pt x="114" y="1056"/>
                </a:cubicBezTo>
                <a:cubicBezTo>
                  <a:pt x="117" y="1030"/>
                  <a:pt x="94" y="1002"/>
                  <a:pt x="68" y="999"/>
                </a:cubicBezTo>
                <a:cubicBezTo>
                  <a:pt x="45" y="997"/>
                  <a:pt x="19" y="1017"/>
                  <a:pt x="15" y="1041"/>
                </a:cubicBezTo>
                <a:close/>
                <a:moveTo>
                  <a:pt x="543" y="1304"/>
                </a:moveTo>
                <a:cubicBezTo>
                  <a:pt x="564" y="1285"/>
                  <a:pt x="561" y="1264"/>
                  <a:pt x="546" y="1244"/>
                </a:cubicBezTo>
                <a:cubicBezTo>
                  <a:pt x="527" y="1218"/>
                  <a:pt x="493" y="1226"/>
                  <a:pt x="457" y="1266"/>
                </a:cubicBezTo>
                <a:cubicBezTo>
                  <a:pt x="497" y="1317"/>
                  <a:pt x="519" y="1326"/>
                  <a:pt x="543" y="1304"/>
                </a:cubicBezTo>
                <a:close/>
                <a:moveTo>
                  <a:pt x="570" y="1656"/>
                </a:moveTo>
                <a:cubicBezTo>
                  <a:pt x="567" y="1632"/>
                  <a:pt x="546" y="1627"/>
                  <a:pt x="524" y="1626"/>
                </a:cubicBezTo>
                <a:cubicBezTo>
                  <a:pt x="485" y="1626"/>
                  <a:pt x="476" y="1650"/>
                  <a:pt x="476" y="1685"/>
                </a:cubicBezTo>
                <a:cubicBezTo>
                  <a:pt x="490" y="1698"/>
                  <a:pt x="505" y="1711"/>
                  <a:pt x="517" y="1721"/>
                </a:cubicBezTo>
                <a:cubicBezTo>
                  <a:pt x="561" y="1717"/>
                  <a:pt x="575" y="1691"/>
                  <a:pt x="570" y="1656"/>
                </a:cubicBezTo>
                <a:close/>
                <a:moveTo>
                  <a:pt x="487" y="1872"/>
                </a:moveTo>
                <a:cubicBezTo>
                  <a:pt x="479" y="1929"/>
                  <a:pt x="487" y="1951"/>
                  <a:pt x="519" y="1964"/>
                </a:cubicBezTo>
                <a:cubicBezTo>
                  <a:pt x="540" y="1972"/>
                  <a:pt x="558" y="1969"/>
                  <a:pt x="572" y="1951"/>
                </a:cubicBezTo>
                <a:cubicBezTo>
                  <a:pt x="589" y="1930"/>
                  <a:pt x="595" y="1908"/>
                  <a:pt x="577" y="1885"/>
                </a:cubicBezTo>
                <a:cubicBezTo>
                  <a:pt x="553" y="1855"/>
                  <a:pt x="523" y="1848"/>
                  <a:pt x="487" y="1872"/>
                </a:cubicBezTo>
                <a:close/>
                <a:moveTo>
                  <a:pt x="649" y="1476"/>
                </a:moveTo>
                <a:cubicBezTo>
                  <a:pt x="651" y="1452"/>
                  <a:pt x="628" y="1429"/>
                  <a:pt x="598" y="1425"/>
                </a:cubicBezTo>
                <a:cubicBezTo>
                  <a:pt x="570" y="1421"/>
                  <a:pt x="547" y="1441"/>
                  <a:pt x="544" y="1472"/>
                </a:cubicBezTo>
                <a:cubicBezTo>
                  <a:pt x="541" y="1497"/>
                  <a:pt x="565" y="1523"/>
                  <a:pt x="593" y="1524"/>
                </a:cubicBezTo>
                <a:cubicBezTo>
                  <a:pt x="617" y="1525"/>
                  <a:pt x="647" y="1500"/>
                  <a:pt x="649" y="1476"/>
                </a:cubicBezTo>
                <a:close/>
                <a:moveTo>
                  <a:pt x="369" y="1799"/>
                </a:moveTo>
                <a:cubicBezTo>
                  <a:pt x="372" y="1770"/>
                  <a:pt x="357" y="1757"/>
                  <a:pt x="317" y="1754"/>
                </a:cubicBezTo>
                <a:cubicBezTo>
                  <a:pt x="280" y="1751"/>
                  <a:pt x="258" y="1765"/>
                  <a:pt x="254" y="1797"/>
                </a:cubicBezTo>
                <a:cubicBezTo>
                  <a:pt x="250" y="1824"/>
                  <a:pt x="276" y="1858"/>
                  <a:pt x="301" y="1861"/>
                </a:cubicBezTo>
                <a:cubicBezTo>
                  <a:pt x="330" y="1865"/>
                  <a:pt x="366" y="1832"/>
                  <a:pt x="369" y="1799"/>
                </a:cubicBezTo>
                <a:close/>
                <a:moveTo>
                  <a:pt x="370" y="1504"/>
                </a:moveTo>
                <a:cubicBezTo>
                  <a:pt x="400" y="1541"/>
                  <a:pt x="430" y="1551"/>
                  <a:pt x="443" y="1528"/>
                </a:cubicBezTo>
                <a:cubicBezTo>
                  <a:pt x="450" y="1515"/>
                  <a:pt x="448" y="1488"/>
                  <a:pt x="439" y="1476"/>
                </a:cubicBezTo>
                <a:cubicBezTo>
                  <a:pt x="424" y="1456"/>
                  <a:pt x="400" y="1466"/>
                  <a:pt x="370" y="1504"/>
                </a:cubicBezTo>
                <a:close/>
                <a:moveTo>
                  <a:pt x="305" y="1361"/>
                </a:moveTo>
                <a:cubicBezTo>
                  <a:pt x="285" y="1369"/>
                  <a:pt x="263" y="1377"/>
                  <a:pt x="235" y="1389"/>
                </a:cubicBezTo>
                <a:cubicBezTo>
                  <a:pt x="252" y="1414"/>
                  <a:pt x="265" y="1433"/>
                  <a:pt x="278" y="1451"/>
                </a:cubicBezTo>
                <a:cubicBezTo>
                  <a:pt x="347" y="1420"/>
                  <a:pt x="350" y="1411"/>
                  <a:pt x="305" y="1361"/>
                </a:cubicBezTo>
                <a:close/>
                <a:moveTo>
                  <a:pt x="330" y="2158"/>
                </a:moveTo>
                <a:cubicBezTo>
                  <a:pt x="389" y="2158"/>
                  <a:pt x="389" y="2158"/>
                  <a:pt x="389" y="2158"/>
                </a:cubicBezTo>
                <a:cubicBezTo>
                  <a:pt x="384" y="2156"/>
                  <a:pt x="379" y="2155"/>
                  <a:pt x="372" y="2154"/>
                </a:cubicBezTo>
                <a:cubicBezTo>
                  <a:pt x="354" y="2152"/>
                  <a:pt x="341" y="2152"/>
                  <a:pt x="330" y="2158"/>
                </a:cubicBezTo>
                <a:close/>
                <a:moveTo>
                  <a:pt x="314" y="1926"/>
                </a:moveTo>
                <a:cubicBezTo>
                  <a:pt x="291" y="1940"/>
                  <a:pt x="272" y="1988"/>
                  <a:pt x="286" y="2015"/>
                </a:cubicBezTo>
                <a:cubicBezTo>
                  <a:pt x="294" y="2032"/>
                  <a:pt x="316" y="2049"/>
                  <a:pt x="334" y="2053"/>
                </a:cubicBezTo>
                <a:cubicBezTo>
                  <a:pt x="366" y="2059"/>
                  <a:pt x="389" y="2023"/>
                  <a:pt x="401" y="1956"/>
                </a:cubicBezTo>
                <a:cubicBezTo>
                  <a:pt x="360" y="1914"/>
                  <a:pt x="344" y="1908"/>
                  <a:pt x="314" y="1926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7535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89282" y="1"/>
            <a:ext cx="11520781" cy="6864102"/>
          </a:xfrm>
          <a:custGeom>
            <a:avLst/>
            <a:gdLst/>
            <a:ahLst/>
            <a:cxnLst/>
            <a:rect l="0" t="0" r="r" b="b"/>
            <a:pathLst>
              <a:path w="3627" h="2160">
                <a:moveTo>
                  <a:pt x="482" y="15"/>
                </a:moveTo>
                <a:cubicBezTo>
                  <a:pt x="491" y="14"/>
                  <a:pt x="499" y="8"/>
                  <a:pt x="504" y="0"/>
                </a:cubicBezTo>
                <a:cubicBezTo>
                  <a:pt x="451" y="0"/>
                  <a:pt x="451" y="0"/>
                  <a:pt x="451" y="0"/>
                </a:cubicBezTo>
                <a:cubicBezTo>
                  <a:pt x="459" y="10"/>
                  <a:pt x="472" y="16"/>
                  <a:pt x="482" y="15"/>
                </a:cubicBezTo>
                <a:close/>
                <a:moveTo>
                  <a:pt x="376" y="126"/>
                </a:moveTo>
                <a:cubicBezTo>
                  <a:pt x="375" y="145"/>
                  <a:pt x="388" y="155"/>
                  <a:pt x="407" y="154"/>
                </a:cubicBezTo>
                <a:cubicBezTo>
                  <a:pt x="440" y="123"/>
                  <a:pt x="440" y="121"/>
                  <a:pt x="416" y="88"/>
                </a:cubicBezTo>
                <a:cubicBezTo>
                  <a:pt x="394" y="91"/>
                  <a:pt x="376" y="101"/>
                  <a:pt x="376" y="126"/>
                </a:cubicBezTo>
                <a:close/>
                <a:moveTo>
                  <a:pt x="381" y="225"/>
                </a:moveTo>
                <a:cubicBezTo>
                  <a:pt x="359" y="227"/>
                  <a:pt x="344" y="243"/>
                  <a:pt x="347" y="263"/>
                </a:cubicBezTo>
                <a:cubicBezTo>
                  <a:pt x="351" y="288"/>
                  <a:pt x="370" y="306"/>
                  <a:pt x="391" y="303"/>
                </a:cubicBezTo>
                <a:cubicBezTo>
                  <a:pt x="413" y="301"/>
                  <a:pt x="430" y="279"/>
                  <a:pt x="428" y="256"/>
                </a:cubicBezTo>
                <a:cubicBezTo>
                  <a:pt x="426" y="238"/>
                  <a:pt x="405" y="224"/>
                  <a:pt x="381" y="225"/>
                </a:cubicBezTo>
                <a:close/>
                <a:moveTo>
                  <a:pt x="250" y="87"/>
                </a:moveTo>
                <a:cubicBezTo>
                  <a:pt x="250" y="106"/>
                  <a:pt x="260" y="117"/>
                  <a:pt x="279" y="120"/>
                </a:cubicBezTo>
                <a:cubicBezTo>
                  <a:pt x="301" y="124"/>
                  <a:pt x="320" y="107"/>
                  <a:pt x="331" y="75"/>
                </a:cubicBezTo>
                <a:cubicBezTo>
                  <a:pt x="320" y="64"/>
                  <a:pt x="309" y="53"/>
                  <a:pt x="298" y="43"/>
                </a:cubicBezTo>
                <a:cubicBezTo>
                  <a:pt x="262" y="51"/>
                  <a:pt x="251" y="61"/>
                  <a:pt x="250" y="87"/>
                </a:cubicBezTo>
                <a:close/>
                <a:moveTo>
                  <a:pt x="548" y="94"/>
                </a:moveTo>
                <a:cubicBezTo>
                  <a:pt x="555" y="73"/>
                  <a:pt x="546" y="64"/>
                  <a:pt x="505" y="52"/>
                </a:cubicBezTo>
                <a:cubicBezTo>
                  <a:pt x="472" y="76"/>
                  <a:pt x="471" y="79"/>
                  <a:pt x="486" y="117"/>
                </a:cubicBezTo>
                <a:cubicBezTo>
                  <a:pt x="524" y="125"/>
                  <a:pt x="541" y="118"/>
                  <a:pt x="548" y="94"/>
                </a:cubicBezTo>
                <a:close/>
                <a:moveTo>
                  <a:pt x="714" y="94"/>
                </a:moveTo>
                <a:cubicBezTo>
                  <a:pt x="695" y="96"/>
                  <a:pt x="673" y="122"/>
                  <a:pt x="675" y="141"/>
                </a:cubicBezTo>
                <a:cubicBezTo>
                  <a:pt x="677" y="160"/>
                  <a:pt x="703" y="178"/>
                  <a:pt x="725" y="176"/>
                </a:cubicBezTo>
                <a:cubicBezTo>
                  <a:pt x="745" y="173"/>
                  <a:pt x="757" y="156"/>
                  <a:pt x="755" y="134"/>
                </a:cubicBezTo>
                <a:cubicBezTo>
                  <a:pt x="751" y="110"/>
                  <a:pt x="733" y="92"/>
                  <a:pt x="714" y="94"/>
                </a:cubicBezTo>
                <a:close/>
                <a:moveTo>
                  <a:pt x="609" y="2"/>
                </a:moveTo>
                <a:cubicBezTo>
                  <a:pt x="604" y="19"/>
                  <a:pt x="600" y="34"/>
                  <a:pt x="596" y="48"/>
                </a:cubicBezTo>
                <a:cubicBezTo>
                  <a:pt x="608" y="63"/>
                  <a:pt x="619" y="80"/>
                  <a:pt x="637" y="66"/>
                </a:cubicBezTo>
                <a:cubicBezTo>
                  <a:pt x="647" y="58"/>
                  <a:pt x="655" y="42"/>
                  <a:pt x="655" y="29"/>
                </a:cubicBezTo>
                <a:cubicBezTo>
                  <a:pt x="655" y="6"/>
                  <a:pt x="634" y="4"/>
                  <a:pt x="609" y="2"/>
                </a:cubicBezTo>
                <a:close/>
                <a:moveTo>
                  <a:pt x="199" y="184"/>
                </a:moveTo>
                <a:cubicBezTo>
                  <a:pt x="182" y="191"/>
                  <a:pt x="174" y="214"/>
                  <a:pt x="180" y="233"/>
                </a:cubicBezTo>
                <a:cubicBezTo>
                  <a:pt x="189" y="259"/>
                  <a:pt x="203" y="265"/>
                  <a:pt x="242" y="259"/>
                </a:cubicBezTo>
                <a:cubicBezTo>
                  <a:pt x="251" y="248"/>
                  <a:pt x="260" y="236"/>
                  <a:pt x="270" y="223"/>
                </a:cubicBezTo>
                <a:cubicBezTo>
                  <a:pt x="245" y="185"/>
                  <a:pt x="222" y="173"/>
                  <a:pt x="199" y="184"/>
                </a:cubicBezTo>
                <a:close/>
                <a:moveTo>
                  <a:pt x="587" y="178"/>
                </a:moveTo>
                <a:cubicBezTo>
                  <a:pt x="570" y="181"/>
                  <a:pt x="562" y="184"/>
                  <a:pt x="553" y="185"/>
                </a:cubicBezTo>
                <a:cubicBezTo>
                  <a:pt x="531" y="189"/>
                  <a:pt x="516" y="204"/>
                  <a:pt x="516" y="223"/>
                </a:cubicBezTo>
                <a:cubicBezTo>
                  <a:pt x="515" y="241"/>
                  <a:pt x="524" y="261"/>
                  <a:pt x="534" y="276"/>
                </a:cubicBezTo>
                <a:cubicBezTo>
                  <a:pt x="543" y="290"/>
                  <a:pt x="576" y="290"/>
                  <a:pt x="592" y="281"/>
                </a:cubicBezTo>
                <a:cubicBezTo>
                  <a:pt x="609" y="271"/>
                  <a:pt x="613" y="257"/>
                  <a:pt x="607" y="239"/>
                </a:cubicBezTo>
                <a:cubicBezTo>
                  <a:pt x="600" y="220"/>
                  <a:pt x="595" y="200"/>
                  <a:pt x="587" y="178"/>
                </a:cubicBezTo>
                <a:close/>
                <a:moveTo>
                  <a:pt x="827" y="34"/>
                </a:moveTo>
                <a:cubicBezTo>
                  <a:pt x="846" y="34"/>
                  <a:pt x="858" y="25"/>
                  <a:pt x="863" y="7"/>
                </a:cubicBezTo>
                <a:cubicBezTo>
                  <a:pt x="863" y="5"/>
                  <a:pt x="864" y="3"/>
                  <a:pt x="864" y="0"/>
                </a:cubicBezTo>
                <a:cubicBezTo>
                  <a:pt x="783" y="0"/>
                  <a:pt x="783" y="0"/>
                  <a:pt x="783" y="0"/>
                </a:cubicBezTo>
                <a:cubicBezTo>
                  <a:pt x="790" y="26"/>
                  <a:pt x="802" y="33"/>
                  <a:pt x="827" y="34"/>
                </a:cubicBezTo>
                <a:close/>
                <a:moveTo>
                  <a:pt x="3376" y="1873"/>
                </a:moveTo>
                <a:cubicBezTo>
                  <a:pt x="3381" y="1864"/>
                  <a:pt x="3390" y="1855"/>
                  <a:pt x="3394" y="1845"/>
                </a:cubicBezTo>
                <a:cubicBezTo>
                  <a:pt x="3400" y="1828"/>
                  <a:pt x="3388" y="1809"/>
                  <a:pt x="3372" y="1805"/>
                </a:cubicBezTo>
                <a:cubicBezTo>
                  <a:pt x="3357" y="1802"/>
                  <a:pt x="3342" y="1813"/>
                  <a:pt x="3337" y="1831"/>
                </a:cubicBezTo>
                <a:cubicBezTo>
                  <a:pt x="3334" y="1844"/>
                  <a:pt x="3336" y="1856"/>
                  <a:pt x="3346" y="1866"/>
                </a:cubicBezTo>
                <a:cubicBezTo>
                  <a:pt x="3354" y="1868"/>
                  <a:pt x="3363" y="1870"/>
                  <a:pt x="3376" y="1873"/>
                </a:cubicBezTo>
                <a:close/>
                <a:moveTo>
                  <a:pt x="3320" y="2029"/>
                </a:moveTo>
                <a:cubicBezTo>
                  <a:pt x="3320" y="2015"/>
                  <a:pt x="3324" y="2000"/>
                  <a:pt x="3306" y="1997"/>
                </a:cubicBezTo>
                <a:cubicBezTo>
                  <a:pt x="3301" y="1996"/>
                  <a:pt x="3290" y="2002"/>
                  <a:pt x="3288" y="2006"/>
                </a:cubicBezTo>
                <a:cubicBezTo>
                  <a:pt x="3286" y="2014"/>
                  <a:pt x="3285" y="2027"/>
                  <a:pt x="3290" y="2033"/>
                </a:cubicBezTo>
                <a:cubicBezTo>
                  <a:pt x="3298" y="2044"/>
                  <a:pt x="3309" y="2036"/>
                  <a:pt x="3320" y="2029"/>
                </a:cubicBezTo>
                <a:close/>
                <a:moveTo>
                  <a:pt x="3252" y="1846"/>
                </a:moveTo>
                <a:cubicBezTo>
                  <a:pt x="3269" y="1839"/>
                  <a:pt x="3272" y="1832"/>
                  <a:pt x="3269" y="1801"/>
                </a:cubicBezTo>
                <a:cubicBezTo>
                  <a:pt x="3246" y="1789"/>
                  <a:pt x="3238" y="1790"/>
                  <a:pt x="3226" y="1803"/>
                </a:cubicBezTo>
                <a:cubicBezTo>
                  <a:pt x="3217" y="1814"/>
                  <a:pt x="3213" y="1830"/>
                  <a:pt x="3220" y="1838"/>
                </a:cubicBezTo>
                <a:cubicBezTo>
                  <a:pt x="3229" y="1848"/>
                  <a:pt x="3239" y="1851"/>
                  <a:pt x="3252" y="1846"/>
                </a:cubicBezTo>
                <a:close/>
                <a:moveTo>
                  <a:pt x="3501" y="1919"/>
                </a:moveTo>
                <a:cubicBezTo>
                  <a:pt x="3505" y="1910"/>
                  <a:pt x="3510" y="1900"/>
                  <a:pt x="3514" y="1891"/>
                </a:cubicBezTo>
                <a:cubicBezTo>
                  <a:pt x="3502" y="1869"/>
                  <a:pt x="3493" y="1864"/>
                  <a:pt x="3477" y="1870"/>
                </a:cubicBezTo>
                <a:cubicBezTo>
                  <a:pt x="3463" y="1875"/>
                  <a:pt x="3456" y="1887"/>
                  <a:pt x="3460" y="1900"/>
                </a:cubicBezTo>
                <a:cubicBezTo>
                  <a:pt x="3466" y="1918"/>
                  <a:pt x="3474" y="1922"/>
                  <a:pt x="3501" y="1919"/>
                </a:cubicBezTo>
                <a:close/>
                <a:moveTo>
                  <a:pt x="3153" y="1864"/>
                </a:moveTo>
                <a:cubicBezTo>
                  <a:pt x="3155" y="1846"/>
                  <a:pt x="3146" y="1836"/>
                  <a:pt x="3131" y="1830"/>
                </a:cubicBezTo>
                <a:cubicBezTo>
                  <a:pt x="3111" y="1824"/>
                  <a:pt x="3100" y="1836"/>
                  <a:pt x="3085" y="1855"/>
                </a:cubicBezTo>
                <a:cubicBezTo>
                  <a:pt x="3087" y="1861"/>
                  <a:pt x="3090" y="1871"/>
                  <a:pt x="3092" y="1878"/>
                </a:cubicBezTo>
                <a:cubicBezTo>
                  <a:pt x="3124" y="1894"/>
                  <a:pt x="3140" y="1884"/>
                  <a:pt x="3153" y="1864"/>
                </a:cubicBezTo>
                <a:close/>
                <a:moveTo>
                  <a:pt x="54" y="71"/>
                </a:moveTo>
                <a:cubicBezTo>
                  <a:pt x="24" y="70"/>
                  <a:pt x="12" y="91"/>
                  <a:pt x="0" y="118"/>
                </a:cubicBezTo>
                <a:cubicBezTo>
                  <a:pt x="12" y="132"/>
                  <a:pt x="25" y="146"/>
                  <a:pt x="38" y="160"/>
                </a:cubicBezTo>
                <a:cubicBezTo>
                  <a:pt x="82" y="143"/>
                  <a:pt x="94" y="133"/>
                  <a:pt x="93" y="114"/>
                </a:cubicBezTo>
                <a:cubicBezTo>
                  <a:pt x="92" y="95"/>
                  <a:pt x="73" y="72"/>
                  <a:pt x="54" y="71"/>
                </a:cubicBezTo>
                <a:close/>
                <a:moveTo>
                  <a:pt x="206" y="23"/>
                </a:moveTo>
                <a:cubicBezTo>
                  <a:pt x="213" y="15"/>
                  <a:pt x="216" y="8"/>
                  <a:pt x="21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5" y="13"/>
                  <a:pt x="150" y="22"/>
                  <a:pt x="163" y="29"/>
                </a:cubicBezTo>
                <a:cubicBezTo>
                  <a:pt x="179" y="37"/>
                  <a:pt x="194" y="38"/>
                  <a:pt x="206" y="23"/>
                </a:cubicBezTo>
                <a:close/>
                <a:moveTo>
                  <a:pt x="3146" y="1932"/>
                </a:moveTo>
                <a:cubicBezTo>
                  <a:pt x="3138" y="1943"/>
                  <a:pt x="3143" y="1957"/>
                  <a:pt x="3159" y="1972"/>
                </a:cubicBezTo>
                <a:cubicBezTo>
                  <a:pt x="3185" y="1965"/>
                  <a:pt x="3197" y="1957"/>
                  <a:pt x="3193" y="1944"/>
                </a:cubicBezTo>
                <a:cubicBezTo>
                  <a:pt x="3190" y="1934"/>
                  <a:pt x="3181" y="1924"/>
                  <a:pt x="3172" y="1919"/>
                </a:cubicBezTo>
                <a:cubicBezTo>
                  <a:pt x="3161" y="1913"/>
                  <a:pt x="3152" y="1924"/>
                  <a:pt x="3146" y="1932"/>
                </a:cubicBezTo>
                <a:close/>
                <a:moveTo>
                  <a:pt x="3606" y="2105"/>
                </a:moveTo>
                <a:cubicBezTo>
                  <a:pt x="3592" y="2096"/>
                  <a:pt x="3582" y="2099"/>
                  <a:pt x="3573" y="2112"/>
                </a:cubicBezTo>
                <a:cubicBezTo>
                  <a:pt x="3565" y="2125"/>
                  <a:pt x="3568" y="2144"/>
                  <a:pt x="3580" y="2152"/>
                </a:cubicBezTo>
                <a:cubicBezTo>
                  <a:pt x="3590" y="2160"/>
                  <a:pt x="3610" y="2158"/>
                  <a:pt x="3617" y="2148"/>
                </a:cubicBezTo>
                <a:cubicBezTo>
                  <a:pt x="3627" y="2135"/>
                  <a:pt x="3622" y="2116"/>
                  <a:pt x="3606" y="2105"/>
                </a:cubicBezTo>
                <a:close/>
                <a:moveTo>
                  <a:pt x="3294" y="2158"/>
                </a:moveTo>
                <a:cubicBezTo>
                  <a:pt x="3324" y="2158"/>
                  <a:pt x="3324" y="2158"/>
                  <a:pt x="3324" y="2158"/>
                </a:cubicBezTo>
                <a:cubicBezTo>
                  <a:pt x="3325" y="2151"/>
                  <a:pt x="3325" y="2142"/>
                  <a:pt x="3326" y="2132"/>
                </a:cubicBezTo>
                <a:cubicBezTo>
                  <a:pt x="3312" y="2135"/>
                  <a:pt x="3302" y="2136"/>
                  <a:pt x="3293" y="2138"/>
                </a:cubicBezTo>
                <a:cubicBezTo>
                  <a:pt x="3293" y="2147"/>
                  <a:pt x="3293" y="2154"/>
                  <a:pt x="3294" y="2158"/>
                </a:cubicBezTo>
                <a:close/>
                <a:moveTo>
                  <a:pt x="3324" y="1903"/>
                </a:moveTo>
                <a:cubicBezTo>
                  <a:pt x="3305" y="1914"/>
                  <a:pt x="3309" y="1932"/>
                  <a:pt x="3312" y="1951"/>
                </a:cubicBezTo>
                <a:cubicBezTo>
                  <a:pt x="3329" y="1958"/>
                  <a:pt x="3343" y="1961"/>
                  <a:pt x="3353" y="1946"/>
                </a:cubicBezTo>
                <a:cubicBezTo>
                  <a:pt x="3360" y="1935"/>
                  <a:pt x="3363" y="1923"/>
                  <a:pt x="3352" y="1913"/>
                </a:cubicBezTo>
                <a:cubicBezTo>
                  <a:pt x="3344" y="1906"/>
                  <a:pt x="3336" y="1896"/>
                  <a:pt x="3324" y="1903"/>
                </a:cubicBezTo>
                <a:close/>
                <a:moveTo>
                  <a:pt x="3288" y="2070"/>
                </a:moveTo>
                <a:cubicBezTo>
                  <a:pt x="3282" y="2068"/>
                  <a:pt x="3274" y="2070"/>
                  <a:pt x="3262" y="2071"/>
                </a:cubicBezTo>
                <a:cubicBezTo>
                  <a:pt x="3266" y="2082"/>
                  <a:pt x="3266" y="2092"/>
                  <a:pt x="3271" y="2095"/>
                </a:cubicBezTo>
                <a:cubicBezTo>
                  <a:pt x="3278" y="2101"/>
                  <a:pt x="3287" y="2100"/>
                  <a:pt x="3293" y="2090"/>
                </a:cubicBezTo>
                <a:cubicBezTo>
                  <a:pt x="3298" y="2082"/>
                  <a:pt x="3297" y="2074"/>
                  <a:pt x="3288" y="2070"/>
                </a:cubicBezTo>
                <a:close/>
                <a:moveTo>
                  <a:pt x="3390" y="2058"/>
                </a:moveTo>
                <a:cubicBezTo>
                  <a:pt x="3375" y="2054"/>
                  <a:pt x="3367" y="2064"/>
                  <a:pt x="3362" y="2096"/>
                </a:cubicBezTo>
                <a:cubicBezTo>
                  <a:pt x="3375" y="2101"/>
                  <a:pt x="3386" y="2110"/>
                  <a:pt x="3398" y="2098"/>
                </a:cubicBezTo>
                <a:cubicBezTo>
                  <a:pt x="3405" y="2069"/>
                  <a:pt x="3404" y="2061"/>
                  <a:pt x="3390" y="2058"/>
                </a:cubicBezTo>
                <a:close/>
                <a:moveTo>
                  <a:pt x="3506" y="2108"/>
                </a:moveTo>
                <a:cubicBezTo>
                  <a:pt x="3497" y="2102"/>
                  <a:pt x="3482" y="2103"/>
                  <a:pt x="3476" y="2111"/>
                </a:cubicBezTo>
                <a:cubicBezTo>
                  <a:pt x="3469" y="2121"/>
                  <a:pt x="3471" y="2138"/>
                  <a:pt x="3482" y="2145"/>
                </a:cubicBezTo>
                <a:cubicBezTo>
                  <a:pt x="3491" y="2151"/>
                  <a:pt x="3507" y="2147"/>
                  <a:pt x="3513" y="2137"/>
                </a:cubicBezTo>
                <a:cubicBezTo>
                  <a:pt x="3518" y="2128"/>
                  <a:pt x="3515" y="2114"/>
                  <a:pt x="3506" y="2108"/>
                </a:cubicBezTo>
                <a:close/>
                <a:moveTo>
                  <a:pt x="3266" y="1905"/>
                </a:moveTo>
                <a:cubicBezTo>
                  <a:pt x="3258" y="1900"/>
                  <a:pt x="3247" y="1898"/>
                  <a:pt x="3240" y="1908"/>
                </a:cubicBezTo>
                <a:cubicBezTo>
                  <a:pt x="3230" y="1921"/>
                  <a:pt x="3233" y="1932"/>
                  <a:pt x="3245" y="1943"/>
                </a:cubicBezTo>
                <a:cubicBezTo>
                  <a:pt x="3253" y="1942"/>
                  <a:pt x="3261" y="1941"/>
                  <a:pt x="3270" y="1940"/>
                </a:cubicBezTo>
                <a:cubicBezTo>
                  <a:pt x="3273" y="1927"/>
                  <a:pt x="3283" y="1914"/>
                  <a:pt x="3266" y="1905"/>
                </a:cubicBezTo>
                <a:close/>
                <a:moveTo>
                  <a:pt x="3587" y="2018"/>
                </a:moveTo>
                <a:cubicBezTo>
                  <a:pt x="3596" y="2010"/>
                  <a:pt x="3598" y="1995"/>
                  <a:pt x="3591" y="1983"/>
                </a:cubicBezTo>
                <a:cubicBezTo>
                  <a:pt x="3584" y="1971"/>
                  <a:pt x="3574" y="1964"/>
                  <a:pt x="3559" y="1968"/>
                </a:cubicBezTo>
                <a:cubicBezTo>
                  <a:pt x="3542" y="1971"/>
                  <a:pt x="3537" y="1980"/>
                  <a:pt x="3537" y="2012"/>
                </a:cubicBezTo>
                <a:cubicBezTo>
                  <a:pt x="3561" y="2027"/>
                  <a:pt x="3574" y="2028"/>
                  <a:pt x="3587" y="2018"/>
                </a:cubicBezTo>
                <a:close/>
                <a:moveTo>
                  <a:pt x="2915" y="2148"/>
                </a:moveTo>
                <a:cubicBezTo>
                  <a:pt x="2916" y="2151"/>
                  <a:pt x="2916" y="2155"/>
                  <a:pt x="2917" y="2158"/>
                </a:cubicBezTo>
                <a:cubicBezTo>
                  <a:pt x="2971" y="2158"/>
                  <a:pt x="2971" y="2158"/>
                  <a:pt x="2971" y="2158"/>
                </a:cubicBezTo>
                <a:cubicBezTo>
                  <a:pt x="2970" y="2152"/>
                  <a:pt x="2967" y="2147"/>
                  <a:pt x="2963" y="2144"/>
                </a:cubicBezTo>
                <a:cubicBezTo>
                  <a:pt x="2947" y="2131"/>
                  <a:pt x="2932" y="2138"/>
                  <a:pt x="2915" y="2148"/>
                </a:cubicBezTo>
                <a:close/>
                <a:moveTo>
                  <a:pt x="3389" y="1974"/>
                </a:moveTo>
                <a:cubicBezTo>
                  <a:pt x="3385" y="1983"/>
                  <a:pt x="3389" y="1992"/>
                  <a:pt x="3399" y="1995"/>
                </a:cubicBezTo>
                <a:cubicBezTo>
                  <a:pt x="3406" y="1998"/>
                  <a:pt x="3418" y="1999"/>
                  <a:pt x="3423" y="1995"/>
                </a:cubicBezTo>
                <a:cubicBezTo>
                  <a:pt x="3436" y="1985"/>
                  <a:pt x="3433" y="1971"/>
                  <a:pt x="3423" y="1959"/>
                </a:cubicBezTo>
                <a:cubicBezTo>
                  <a:pt x="3408" y="1956"/>
                  <a:pt x="3395" y="1958"/>
                  <a:pt x="3389" y="1974"/>
                </a:cubicBezTo>
                <a:close/>
                <a:moveTo>
                  <a:pt x="3474" y="2017"/>
                </a:moveTo>
                <a:cubicBezTo>
                  <a:pt x="3463" y="2013"/>
                  <a:pt x="3455" y="2015"/>
                  <a:pt x="3448" y="2025"/>
                </a:cubicBezTo>
                <a:cubicBezTo>
                  <a:pt x="3442" y="2035"/>
                  <a:pt x="3442" y="2054"/>
                  <a:pt x="3451" y="2060"/>
                </a:cubicBezTo>
                <a:cubicBezTo>
                  <a:pt x="3465" y="2070"/>
                  <a:pt x="3479" y="2066"/>
                  <a:pt x="3490" y="2054"/>
                </a:cubicBezTo>
                <a:cubicBezTo>
                  <a:pt x="3493" y="2029"/>
                  <a:pt x="3489" y="2021"/>
                  <a:pt x="3474" y="2017"/>
                </a:cubicBezTo>
                <a:close/>
                <a:moveTo>
                  <a:pt x="3195" y="2009"/>
                </a:moveTo>
                <a:cubicBezTo>
                  <a:pt x="3184" y="2020"/>
                  <a:pt x="3185" y="2032"/>
                  <a:pt x="3201" y="2050"/>
                </a:cubicBezTo>
                <a:cubicBezTo>
                  <a:pt x="3220" y="2050"/>
                  <a:pt x="3230" y="2040"/>
                  <a:pt x="3234" y="2023"/>
                </a:cubicBezTo>
                <a:cubicBezTo>
                  <a:pt x="3214" y="2002"/>
                  <a:pt x="3205" y="1999"/>
                  <a:pt x="3195" y="2009"/>
                </a:cubicBezTo>
                <a:close/>
                <a:moveTo>
                  <a:pt x="3042" y="2140"/>
                </a:moveTo>
                <a:cubicBezTo>
                  <a:pt x="3037" y="2145"/>
                  <a:pt x="3034" y="2151"/>
                  <a:pt x="3036" y="2158"/>
                </a:cubicBezTo>
                <a:cubicBezTo>
                  <a:pt x="3085" y="2158"/>
                  <a:pt x="3085" y="2158"/>
                  <a:pt x="3085" y="2158"/>
                </a:cubicBezTo>
                <a:cubicBezTo>
                  <a:pt x="3086" y="2154"/>
                  <a:pt x="3086" y="2149"/>
                  <a:pt x="3085" y="2144"/>
                </a:cubicBezTo>
                <a:cubicBezTo>
                  <a:pt x="3064" y="2130"/>
                  <a:pt x="3054" y="2130"/>
                  <a:pt x="3042" y="2140"/>
                </a:cubicBezTo>
                <a:close/>
                <a:moveTo>
                  <a:pt x="2952" y="2053"/>
                </a:moveTo>
                <a:cubicBezTo>
                  <a:pt x="2977" y="2061"/>
                  <a:pt x="2984" y="2060"/>
                  <a:pt x="2993" y="2046"/>
                </a:cubicBezTo>
                <a:cubicBezTo>
                  <a:pt x="3004" y="2029"/>
                  <a:pt x="3002" y="2022"/>
                  <a:pt x="2980" y="2000"/>
                </a:cubicBezTo>
                <a:cubicBezTo>
                  <a:pt x="2940" y="2005"/>
                  <a:pt x="2935" y="2016"/>
                  <a:pt x="2952" y="2053"/>
                </a:cubicBezTo>
                <a:close/>
                <a:moveTo>
                  <a:pt x="3065" y="2037"/>
                </a:moveTo>
                <a:cubicBezTo>
                  <a:pt x="3057" y="2037"/>
                  <a:pt x="3046" y="2043"/>
                  <a:pt x="3041" y="2049"/>
                </a:cubicBezTo>
                <a:cubicBezTo>
                  <a:pt x="3033" y="2061"/>
                  <a:pt x="3043" y="2077"/>
                  <a:pt x="3067" y="2094"/>
                </a:cubicBezTo>
                <a:cubicBezTo>
                  <a:pt x="3092" y="2086"/>
                  <a:pt x="3097" y="2080"/>
                  <a:pt x="3095" y="2065"/>
                </a:cubicBezTo>
                <a:cubicBezTo>
                  <a:pt x="3094" y="2053"/>
                  <a:pt x="3078" y="2036"/>
                  <a:pt x="3065" y="2037"/>
                </a:cubicBezTo>
                <a:close/>
                <a:moveTo>
                  <a:pt x="3057" y="1943"/>
                </a:moveTo>
                <a:cubicBezTo>
                  <a:pt x="3064" y="1931"/>
                  <a:pt x="3059" y="1918"/>
                  <a:pt x="3046" y="1911"/>
                </a:cubicBezTo>
                <a:cubicBezTo>
                  <a:pt x="3030" y="1902"/>
                  <a:pt x="3017" y="1905"/>
                  <a:pt x="3011" y="1918"/>
                </a:cubicBezTo>
                <a:cubicBezTo>
                  <a:pt x="3004" y="1931"/>
                  <a:pt x="3008" y="1948"/>
                  <a:pt x="3019" y="1954"/>
                </a:cubicBezTo>
                <a:cubicBezTo>
                  <a:pt x="3032" y="1961"/>
                  <a:pt x="3050" y="1956"/>
                  <a:pt x="3057" y="1943"/>
                </a:cubicBezTo>
                <a:close/>
                <a:moveTo>
                  <a:pt x="3203" y="2092"/>
                </a:moveTo>
                <a:cubicBezTo>
                  <a:pt x="3193" y="2103"/>
                  <a:pt x="3184" y="2113"/>
                  <a:pt x="3193" y="2125"/>
                </a:cubicBezTo>
                <a:cubicBezTo>
                  <a:pt x="3197" y="2129"/>
                  <a:pt x="3205" y="2133"/>
                  <a:pt x="3211" y="2132"/>
                </a:cubicBezTo>
                <a:cubicBezTo>
                  <a:pt x="3226" y="2129"/>
                  <a:pt x="3228" y="2116"/>
                  <a:pt x="3227" y="2100"/>
                </a:cubicBezTo>
                <a:cubicBezTo>
                  <a:pt x="3219" y="2097"/>
                  <a:pt x="3211" y="2094"/>
                  <a:pt x="3203" y="2092"/>
                </a:cubicBezTo>
                <a:close/>
                <a:moveTo>
                  <a:pt x="3097" y="1966"/>
                </a:moveTo>
                <a:cubicBezTo>
                  <a:pt x="3084" y="1968"/>
                  <a:pt x="3080" y="1977"/>
                  <a:pt x="3077" y="1990"/>
                </a:cubicBezTo>
                <a:cubicBezTo>
                  <a:pt x="3083" y="2004"/>
                  <a:pt x="3093" y="2012"/>
                  <a:pt x="3108" y="2008"/>
                </a:cubicBezTo>
                <a:cubicBezTo>
                  <a:pt x="3120" y="2005"/>
                  <a:pt x="3125" y="1993"/>
                  <a:pt x="3125" y="1981"/>
                </a:cubicBezTo>
                <a:cubicBezTo>
                  <a:pt x="3120" y="1968"/>
                  <a:pt x="3110" y="1965"/>
                  <a:pt x="3097" y="1966"/>
                </a:cubicBezTo>
                <a:close/>
                <a:moveTo>
                  <a:pt x="3158" y="2064"/>
                </a:moveTo>
                <a:cubicBezTo>
                  <a:pt x="3148" y="2058"/>
                  <a:pt x="3130" y="2062"/>
                  <a:pt x="3124" y="2072"/>
                </a:cubicBezTo>
                <a:cubicBezTo>
                  <a:pt x="3117" y="2082"/>
                  <a:pt x="3124" y="2103"/>
                  <a:pt x="3136" y="2110"/>
                </a:cubicBezTo>
                <a:cubicBezTo>
                  <a:pt x="3147" y="2117"/>
                  <a:pt x="3155" y="2113"/>
                  <a:pt x="3164" y="2098"/>
                </a:cubicBezTo>
                <a:cubicBezTo>
                  <a:pt x="3172" y="2083"/>
                  <a:pt x="3170" y="2072"/>
                  <a:pt x="3158" y="206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5939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389282" y="1"/>
            <a:ext cx="11520781" cy="6864102"/>
          </a:xfrm>
          <a:custGeom>
            <a:avLst/>
            <a:gdLst/>
            <a:ahLst/>
            <a:cxnLst/>
            <a:rect l="0" t="0" r="r" b="b"/>
            <a:pathLst>
              <a:path w="3627" h="2160">
                <a:moveTo>
                  <a:pt x="482" y="15"/>
                </a:moveTo>
                <a:cubicBezTo>
                  <a:pt x="491" y="14"/>
                  <a:pt x="499" y="8"/>
                  <a:pt x="504" y="0"/>
                </a:cubicBezTo>
                <a:cubicBezTo>
                  <a:pt x="451" y="0"/>
                  <a:pt x="451" y="0"/>
                  <a:pt x="451" y="0"/>
                </a:cubicBezTo>
                <a:cubicBezTo>
                  <a:pt x="459" y="10"/>
                  <a:pt x="472" y="16"/>
                  <a:pt x="482" y="15"/>
                </a:cubicBezTo>
                <a:close/>
                <a:moveTo>
                  <a:pt x="376" y="126"/>
                </a:moveTo>
                <a:cubicBezTo>
                  <a:pt x="375" y="145"/>
                  <a:pt x="388" y="155"/>
                  <a:pt x="407" y="154"/>
                </a:cubicBezTo>
                <a:cubicBezTo>
                  <a:pt x="440" y="123"/>
                  <a:pt x="440" y="121"/>
                  <a:pt x="416" y="88"/>
                </a:cubicBezTo>
                <a:cubicBezTo>
                  <a:pt x="394" y="91"/>
                  <a:pt x="376" y="101"/>
                  <a:pt x="376" y="126"/>
                </a:cubicBezTo>
                <a:close/>
                <a:moveTo>
                  <a:pt x="381" y="225"/>
                </a:moveTo>
                <a:cubicBezTo>
                  <a:pt x="359" y="227"/>
                  <a:pt x="344" y="243"/>
                  <a:pt x="347" y="263"/>
                </a:cubicBezTo>
                <a:cubicBezTo>
                  <a:pt x="351" y="288"/>
                  <a:pt x="370" y="306"/>
                  <a:pt x="391" y="303"/>
                </a:cubicBezTo>
                <a:cubicBezTo>
                  <a:pt x="413" y="301"/>
                  <a:pt x="430" y="279"/>
                  <a:pt x="428" y="256"/>
                </a:cubicBezTo>
                <a:cubicBezTo>
                  <a:pt x="426" y="238"/>
                  <a:pt x="405" y="224"/>
                  <a:pt x="381" y="225"/>
                </a:cubicBezTo>
                <a:close/>
                <a:moveTo>
                  <a:pt x="250" y="87"/>
                </a:moveTo>
                <a:cubicBezTo>
                  <a:pt x="250" y="106"/>
                  <a:pt x="260" y="117"/>
                  <a:pt x="279" y="120"/>
                </a:cubicBezTo>
                <a:cubicBezTo>
                  <a:pt x="301" y="124"/>
                  <a:pt x="320" y="107"/>
                  <a:pt x="331" y="75"/>
                </a:cubicBezTo>
                <a:cubicBezTo>
                  <a:pt x="320" y="64"/>
                  <a:pt x="309" y="53"/>
                  <a:pt x="298" y="43"/>
                </a:cubicBezTo>
                <a:cubicBezTo>
                  <a:pt x="262" y="51"/>
                  <a:pt x="251" y="61"/>
                  <a:pt x="250" y="87"/>
                </a:cubicBezTo>
                <a:close/>
                <a:moveTo>
                  <a:pt x="548" y="94"/>
                </a:moveTo>
                <a:cubicBezTo>
                  <a:pt x="555" y="73"/>
                  <a:pt x="546" y="64"/>
                  <a:pt x="505" y="52"/>
                </a:cubicBezTo>
                <a:cubicBezTo>
                  <a:pt x="472" y="76"/>
                  <a:pt x="471" y="79"/>
                  <a:pt x="486" y="117"/>
                </a:cubicBezTo>
                <a:cubicBezTo>
                  <a:pt x="524" y="125"/>
                  <a:pt x="541" y="118"/>
                  <a:pt x="548" y="94"/>
                </a:cubicBezTo>
                <a:close/>
                <a:moveTo>
                  <a:pt x="714" y="94"/>
                </a:moveTo>
                <a:cubicBezTo>
                  <a:pt x="695" y="96"/>
                  <a:pt x="673" y="122"/>
                  <a:pt x="675" y="141"/>
                </a:cubicBezTo>
                <a:cubicBezTo>
                  <a:pt x="677" y="160"/>
                  <a:pt x="703" y="178"/>
                  <a:pt x="725" y="176"/>
                </a:cubicBezTo>
                <a:cubicBezTo>
                  <a:pt x="745" y="173"/>
                  <a:pt x="757" y="156"/>
                  <a:pt x="755" y="134"/>
                </a:cubicBezTo>
                <a:cubicBezTo>
                  <a:pt x="751" y="110"/>
                  <a:pt x="733" y="92"/>
                  <a:pt x="714" y="94"/>
                </a:cubicBezTo>
                <a:close/>
                <a:moveTo>
                  <a:pt x="609" y="2"/>
                </a:moveTo>
                <a:cubicBezTo>
                  <a:pt x="604" y="19"/>
                  <a:pt x="600" y="34"/>
                  <a:pt x="596" y="48"/>
                </a:cubicBezTo>
                <a:cubicBezTo>
                  <a:pt x="608" y="63"/>
                  <a:pt x="619" y="80"/>
                  <a:pt x="637" y="66"/>
                </a:cubicBezTo>
                <a:cubicBezTo>
                  <a:pt x="647" y="58"/>
                  <a:pt x="655" y="42"/>
                  <a:pt x="655" y="29"/>
                </a:cubicBezTo>
                <a:cubicBezTo>
                  <a:pt x="655" y="6"/>
                  <a:pt x="634" y="4"/>
                  <a:pt x="609" y="2"/>
                </a:cubicBezTo>
                <a:close/>
                <a:moveTo>
                  <a:pt x="199" y="184"/>
                </a:moveTo>
                <a:cubicBezTo>
                  <a:pt x="182" y="191"/>
                  <a:pt x="174" y="214"/>
                  <a:pt x="180" y="233"/>
                </a:cubicBezTo>
                <a:cubicBezTo>
                  <a:pt x="189" y="259"/>
                  <a:pt x="203" y="265"/>
                  <a:pt x="242" y="259"/>
                </a:cubicBezTo>
                <a:cubicBezTo>
                  <a:pt x="251" y="248"/>
                  <a:pt x="260" y="236"/>
                  <a:pt x="270" y="223"/>
                </a:cubicBezTo>
                <a:cubicBezTo>
                  <a:pt x="245" y="185"/>
                  <a:pt x="222" y="173"/>
                  <a:pt x="199" y="184"/>
                </a:cubicBezTo>
                <a:close/>
                <a:moveTo>
                  <a:pt x="587" y="178"/>
                </a:moveTo>
                <a:cubicBezTo>
                  <a:pt x="570" y="181"/>
                  <a:pt x="562" y="184"/>
                  <a:pt x="553" y="185"/>
                </a:cubicBezTo>
                <a:cubicBezTo>
                  <a:pt x="531" y="189"/>
                  <a:pt x="516" y="204"/>
                  <a:pt x="516" y="223"/>
                </a:cubicBezTo>
                <a:cubicBezTo>
                  <a:pt x="515" y="241"/>
                  <a:pt x="524" y="261"/>
                  <a:pt x="534" y="276"/>
                </a:cubicBezTo>
                <a:cubicBezTo>
                  <a:pt x="543" y="290"/>
                  <a:pt x="576" y="290"/>
                  <a:pt x="592" y="281"/>
                </a:cubicBezTo>
                <a:cubicBezTo>
                  <a:pt x="609" y="271"/>
                  <a:pt x="613" y="257"/>
                  <a:pt x="607" y="239"/>
                </a:cubicBezTo>
                <a:cubicBezTo>
                  <a:pt x="600" y="220"/>
                  <a:pt x="595" y="200"/>
                  <a:pt x="587" y="178"/>
                </a:cubicBezTo>
                <a:close/>
                <a:moveTo>
                  <a:pt x="827" y="34"/>
                </a:moveTo>
                <a:cubicBezTo>
                  <a:pt x="846" y="34"/>
                  <a:pt x="858" y="25"/>
                  <a:pt x="863" y="7"/>
                </a:cubicBezTo>
                <a:cubicBezTo>
                  <a:pt x="863" y="5"/>
                  <a:pt x="864" y="3"/>
                  <a:pt x="864" y="0"/>
                </a:cubicBezTo>
                <a:cubicBezTo>
                  <a:pt x="783" y="0"/>
                  <a:pt x="783" y="0"/>
                  <a:pt x="783" y="0"/>
                </a:cubicBezTo>
                <a:cubicBezTo>
                  <a:pt x="790" y="26"/>
                  <a:pt x="802" y="33"/>
                  <a:pt x="827" y="34"/>
                </a:cubicBezTo>
                <a:close/>
                <a:moveTo>
                  <a:pt x="3376" y="1873"/>
                </a:moveTo>
                <a:cubicBezTo>
                  <a:pt x="3381" y="1864"/>
                  <a:pt x="3390" y="1855"/>
                  <a:pt x="3394" y="1845"/>
                </a:cubicBezTo>
                <a:cubicBezTo>
                  <a:pt x="3400" y="1828"/>
                  <a:pt x="3388" y="1809"/>
                  <a:pt x="3372" y="1805"/>
                </a:cubicBezTo>
                <a:cubicBezTo>
                  <a:pt x="3357" y="1802"/>
                  <a:pt x="3342" y="1813"/>
                  <a:pt x="3337" y="1831"/>
                </a:cubicBezTo>
                <a:cubicBezTo>
                  <a:pt x="3334" y="1844"/>
                  <a:pt x="3336" y="1856"/>
                  <a:pt x="3346" y="1866"/>
                </a:cubicBezTo>
                <a:cubicBezTo>
                  <a:pt x="3354" y="1868"/>
                  <a:pt x="3363" y="1870"/>
                  <a:pt x="3376" y="1873"/>
                </a:cubicBezTo>
                <a:close/>
                <a:moveTo>
                  <a:pt x="3320" y="2029"/>
                </a:moveTo>
                <a:cubicBezTo>
                  <a:pt x="3320" y="2015"/>
                  <a:pt x="3324" y="2000"/>
                  <a:pt x="3306" y="1997"/>
                </a:cubicBezTo>
                <a:cubicBezTo>
                  <a:pt x="3301" y="1996"/>
                  <a:pt x="3290" y="2002"/>
                  <a:pt x="3288" y="2006"/>
                </a:cubicBezTo>
                <a:cubicBezTo>
                  <a:pt x="3286" y="2014"/>
                  <a:pt x="3285" y="2027"/>
                  <a:pt x="3290" y="2033"/>
                </a:cubicBezTo>
                <a:cubicBezTo>
                  <a:pt x="3298" y="2044"/>
                  <a:pt x="3309" y="2036"/>
                  <a:pt x="3320" y="2029"/>
                </a:cubicBezTo>
                <a:close/>
                <a:moveTo>
                  <a:pt x="3252" y="1846"/>
                </a:moveTo>
                <a:cubicBezTo>
                  <a:pt x="3269" y="1839"/>
                  <a:pt x="3272" y="1832"/>
                  <a:pt x="3269" y="1801"/>
                </a:cubicBezTo>
                <a:cubicBezTo>
                  <a:pt x="3246" y="1789"/>
                  <a:pt x="3238" y="1790"/>
                  <a:pt x="3226" y="1803"/>
                </a:cubicBezTo>
                <a:cubicBezTo>
                  <a:pt x="3217" y="1814"/>
                  <a:pt x="3213" y="1830"/>
                  <a:pt x="3220" y="1838"/>
                </a:cubicBezTo>
                <a:cubicBezTo>
                  <a:pt x="3229" y="1848"/>
                  <a:pt x="3239" y="1851"/>
                  <a:pt x="3252" y="1846"/>
                </a:cubicBezTo>
                <a:close/>
                <a:moveTo>
                  <a:pt x="3501" y="1919"/>
                </a:moveTo>
                <a:cubicBezTo>
                  <a:pt x="3505" y="1910"/>
                  <a:pt x="3510" y="1900"/>
                  <a:pt x="3514" y="1891"/>
                </a:cubicBezTo>
                <a:cubicBezTo>
                  <a:pt x="3502" y="1869"/>
                  <a:pt x="3493" y="1864"/>
                  <a:pt x="3477" y="1870"/>
                </a:cubicBezTo>
                <a:cubicBezTo>
                  <a:pt x="3463" y="1875"/>
                  <a:pt x="3456" y="1887"/>
                  <a:pt x="3460" y="1900"/>
                </a:cubicBezTo>
                <a:cubicBezTo>
                  <a:pt x="3466" y="1918"/>
                  <a:pt x="3474" y="1922"/>
                  <a:pt x="3501" y="1919"/>
                </a:cubicBezTo>
                <a:close/>
                <a:moveTo>
                  <a:pt x="3153" y="1864"/>
                </a:moveTo>
                <a:cubicBezTo>
                  <a:pt x="3155" y="1846"/>
                  <a:pt x="3146" y="1836"/>
                  <a:pt x="3131" y="1830"/>
                </a:cubicBezTo>
                <a:cubicBezTo>
                  <a:pt x="3111" y="1824"/>
                  <a:pt x="3100" y="1836"/>
                  <a:pt x="3085" y="1855"/>
                </a:cubicBezTo>
                <a:cubicBezTo>
                  <a:pt x="3087" y="1861"/>
                  <a:pt x="3090" y="1871"/>
                  <a:pt x="3092" y="1878"/>
                </a:cubicBezTo>
                <a:cubicBezTo>
                  <a:pt x="3124" y="1894"/>
                  <a:pt x="3140" y="1884"/>
                  <a:pt x="3153" y="1864"/>
                </a:cubicBezTo>
                <a:close/>
                <a:moveTo>
                  <a:pt x="54" y="71"/>
                </a:moveTo>
                <a:cubicBezTo>
                  <a:pt x="24" y="70"/>
                  <a:pt x="12" y="91"/>
                  <a:pt x="0" y="118"/>
                </a:cubicBezTo>
                <a:cubicBezTo>
                  <a:pt x="12" y="132"/>
                  <a:pt x="25" y="146"/>
                  <a:pt x="38" y="160"/>
                </a:cubicBezTo>
                <a:cubicBezTo>
                  <a:pt x="82" y="143"/>
                  <a:pt x="94" y="133"/>
                  <a:pt x="93" y="114"/>
                </a:cubicBezTo>
                <a:cubicBezTo>
                  <a:pt x="92" y="95"/>
                  <a:pt x="73" y="72"/>
                  <a:pt x="54" y="71"/>
                </a:cubicBezTo>
                <a:close/>
                <a:moveTo>
                  <a:pt x="206" y="23"/>
                </a:moveTo>
                <a:cubicBezTo>
                  <a:pt x="213" y="15"/>
                  <a:pt x="216" y="8"/>
                  <a:pt x="21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5" y="13"/>
                  <a:pt x="150" y="22"/>
                  <a:pt x="163" y="29"/>
                </a:cubicBezTo>
                <a:cubicBezTo>
                  <a:pt x="179" y="37"/>
                  <a:pt x="194" y="38"/>
                  <a:pt x="206" y="23"/>
                </a:cubicBezTo>
                <a:close/>
                <a:moveTo>
                  <a:pt x="3146" y="1932"/>
                </a:moveTo>
                <a:cubicBezTo>
                  <a:pt x="3138" y="1943"/>
                  <a:pt x="3143" y="1957"/>
                  <a:pt x="3159" y="1972"/>
                </a:cubicBezTo>
                <a:cubicBezTo>
                  <a:pt x="3185" y="1965"/>
                  <a:pt x="3197" y="1957"/>
                  <a:pt x="3193" y="1944"/>
                </a:cubicBezTo>
                <a:cubicBezTo>
                  <a:pt x="3190" y="1934"/>
                  <a:pt x="3181" y="1924"/>
                  <a:pt x="3172" y="1919"/>
                </a:cubicBezTo>
                <a:cubicBezTo>
                  <a:pt x="3161" y="1913"/>
                  <a:pt x="3152" y="1924"/>
                  <a:pt x="3146" y="1932"/>
                </a:cubicBezTo>
                <a:close/>
                <a:moveTo>
                  <a:pt x="3606" y="2105"/>
                </a:moveTo>
                <a:cubicBezTo>
                  <a:pt x="3592" y="2096"/>
                  <a:pt x="3582" y="2099"/>
                  <a:pt x="3573" y="2112"/>
                </a:cubicBezTo>
                <a:cubicBezTo>
                  <a:pt x="3565" y="2125"/>
                  <a:pt x="3568" y="2144"/>
                  <a:pt x="3580" y="2152"/>
                </a:cubicBezTo>
                <a:cubicBezTo>
                  <a:pt x="3590" y="2160"/>
                  <a:pt x="3610" y="2158"/>
                  <a:pt x="3617" y="2148"/>
                </a:cubicBezTo>
                <a:cubicBezTo>
                  <a:pt x="3627" y="2135"/>
                  <a:pt x="3622" y="2116"/>
                  <a:pt x="3606" y="2105"/>
                </a:cubicBezTo>
                <a:close/>
                <a:moveTo>
                  <a:pt x="3294" y="2158"/>
                </a:moveTo>
                <a:cubicBezTo>
                  <a:pt x="3324" y="2158"/>
                  <a:pt x="3324" y="2158"/>
                  <a:pt x="3324" y="2158"/>
                </a:cubicBezTo>
                <a:cubicBezTo>
                  <a:pt x="3325" y="2151"/>
                  <a:pt x="3325" y="2142"/>
                  <a:pt x="3326" y="2132"/>
                </a:cubicBezTo>
                <a:cubicBezTo>
                  <a:pt x="3312" y="2135"/>
                  <a:pt x="3302" y="2136"/>
                  <a:pt x="3293" y="2138"/>
                </a:cubicBezTo>
                <a:cubicBezTo>
                  <a:pt x="3293" y="2147"/>
                  <a:pt x="3293" y="2154"/>
                  <a:pt x="3294" y="2158"/>
                </a:cubicBezTo>
                <a:close/>
                <a:moveTo>
                  <a:pt x="3324" y="1903"/>
                </a:moveTo>
                <a:cubicBezTo>
                  <a:pt x="3305" y="1914"/>
                  <a:pt x="3309" y="1932"/>
                  <a:pt x="3312" y="1951"/>
                </a:cubicBezTo>
                <a:cubicBezTo>
                  <a:pt x="3329" y="1958"/>
                  <a:pt x="3343" y="1961"/>
                  <a:pt x="3353" y="1946"/>
                </a:cubicBezTo>
                <a:cubicBezTo>
                  <a:pt x="3360" y="1935"/>
                  <a:pt x="3363" y="1923"/>
                  <a:pt x="3352" y="1913"/>
                </a:cubicBezTo>
                <a:cubicBezTo>
                  <a:pt x="3344" y="1906"/>
                  <a:pt x="3336" y="1896"/>
                  <a:pt x="3324" y="1903"/>
                </a:cubicBezTo>
                <a:close/>
                <a:moveTo>
                  <a:pt x="3288" y="2070"/>
                </a:moveTo>
                <a:cubicBezTo>
                  <a:pt x="3282" y="2068"/>
                  <a:pt x="3274" y="2070"/>
                  <a:pt x="3262" y="2071"/>
                </a:cubicBezTo>
                <a:cubicBezTo>
                  <a:pt x="3266" y="2082"/>
                  <a:pt x="3266" y="2092"/>
                  <a:pt x="3271" y="2095"/>
                </a:cubicBezTo>
                <a:cubicBezTo>
                  <a:pt x="3278" y="2101"/>
                  <a:pt x="3287" y="2100"/>
                  <a:pt x="3293" y="2090"/>
                </a:cubicBezTo>
                <a:cubicBezTo>
                  <a:pt x="3298" y="2082"/>
                  <a:pt x="3297" y="2074"/>
                  <a:pt x="3288" y="2070"/>
                </a:cubicBezTo>
                <a:close/>
                <a:moveTo>
                  <a:pt x="3390" y="2058"/>
                </a:moveTo>
                <a:cubicBezTo>
                  <a:pt x="3375" y="2054"/>
                  <a:pt x="3367" y="2064"/>
                  <a:pt x="3362" y="2096"/>
                </a:cubicBezTo>
                <a:cubicBezTo>
                  <a:pt x="3375" y="2101"/>
                  <a:pt x="3386" y="2110"/>
                  <a:pt x="3398" y="2098"/>
                </a:cubicBezTo>
                <a:cubicBezTo>
                  <a:pt x="3405" y="2069"/>
                  <a:pt x="3404" y="2061"/>
                  <a:pt x="3390" y="2058"/>
                </a:cubicBezTo>
                <a:close/>
                <a:moveTo>
                  <a:pt x="3506" y="2108"/>
                </a:moveTo>
                <a:cubicBezTo>
                  <a:pt x="3497" y="2102"/>
                  <a:pt x="3482" y="2103"/>
                  <a:pt x="3476" y="2111"/>
                </a:cubicBezTo>
                <a:cubicBezTo>
                  <a:pt x="3469" y="2121"/>
                  <a:pt x="3471" y="2138"/>
                  <a:pt x="3482" y="2145"/>
                </a:cubicBezTo>
                <a:cubicBezTo>
                  <a:pt x="3491" y="2151"/>
                  <a:pt x="3507" y="2147"/>
                  <a:pt x="3513" y="2137"/>
                </a:cubicBezTo>
                <a:cubicBezTo>
                  <a:pt x="3518" y="2128"/>
                  <a:pt x="3515" y="2114"/>
                  <a:pt x="3506" y="2108"/>
                </a:cubicBezTo>
                <a:close/>
                <a:moveTo>
                  <a:pt x="3266" y="1905"/>
                </a:moveTo>
                <a:cubicBezTo>
                  <a:pt x="3258" y="1900"/>
                  <a:pt x="3247" y="1898"/>
                  <a:pt x="3240" y="1908"/>
                </a:cubicBezTo>
                <a:cubicBezTo>
                  <a:pt x="3230" y="1921"/>
                  <a:pt x="3233" y="1932"/>
                  <a:pt x="3245" y="1943"/>
                </a:cubicBezTo>
                <a:cubicBezTo>
                  <a:pt x="3253" y="1942"/>
                  <a:pt x="3261" y="1941"/>
                  <a:pt x="3270" y="1940"/>
                </a:cubicBezTo>
                <a:cubicBezTo>
                  <a:pt x="3273" y="1927"/>
                  <a:pt x="3283" y="1914"/>
                  <a:pt x="3266" y="1905"/>
                </a:cubicBezTo>
                <a:close/>
                <a:moveTo>
                  <a:pt x="3587" y="2018"/>
                </a:moveTo>
                <a:cubicBezTo>
                  <a:pt x="3596" y="2010"/>
                  <a:pt x="3598" y="1995"/>
                  <a:pt x="3591" y="1983"/>
                </a:cubicBezTo>
                <a:cubicBezTo>
                  <a:pt x="3584" y="1971"/>
                  <a:pt x="3574" y="1964"/>
                  <a:pt x="3559" y="1968"/>
                </a:cubicBezTo>
                <a:cubicBezTo>
                  <a:pt x="3542" y="1971"/>
                  <a:pt x="3537" y="1980"/>
                  <a:pt x="3537" y="2012"/>
                </a:cubicBezTo>
                <a:cubicBezTo>
                  <a:pt x="3561" y="2027"/>
                  <a:pt x="3574" y="2028"/>
                  <a:pt x="3587" y="2018"/>
                </a:cubicBezTo>
                <a:close/>
                <a:moveTo>
                  <a:pt x="2915" y="2148"/>
                </a:moveTo>
                <a:cubicBezTo>
                  <a:pt x="2916" y="2151"/>
                  <a:pt x="2916" y="2155"/>
                  <a:pt x="2917" y="2158"/>
                </a:cubicBezTo>
                <a:cubicBezTo>
                  <a:pt x="2971" y="2158"/>
                  <a:pt x="2971" y="2158"/>
                  <a:pt x="2971" y="2158"/>
                </a:cubicBezTo>
                <a:cubicBezTo>
                  <a:pt x="2970" y="2152"/>
                  <a:pt x="2967" y="2147"/>
                  <a:pt x="2963" y="2144"/>
                </a:cubicBezTo>
                <a:cubicBezTo>
                  <a:pt x="2947" y="2131"/>
                  <a:pt x="2932" y="2138"/>
                  <a:pt x="2915" y="2148"/>
                </a:cubicBezTo>
                <a:close/>
                <a:moveTo>
                  <a:pt x="3389" y="1974"/>
                </a:moveTo>
                <a:cubicBezTo>
                  <a:pt x="3385" y="1983"/>
                  <a:pt x="3389" y="1992"/>
                  <a:pt x="3399" y="1995"/>
                </a:cubicBezTo>
                <a:cubicBezTo>
                  <a:pt x="3406" y="1998"/>
                  <a:pt x="3418" y="1999"/>
                  <a:pt x="3423" y="1995"/>
                </a:cubicBezTo>
                <a:cubicBezTo>
                  <a:pt x="3436" y="1985"/>
                  <a:pt x="3433" y="1971"/>
                  <a:pt x="3423" y="1959"/>
                </a:cubicBezTo>
                <a:cubicBezTo>
                  <a:pt x="3408" y="1956"/>
                  <a:pt x="3395" y="1958"/>
                  <a:pt x="3389" y="1974"/>
                </a:cubicBezTo>
                <a:close/>
                <a:moveTo>
                  <a:pt x="3474" y="2017"/>
                </a:moveTo>
                <a:cubicBezTo>
                  <a:pt x="3463" y="2013"/>
                  <a:pt x="3455" y="2015"/>
                  <a:pt x="3448" y="2025"/>
                </a:cubicBezTo>
                <a:cubicBezTo>
                  <a:pt x="3442" y="2035"/>
                  <a:pt x="3442" y="2054"/>
                  <a:pt x="3451" y="2060"/>
                </a:cubicBezTo>
                <a:cubicBezTo>
                  <a:pt x="3465" y="2070"/>
                  <a:pt x="3479" y="2066"/>
                  <a:pt x="3490" y="2054"/>
                </a:cubicBezTo>
                <a:cubicBezTo>
                  <a:pt x="3493" y="2029"/>
                  <a:pt x="3489" y="2021"/>
                  <a:pt x="3474" y="2017"/>
                </a:cubicBezTo>
                <a:close/>
                <a:moveTo>
                  <a:pt x="3195" y="2009"/>
                </a:moveTo>
                <a:cubicBezTo>
                  <a:pt x="3184" y="2020"/>
                  <a:pt x="3185" y="2032"/>
                  <a:pt x="3201" y="2050"/>
                </a:cubicBezTo>
                <a:cubicBezTo>
                  <a:pt x="3220" y="2050"/>
                  <a:pt x="3230" y="2040"/>
                  <a:pt x="3234" y="2023"/>
                </a:cubicBezTo>
                <a:cubicBezTo>
                  <a:pt x="3214" y="2002"/>
                  <a:pt x="3205" y="1999"/>
                  <a:pt x="3195" y="2009"/>
                </a:cubicBezTo>
                <a:close/>
                <a:moveTo>
                  <a:pt x="3042" y="2140"/>
                </a:moveTo>
                <a:cubicBezTo>
                  <a:pt x="3037" y="2145"/>
                  <a:pt x="3034" y="2151"/>
                  <a:pt x="3036" y="2158"/>
                </a:cubicBezTo>
                <a:cubicBezTo>
                  <a:pt x="3085" y="2158"/>
                  <a:pt x="3085" y="2158"/>
                  <a:pt x="3085" y="2158"/>
                </a:cubicBezTo>
                <a:cubicBezTo>
                  <a:pt x="3086" y="2154"/>
                  <a:pt x="3086" y="2149"/>
                  <a:pt x="3085" y="2144"/>
                </a:cubicBezTo>
                <a:cubicBezTo>
                  <a:pt x="3064" y="2130"/>
                  <a:pt x="3054" y="2130"/>
                  <a:pt x="3042" y="2140"/>
                </a:cubicBezTo>
                <a:close/>
                <a:moveTo>
                  <a:pt x="2952" y="2053"/>
                </a:moveTo>
                <a:cubicBezTo>
                  <a:pt x="2977" y="2061"/>
                  <a:pt x="2984" y="2060"/>
                  <a:pt x="2993" y="2046"/>
                </a:cubicBezTo>
                <a:cubicBezTo>
                  <a:pt x="3004" y="2029"/>
                  <a:pt x="3002" y="2022"/>
                  <a:pt x="2980" y="2000"/>
                </a:cubicBezTo>
                <a:cubicBezTo>
                  <a:pt x="2940" y="2005"/>
                  <a:pt x="2935" y="2016"/>
                  <a:pt x="2952" y="2053"/>
                </a:cubicBezTo>
                <a:close/>
                <a:moveTo>
                  <a:pt x="3065" y="2037"/>
                </a:moveTo>
                <a:cubicBezTo>
                  <a:pt x="3057" y="2037"/>
                  <a:pt x="3046" y="2043"/>
                  <a:pt x="3041" y="2049"/>
                </a:cubicBezTo>
                <a:cubicBezTo>
                  <a:pt x="3033" y="2061"/>
                  <a:pt x="3043" y="2077"/>
                  <a:pt x="3067" y="2094"/>
                </a:cubicBezTo>
                <a:cubicBezTo>
                  <a:pt x="3092" y="2086"/>
                  <a:pt x="3097" y="2080"/>
                  <a:pt x="3095" y="2065"/>
                </a:cubicBezTo>
                <a:cubicBezTo>
                  <a:pt x="3094" y="2053"/>
                  <a:pt x="3078" y="2036"/>
                  <a:pt x="3065" y="2037"/>
                </a:cubicBezTo>
                <a:close/>
                <a:moveTo>
                  <a:pt x="3057" y="1943"/>
                </a:moveTo>
                <a:cubicBezTo>
                  <a:pt x="3064" y="1931"/>
                  <a:pt x="3059" y="1918"/>
                  <a:pt x="3046" y="1911"/>
                </a:cubicBezTo>
                <a:cubicBezTo>
                  <a:pt x="3030" y="1902"/>
                  <a:pt x="3017" y="1905"/>
                  <a:pt x="3011" y="1918"/>
                </a:cubicBezTo>
                <a:cubicBezTo>
                  <a:pt x="3004" y="1931"/>
                  <a:pt x="3008" y="1948"/>
                  <a:pt x="3019" y="1954"/>
                </a:cubicBezTo>
                <a:cubicBezTo>
                  <a:pt x="3032" y="1961"/>
                  <a:pt x="3050" y="1956"/>
                  <a:pt x="3057" y="1943"/>
                </a:cubicBezTo>
                <a:close/>
                <a:moveTo>
                  <a:pt x="3203" y="2092"/>
                </a:moveTo>
                <a:cubicBezTo>
                  <a:pt x="3193" y="2103"/>
                  <a:pt x="3184" y="2113"/>
                  <a:pt x="3193" y="2125"/>
                </a:cubicBezTo>
                <a:cubicBezTo>
                  <a:pt x="3197" y="2129"/>
                  <a:pt x="3205" y="2133"/>
                  <a:pt x="3211" y="2132"/>
                </a:cubicBezTo>
                <a:cubicBezTo>
                  <a:pt x="3226" y="2129"/>
                  <a:pt x="3228" y="2116"/>
                  <a:pt x="3227" y="2100"/>
                </a:cubicBezTo>
                <a:cubicBezTo>
                  <a:pt x="3219" y="2097"/>
                  <a:pt x="3211" y="2094"/>
                  <a:pt x="3203" y="2092"/>
                </a:cubicBezTo>
                <a:close/>
                <a:moveTo>
                  <a:pt x="3097" y="1966"/>
                </a:moveTo>
                <a:cubicBezTo>
                  <a:pt x="3084" y="1968"/>
                  <a:pt x="3080" y="1977"/>
                  <a:pt x="3077" y="1990"/>
                </a:cubicBezTo>
                <a:cubicBezTo>
                  <a:pt x="3083" y="2004"/>
                  <a:pt x="3093" y="2012"/>
                  <a:pt x="3108" y="2008"/>
                </a:cubicBezTo>
                <a:cubicBezTo>
                  <a:pt x="3120" y="2005"/>
                  <a:pt x="3125" y="1993"/>
                  <a:pt x="3125" y="1981"/>
                </a:cubicBezTo>
                <a:cubicBezTo>
                  <a:pt x="3120" y="1968"/>
                  <a:pt x="3110" y="1965"/>
                  <a:pt x="3097" y="1966"/>
                </a:cubicBezTo>
                <a:close/>
                <a:moveTo>
                  <a:pt x="3158" y="2064"/>
                </a:moveTo>
                <a:cubicBezTo>
                  <a:pt x="3148" y="2058"/>
                  <a:pt x="3130" y="2062"/>
                  <a:pt x="3124" y="2072"/>
                </a:cubicBezTo>
                <a:cubicBezTo>
                  <a:pt x="3117" y="2082"/>
                  <a:pt x="3124" y="2103"/>
                  <a:pt x="3136" y="2110"/>
                </a:cubicBezTo>
                <a:cubicBezTo>
                  <a:pt x="3147" y="2117"/>
                  <a:pt x="3155" y="2113"/>
                  <a:pt x="3164" y="2098"/>
                </a:cubicBezTo>
                <a:cubicBezTo>
                  <a:pt x="3172" y="2083"/>
                  <a:pt x="3170" y="2072"/>
                  <a:pt x="3158" y="206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12482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13408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0" y="0"/>
            <a:ext cx="11718925" cy="6861175"/>
          </a:xfrm>
          <a:custGeom>
            <a:avLst/>
            <a:gdLst/>
            <a:ahLst/>
            <a:cxnLst/>
            <a:rect l="0" t="0" r="r" b="b"/>
            <a:pathLst>
              <a:path w="3688" h="2158">
                <a:moveTo>
                  <a:pt x="708" y="118"/>
                </a:moveTo>
                <a:cubicBezTo>
                  <a:pt x="721" y="115"/>
                  <a:pt x="726" y="104"/>
                  <a:pt x="721" y="90"/>
                </a:cubicBezTo>
                <a:cubicBezTo>
                  <a:pt x="717" y="78"/>
                  <a:pt x="707" y="73"/>
                  <a:pt x="697" y="79"/>
                </a:cubicBezTo>
                <a:cubicBezTo>
                  <a:pt x="689" y="84"/>
                  <a:pt x="685" y="94"/>
                  <a:pt x="676" y="106"/>
                </a:cubicBezTo>
                <a:cubicBezTo>
                  <a:pt x="691" y="112"/>
                  <a:pt x="701" y="120"/>
                  <a:pt x="708" y="118"/>
                </a:cubicBezTo>
                <a:close/>
                <a:moveTo>
                  <a:pt x="659" y="47"/>
                </a:moveTo>
                <a:cubicBezTo>
                  <a:pt x="677" y="47"/>
                  <a:pt x="677" y="29"/>
                  <a:pt x="680" y="12"/>
                </a:cubicBezTo>
                <a:cubicBezTo>
                  <a:pt x="675" y="8"/>
                  <a:pt x="670" y="3"/>
                  <a:pt x="66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0" y="5"/>
                  <a:pt x="627" y="21"/>
                  <a:pt x="630" y="26"/>
                </a:cubicBezTo>
                <a:cubicBezTo>
                  <a:pt x="636" y="36"/>
                  <a:pt x="649" y="46"/>
                  <a:pt x="659" y="47"/>
                </a:cubicBezTo>
                <a:close/>
                <a:moveTo>
                  <a:pt x="603" y="153"/>
                </a:moveTo>
                <a:cubicBezTo>
                  <a:pt x="619" y="134"/>
                  <a:pt x="617" y="115"/>
                  <a:pt x="603" y="96"/>
                </a:cubicBezTo>
                <a:cubicBezTo>
                  <a:pt x="565" y="100"/>
                  <a:pt x="555" y="107"/>
                  <a:pt x="556" y="126"/>
                </a:cubicBezTo>
                <a:cubicBezTo>
                  <a:pt x="559" y="147"/>
                  <a:pt x="572" y="155"/>
                  <a:pt x="603" y="153"/>
                </a:cubicBezTo>
                <a:close/>
                <a:moveTo>
                  <a:pt x="583" y="209"/>
                </a:moveTo>
                <a:cubicBezTo>
                  <a:pt x="568" y="215"/>
                  <a:pt x="557" y="237"/>
                  <a:pt x="563" y="251"/>
                </a:cubicBezTo>
                <a:cubicBezTo>
                  <a:pt x="568" y="267"/>
                  <a:pt x="595" y="277"/>
                  <a:pt x="613" y="270"/>
                </a:cubicBezTo>
                <a:cubicBezTo>
                  <a:pt x="629" y="264"/>
                  <a:pt x="632" y="253"/>
                  <a:pt x="623" y="231"/>
                </a:cubicBezTo>
                <a:cubicBezTo>
                  <a:pt x="615" y="210"/>
                  <a:pt x="601" y="203"/>
                  <a:pt x="583" y="209"/>
                </a:cubicBezTo>
                <a:close/>
                <a:moveTo>
                  <a:pt x="701" y="296"/>
                </a:moveTo>
                <a:cubicBezTo>
                  <a:pt x="698" y="307"/>
                  <a:pt x="695" y="318"/>
                  <a:pt x="693" y="327"/>
                </a:cubicBezTo>
                <a:cubicBezTo>
                  <a:pt x="707" y="349"/>
                  <a:pt x="724" y="349"/>
                  <a:pt x="741" y="337"/>
                </a:cubicBezTo>
                <a:cubicBezTo>
                  <a:pt x="753" y="329"/>
                  <a:pt x="750" y="317"/>
                  <a:pt x="744" y="305"/>
                </a:cubicBezTo>
                <a:cubicBezTo>
                  <a:pt x="734" y="285"/>
                  <a:pt x="719" y="287"/>
                  <a:pt x="701" y="296"/>
                </a:cubicBezTo>
                <a:close/>
                <a:moveTo>
                  <a:pt x="696" y="210"/>
                </a:moveTo>
                <a:cubicBezTo>
                  <a:pt x="707" y="192"/>
                  <a:pt x="694" y="180"/>
                  <a:pt x="677" y="167"/>
                </a:cubicBezTo>
                <a:cubicBezTo>
                  <a:pt x="667" y="173"/>
                  <a:pt x="657" y="180"/>
                  <a:pt x="649" y="185"/>
                </a:cubicBezTo>
                <a:cubicBezTo>
                  <a:pt x="652" y="205"/>
                  <a:pt x="655" y="222"/>
                  <a:pt x="675" y="223"/>
                </a:cubicBezTo>
                <a:cubicBezTo>
                  <a:pt x="682" y="223"/>
                  <a:pt x="693" y="217"/>
                  <a:pt x="696" y="210"/>
                </a:cubicBezTo>
                <a:close/>
                <a:moveTo>
                  <a:pt x="623" y="402"/>
                </a:moveTo>
                <a:cubicBezTo>
                  <a:pt x="632" y="381"/>
                  <a:pt x="628" y="364"/>
                  <a:pt x="606" y="351"/>
                </a:cubicBezTo>
                <a:cubicBezTo>
                  <a:pt x="574" y="362"/>
                  <a:pt x="565" y="372"/>
                  <a:pt x="567" y="392"/>
                </a:cubicBezTo>
                <a:cubicBezTo>
                  <a:pt x="568" y="405"/>
                  <a:pt x="574" y="414"/>
                  <a:pt x="587" y="417"/>
                </a:cubicBezTo>
                <a:cubicBezTo>
                  <a:pt x="603" y="420"/>
                  <a:pt x="616" y="417"/>
                  <a:pt x="623" y="402"/>
                </a:cubicBezTo>
                <a:close/>
                <a:moveTo>
                  <a:pt x="454" y="836"/>
                </a:moveTo>
                <a:cubicBezTo>
                  <a:pt x="467" y="873"/>
                  <a:pt x="483" y="902"/>
                  <a:pt x="526" y="896"/>
                </a:cubicBezTo>
                <a:cubicBezTo>
                  <a:pt x="554" y="892"/>
                  <a:pt x="574" y="867"/>
                  <a:pt x="573" y="840"/>
                </a:cubicBezTo>
                <a:cubicBezTo>
                  <a:pt x="571" y="812"/>
                  <a:pt x="564" y="786"/>
                  <a:pt x="534" y="775"/>
                </a:cubicBezTo>
                <a:cubicBezTo>
                  <a:pt x="504" y="765"/>
                  <a:pt x="487" y="779"/>
                  <a:pt x="454" y="836"/>
                </a:cubicBezTo>
                <a:close/>
                <a:moveTo>
                  <a:pt x="675" y="445"/>
                </a:moveTo>
                <a:cubicBezTo>
                  <a:pt x="679" y="462"/>
                  <a:pt x="691" y="469"/>
                  <a:pt x="707" y="468"/>
                </a:cubicBezTo>
                <a:cubicBezTo>
                  <a:pt x="727" y="466"/>
                  <a:pt x="739" y="447"/>
                  <a:pt x="741" y="417"/>
                </a:cubicBezTo>
                <a:cubicBezTo>
                  <a:pt x="729" y="410"/>
                  <a:pt x="717" y="404"/>
                  <a:pt x="706" y="397"/>
                </a:cubicBezTo>
                <a:cubicBezTo>
                  <a:pt x="677" y="412"/>
                  <a:pt x="670" y="424"/>
                  <a:pt x="675" y="445"/>
                </a:cubicBezTo>
                <a:close/>
                <a:moveTo>
                  <a:pt x="650" y="586"/>
                </a:moveTo>
                <a:cubicBezTo>
                  <a:pt x="663" y="606"/>
                  <a:pt x="676" y="607"/>
                  <a:pt x="708" y="594"/>
                </a:cubicBezTo>
                <a:cubicBezTo>
                  <a:pt x="713" y="582"/>
                  <a:pt x="718" y="570"/>
                  <a:pt x="723" y="556"/>
                </a:cubicBezTo>
                <a:cubicBezTo>
                  <a:pt x="693" y="530"/>
                  <a:pt x="671" y="525"/>
                  <a:pt x="654" y="540"/>
                </a:cubicBezTo>
                <a:cubicBezTo>
                  <a:pt x="642" y="550"/>
                  <a:pt x="640" y="571"/>
                  <a:pt x="650" y="586"/>
                </a:cubicBezTo>
                <a:close/>
                <a:moveTo>
                  <a:pt x="261" y="1622"/>
                </a:moveTo>
                <a:cubicBezTo>
                  <a:pt x="263" y="1642"/>
                  <a:pt x="266" y="1662"/>
                  <a:pt x="268" y="1679"/>
                </a:cubicBezTo>
                <a:cubicBezTo>
                  <a:pt x="301" y="1689"/>
                  <a:pt x="329" y="1698"/>
                  <a:pt x="345" y="1668"/>
                </a:cubicBezTo>
                <a:cubicBezTo>
                  <a:pt x="350" y="1657"/>
                  <a:pt x="350" y="1636"/>
                  <a:pt x="343" y="1626"/>
                </a:cubicBezTo>
                <a:cubicBezTo>
                  <a:pt x="322" y="1596"/>
                  <a:pt x="294" y="1605"/>
                  <a:pt x="261" y="1622"/>
                </a:cubicBezTo>
                <a:close/>
                <a:moveTo>
                  <a:pt x="428" y="1103"/>
                </a:moveTo>
                <a:cubicBezTo>
                  <a:pt x="495" y="1097"/>
                  <a:pt x="500" y="1090"/>
                  <a:pt x="479" y="1024"/>
                </a:cubicBezTo>
                <a:cubicBezTo>
                  <a:pt x="462" y="1021"/>
                  <a:pt x="443" y="1017"/>
                  <a:pt x="426" y="1014"/>
                </a:cubicBezTo>
                <a:cubicBezTo>
                  <a:pt x="403" y="1045"/>
                  <a:pt x="396" y="1073"/>
                  <a:pt x="428" y="1103"/>
                </a:cubicBezTo>
                <a:close/>
                <a:moveTo>
                  <a:pt x="331" y="200"/>
                </a:moveTo>
                <a:cubicBezTo>
                  <a:pt x="309" y="209"/>
                  <a:pt x="301" y="225"/>
                  <a:pt x="309" y="242"/>
                </a:cubicBezTo>
                <a:cubicBezTo>
                  <a:pt x="317" y="259"/>
                  <a:pt x="339" y="270"/>
                  <a:pt x="354" y="263"/>
                </a:cubicBezTo>
                <a:cubicBezTo>
                  <a:pt x="372" y="256"/>
                  <a:pt x="381" y="233"/>
                  <a:pt x="374" y="214"/>
                </a:cubicBezTo>
                <a:cubicBezTo>
                  <a:pt x="367" y="198"/>
                  <a:pt x="350" y="192"/>
                  <a:pt x="331" y="200"/>
                </a:cubicBezTo>
                <a:close/>
                <a:moveTo>
                  <a:pt x="402" y="415"/>
                </a:moveTo>
                <a:cubicBezTo>
                  <a:pt x="431" y="395"/>
                  <a:pt x="435" y="387"/>
                  <a:pt x="428" y="366"/>
                </a:cubicBezTo>
                <a:cubicBezTo>
                  <a:pt x="420" y="341"/>
                  <a:pt x="410" y="337"/>
                  <a:pt x="369" y="341"/>
                </a:cubicBezTo>
                <a:cubicBezTo>
                  <a:pt x="342" y="387"/>
                  <a:pt x="349" y="402"/>
                  <a:pt x="402" y="415"/>
                </a:cubicBezTo>
                <a:close/>
                <a:moveTo>
                  <a:pt x="568" y="1183"/>
                </a:moveTo>
                <a:cubicBezTo>
                  <a:pt x="590" y="1202"/>
                  <a:pt x="612" y="1204"/>
                  <a:pt x="634" y="1187"/>
                </a:cubicBezTo>
                <a:cubicBezTo>
                  <a:pt x="664" y="1164"/>
                  <a:pt x="666" y="1133"/>
                  <a:pt x="640" y="1085"/>
                </a:cubicBezTo>
                <a:cubicBezTo>
                  <a:pt x="620" y="1085"/>
                  <a:pt x="599" y="1085"/>
                  <a:pt x="575" y="1085"/>
                </a:cubicBezTo>
                <a:cubicBezTo>
                  <a:pt x="540" y="1146"/>
                  <a:pt x="540" y="1159"/>
                  <a:pt x="568" y="1183"/>
                </a:cubicBezTo>
                <a:close/>
                <a:moveTo>
                  <a:pt x="326" y="1192"/>
                </a:moveTo>
                <a:cubicBezTo>
                  <a:pt x="299" y="1168"/>
                  <a:pt x="269" y="1174"/>
                  <a:pt x="239" y="1201"/>
                </a:cubicBezTo>
                <a:cubicBezTo>
                  <a:pt x="238" y="1240"/>
                  <a:pt x="245" y="1274"/>
                  <a:pt x="286" y="1280"/>
                </a:cubicBezTo>
                <a:cubicBezTo>
                  <a:pt x="301" y="1282"/>
                  <a:pt x="324" y="1270"/>
                  <a:pt x="335" y="1257"/>
                </a:cubicBezTo>
                <a:cubicBezTo>
                  <a:pt x="355" y="1235"/>
                  <a:pt x="343" y="1208"/>
                  <a:pt x="326" y="1192"/>
                </a:cubicBezTo>
                <a:close/>
                <a:moveTo>
                  <a:pt x="483" y="216"/>
                </a:moveTo>
                <a:cubicBezTo>
                  <a:pt x="490" y="200"/>
                  <a:pt x="482" y="186"/>
                  <a:pt x="470" y="175"/>
                </a:cubicBezTo>
                <a:cubicBezTo>
                  <a:pt x="452" y="169"/>
                  <a:pt x="440" y="177"/>
                  <a:pt x="431" y="192"/>
                </a:cubicBezTo>
                <a:cubicBezTo>
                  <a:pt x="422" y="207"/>
                  <a:pt x="428" y="219"/>
                  <a:pt x="439" y="233"/>
                </a:cubicBezTo>
                <a:cubicBezTo>
                  <a:pt x="459" y="237"/>
                  <a:pt x="475" y="234"/>
                  <a:pt x="483" y="216"/>
                </a:cubicBezTo>
                <a:close/>
                <a:moveTo>
                  <a:pt x="532" y="275"/>
                </a:moveTo>
                <a:cubicBezTo>
                  <a:pt x="519" y="266"/>
                  <a:pt x="489" y="269"/>
                  <a:pt x="478" y="284"/>
                </a:cubicBezTo>
                <a:cubicBezTo>
                  <a:pt x="471" y="293"/>
                  <a:pt x="468" y="309"/>
                  <a:pt x="471" y="319"/>
                </a:cubicBezTo>
                <a:cubicBezTo>
                  <a:pt x="476" y="337"/>
                  <a:pt x="501" y="340"/>
                  <a:pt x="539" y="329"/>
                </a:cubicBezTo>
                <a:cubicBezTo>
                  <a:pt x="551" y="296"/>
                  <a:pt x="549" y="286"/>
                  <a:pt x="532" y="275"/>
                </a:cubicBezTo>
                <a:close/>
                <a:moveTo>
                  <a:pt x="488" y="133"/>
                </a:moveTo>
                <a:cubicBezTo>
                  <a:pt x="502" y="99"/>
                  <a:pt x="504" y="81"/>
                  <a:pt x="487" y="74"/>
                </a:cubicBezTo>
                <a:cubicBezTo>
                  <a:pt x="474" y="69"/>
                  <a:pt x="456" y="70"/>
                  <a:pt x="444" y="75"/>
                </a:cubicBezTo>
                <a:cubicBezTo>
                  <a:pt x="428" y="82"/>
                  <a:pt x="432" y="100"/>
                  <a:pt x="436" y="113"/>
                </a:cubicBezTo>
                <a:cubicBezTo>
                  <a:pt x="440" y="130"/>
                  <a:pt x="459" y="136"/>
                  <a:pt x="488" y="133"/>
                </a:cubicBezTo>
                <a:close/>
                <a:moveTo>
                  <a:pt x="505" y="478"/>
                </a:moveTo>
                <a:cubicBezTo>
                  <a:pt x="479" y="484"/>
                  <a:pt x="474" y="505"/>
                  <a:pt x="470" y="531"/>
                </a:cubicBezTo>
                <a:cubicBezTo>
                  <a:pt x="484" y="539"/>
                  <a:pt x="498" y="548"/>
                  <a:pt x="512" y="557"/>
                </a:cubicBezTo>
                <a:cubicBezTo>
                  <a:pt x="545" y="533"/>
                  <a:pt x="553" y="521"/>
                  <a:pt x="548" y="505"/>
                </a:cubicBezTo>
                <a:cubicBezTo>
                  <a:pt x="543" y="489"/>
                  <a:pt x="521" y="474"/>
                  <a:pt x="505" y="478"/>
                </a:cubicBezTo>
                <a:close/>
                <a:moveTo>
                  <a:pt x="529" y="19"/>
                </a:moveTo>
                <a:cubicBezTo>
                  <a:pt x="532" y="13"/>
                  <a:pt x="536" y="7"/>
                  <a:pt x="540" y="0"/>
                </a:cubicBezTo>
                <a:cubicBezTo>
                  <a:pt x="489" y="0"/>
                  <a:pt x="489" y="0"/>
                  <a:pt x="489" y="0"/>
                </a:cubicBezTo>
                <a:cubicBezTo>
                  <a:pt x="495" y="17"/>
                  <a:pt x="509" y="22"/>
                  <a:pt x="529" y="19"/>
                </a:cubicBezTo>
                <a:close/>
                <a:moveTo>
                  <a:pt x="930" y="383"/>
                </a:moveTo>
                <a:cubicBezTo>
                  <a:pt x="931" y="364"/>
                  <a:pt x="921" y="358"/>
                  <a:pt x="884" y="357"/>
                </a:cubicBezTo>
                <a:cubicBezTo>
                  <a:pt x="861" y="385"/>
                  <a:pt x="861" y="388"/>
                  <a:pt x="883" y="416"/>
                </a:cubicBezTo>
                <a:cubicBezTo>
                  <a:pt x="916" y="414"/>
                  <a:pt x="929" y="405"/>
                  <a:pt x="930" y="383"/>
                </a:cubicBezTo>
                <a:close/>
                <a:moveTo>
                  <a:pt x="1013" y="51"/>
                </a:moveTo>
                <a:cubicBezTo>
                  <a:pt x="1029" y="43"/>
                  <a:pt x="1036" y="21"/>
                  <a:pt x="1029" y="3"/>
                </a:cubicBezTo>
                <a:cubicBezTo>
                  <a:pt x="1028" y="2"/>
                  <a:pt x="1028" y="1"/>
                  <a:pt x="1027" y="0"/>
                </a:cubicBezTo>
                <a:cubicBezTo>
                  <a:pt x="961" y="0"/>
                  <a:pt x="961" y="0"/>
                  <a:pt x="961" y="0"/>
                </a:cubicBezTo>
                <a:cubicBezTo>
                  <a:pt x="956" y="9"/>
                  <a:pt x="955" y="21"/>
                  <a:pt x="960" y="31"/>
                </a:cubicBezTo>
                <a:cubicBezTo>
                  <a:pt x="967" y="50"/>
                  <a:pt x="995" y="59"/>
                  <a:pt x="1013" y="51"/>
                </a:cubicBezTo>
                <a:close/>
                <a:moveTo>
                  <a:pt x="992" y="117"/>
                </a:moveTo>
                <a:cubicBezTo>
                  <a:pt x="1013" y="150"/>
                  <a:pt x="1018" y="151"/>
                  <a:pt x="1047" y="122"/>
                </a:cubicBezTo>
                <a:cubicBezTo>
                  <a:pt x="1044" y="112"/>
                  <a:pt x="1041" y="102"/>
                  <a:pt x="1039" y="92"/>
                </a:cubicBezTo>
                <a:cubicBezTo>
                  <a:pt x="1016" y="88"/>
                  <a:pt x="1000" y="92"/>
                  <a:pt x="992" y="117"/>
                </a:cubicBezTo>
                <a:close/>
                <a:moveTo>
                  <a:pt x="824" y="466"/>
                </a:moveTo>
                <a:cubicBezTo>
                  <a:pt x="845" y="433"/>
                  <a:pt x="844" y="431"/>
                  <a:pt x="816" y="408"/>
                </a:cubicBezTo>
                <a:cubicBezTo>
                  <a:pt x="798" y="416"/>
                  <a:pt x="785" y="428"/>
                  <a:pt x="791" y="450"/>
                </a:cubicBezTo>
                <a:cubicBezTo>
                  <a:pt x="795" y="466"/>
                  <a:pt x="808" y="471"/>
                  <a:pt x="824" y="466"/>
                </a:cubicBezTo>
                <a:close/>
                <a:moveTo>
                  <a:pt x="799" y="1501"/>
                </a:moveTo>
                <a:cubicBezTo>
                  <a:pt x="822" y="1449"/>
                  <a:pt x="818" y="1422"/>
                  <a:pt x="785" y="1403"/>
                </a:cubicBezTo>
                <a:cubicBezTo>
                  <a:pt x="756" y="1387"/>
                  <a:pt x="740" y="1398"/>
                  <a:pt x="710" y="1454"/>
                </a:cubicBezTo>
                <a:cubicBezTo>
                  <a:pt x="735" y="1510"/>
                  <a:pt x="740" y="1512"/>
                  <a:pt x="799" y="1501"/>
                </a:cubicBezTo>
                <a:close/>
                <a:moveTo>
                  <a:pt x="770" y="1265"/>
                </a:moveTo>
                <a:cubicBezTo>
                  <a:pt x="761" y="1248"/>
                  <a:pt x="740" y="1231"/>
                  <a:pt x="721" y="1227"/>
                </a:cubicBezTo>
                <a:cubicBezTo>
                  <a:pt x="687" y="1220"/>
                  <a:pt x="679" y="1250"/>
                  <a:pt x="668" y="1286"/>
                </a:cubicBezTo>
                <a:cubicBezTo>
                  <a:pt x="692" y="1299"/>
                  <a:pt x="712" y="1310"/>
                  <a:pt x="731" y="1320"/>
                </a:cubicBezTo>
                <a:cubicBezTo>
                  <a:pt x="757" y="1307"/>
                  <a:pt x="786" y="1296"/>
                  <a:pt x="770" y="1265"/>
                </a:cubicBezTo>
                <a:close/>
                <a:moveTo>
                  <a:pt x="932" y="500"/>
                </a:moveTo>
                <a:cubicBezTo>
                  <a:pt x="936" y="515"/>
                  <a:pt x="948" y="530"/>
                  <a:pt x="960" y="540"/>
                </a:cubicBezTo>
                <a:cubicBezTo>
                  <a:pt x="971" y="550"/>
                  <a:pt x="999" y="543"/>
                  <a:pt x="1010" y="531"/>
                </a:cubicBezTo>
                <a:cubicBezTo>
                  <a:pt x="1022" y="519"/>
                  <a:pt x="1023" y="506"/>
                  <a:pt x="1013" y="492"/>
                </a:cubicBezTo>
                <a:cubicBezTo>
                  <a:pt x="1003" y="477"/>
                  <a:pt x="994" y="462"/>
                  <a:pt x="982" y="445"/>
                </a:cubicBezTo>
                <a:cubicBezTo>
                  <a:pt x="969" y="452"/>
                  <a:pt x="962" y="456"/>
                  <a:pt x="955" y="459"/>
                </a:cubicBezTo>
                <a:cubicBezTo>
                  <a:pt x="937" y="467"/>
                  <a:pt x="928" y="484"/>
                  <a:pt x="932" y="500"/>
                </a:cubicBezTo>
                <a:close/>
                <a:moveTo>
                  <a:pt x="960" y="291"/>
                </a:moveTo>
                <a:cubicBezTo>
                  <a:pt x="960" y="306"/>
                  <a:pt x="960" y="320"/>
                  <a:pt x="959" y="332"/>
                </a:cubicBezTo>
                <a:cubicBezTo>
                  <a:pt x="973" y="343"/>
                  <a:pt x="986" y="355"/>
                  <a:pt x="998" y="338"/>
                </a:cubicBezTo>
                <a:cubicBezTo>
                  <a:pt x="1005" y="329"/>
                  <a:pt x="1008" y="313"/>
                  <a:pt x="1005" y="303"/>
                </a:cubicBezTo>
                <a:cubicBezTo>
                  <a:pt x="1000" y="283"/>
                  <a:pt x="982" y="287"/>
                  <a:pt x="960" y="291"/>
                </a:cubicBezTo>
                <a:close/>
                <a:moveTo>
                  <a:pt x="660" y="935"/>
                </a:moveTo>
                <a:cubicBezTo>
                  <a:pt x="640" y="960"/>
                  <a:pt x="645" y="978"/>
                  <a:pt x="687" y="1031"/>
                </a:cubicBezTo>
                <a:cubicBezTo>
                  <a:pt x="751" y="1032"/>
                  <a:pt x="769" y="1021"/>
                  <a:pt x="780" y="976"/>
                </a:cubicBezTo>
                <a:cubicBezTo>
                  <a:pt x="787" y="948"/>
                  <a:pt x="777" y="928"/>
                  <a:pt x="752" y="915"/>
                </a:cubicBezTo>
                <a:cubicBezTo>
                  <a:pt x="725" y="901"/>
                  <a:pt x="680" y="911"/>
                  <a:pt x="660" y="935"/>
                </a:cubicBezTo>
                <a:close/>
                <a:moveTo>
                  <a:pt x="3342" y="1988"/>
                </a:moveTo>
                <a:cubicBezTo>
                  <a:pt x="3359" y="1981"/>
                  <a:pt x="3362" y="1974"/>
                  <a:pt x="3358" y="1943"/>
                </a:cubicBezTo>
                <a:cubicBezTo>
                  <a:pt x="3336" y="1932"/>
                  <a:pt x="3327" y="1932"/>
                  <a:pt x="3316" y="1945"/>
                </a:cubicBezTo>
                <a:cubicBezTo>
                  <a:pt x="3306" y="1956"/>
                  <a:pt x="3303" y="1972"/>
                  <a:pt x="3310" y="1980"/>
                </a:cubicBezTo>
                <a:cubicBezTo>
                  <a:pt x="3318" y="1990"/>
                  <a:pt x="3329" y="1994"/>
                  <a:pt x="3342" y="1988"/>
                </a:cubicBezTo>
                <a:close/>
                <a:moveTo>
                  <a:pt x="1058" y="223"/>
                </a:moveTo>
                <a:cubicBezTo>
                  <a:pt x="1053" y="212"/>
                  <a:pt x="1047" y="201"/>
                  <a:pt x="1041" y="189"/>
                </a:cubicBezTo>
                <a:cubicBezTo>
                  <a:pt x="1000" y="187"/>
                  <a:pt x="993" y="190"/>
                  <a:pt x="988" y="211"/>
                </a:cubicBezTo>
                <a:cubicBezTo>
                  <a:pt x="984" y="227"/>
                  <a:pt x="988" y="239"/>
                  <a:pt x="1003" y="247"/>
                </a:cubicBezTo>
                <a:cubicBezTo>
                  <a:pt x="1023" y="256"/>
                  <a:pt x="1040" y="249"/>
                  <a:pt x="1058" y="223"/>
                </a:cubicBezTo>
                <a:close/>
                <a:moveTo>
                  <a:pt x="3243" y="2006"/>
                </a:moveTo>
                <a:cubicBezTo>
                  <a:pt x="3245" y="1988"/>
                  <a:pt x="3236" y="1978"/>
                  <a:pt x="3221" y="1973"/>
                </a:cubicBezTo>
                <a:cubicBezTo>
                  <a:pt x="3201" y="1966"/>
                  <a:pt x="3190" y="1978"/>
                  <a:pt x="3175" y="1998"/>
                </a:cubicBezTo>
                <a:cubicBezTo>
                  <a:pt x="3177" y="2004"/>
                  <a:pt x="3180" y="2014"/>
                  <a:pt x="3182" y="2020"/>
                </a:cubicBezTo>
                <a:cubicBezTo>
                  <a:pt x="3213" y="2036"/>
                  <a:pt x="3230" y="2026"/>
                  <a:pt x="3243" y="2006"/>
                </a:cubicBezTo>
                <a:close/>
                <a:moveTo>
                  <a:pt x="815" y="0"/>
                </a:moveTo>
                <a:cubicBezTo>
                  <a:pt x="766" y="0"/>
                  <a:pt x="766" y="0"/>
                  <a:pt x="766" y="0"/>
                </a:cubicBezTo>
                <a:cubicBezTo>
                  <a:pt x="770" y="7"/>
                  <a:pt x="776" y="14"/>
                  <a:pt x="784" y="23"/>
                </a:cubicBezTo>
                <a:cubicBezTo>
                  <a:pt x="796" y="16"/>
                  <a:pt x="810" y="12"/>
                  <a:pt x="815" y="0"/>
                </a:cubicBezTo>
                <a:close/>
                <a:moveTo>
                  <a:pt x="816" y="314"/>
                </a:moveTo>
                <a:cubicBezTo>
                  <a:pt x="822" y="327"/>
                  <a:pt x="843" y="336"/>
                  <a:pt x="856" y="331"/>
                </a:cubicBezTo>
                <a:cubicBezTo>
                  <a:pt x="869" y="326"/>
                  <a:pt x="875" y="307"/>
                  <a:pt x="869" y="291"/>
                </a:cubicBezTo>
                <a:cubicBezTo>
                  <a:pt x="864" y="275"/>
                  <a:pt x="847" y="268"/>
                  <a:pt x="830" y="275"/>
                </a:cubicBezTo>
                <a:cubicBezTo>
                  <a:pt x="816" y="280"/>
                  <a:pt x="809" y="300"/>
                  <a:pt x="816" y="314"/>
                </a:cubicBezTo>
                <a:close/>
                <a:moveTo>
                  <a:pt x="771" y="130"/>
                </a:moveTo>
                <a:cubicBezTo>
                  <a:pt x="805" y="158"/>
                  <a:pt x="811" y="157"/>
                  <a:pt x="825" y="121"/>
                </a:cubicBezTo>
                <a:cubicBezTo>
                  <a:pt x="816" y="112"/>
                  <a:pt x="805" y="103"/>
                  <a:pt x="792" y="91"/>
                </a:cubicBezTo>
                <a:cubicBezTo>
                  <a:pt x="784" y="107"/>
                  <a:pt x="777" y="119"/>
                  <a:pt x="771" y="130"/>
                </a:cubicBezTo>
                <a:close/>
                <a:moveTo>
                  <a:pt x="845" y="597"/>
                </a:moveTo>
                <a:cubicBezTo>
                  <a:pt x="863" y="590"/>
                  <a:pt x="873" y="567"/>
                  <a:pt x="865" y="548"/>
                </a:cubicBezTo>
                <a:cubicBezTo>
                  <a:pt x="860" y="533"/>
                  <a:pt x="838" y="526"/>
                  <a:pt x="818" y="533"/>
                </a:cubicBezTo>
                <a:cubicBezTo>
                  <a:pt x="800" y="539"/>
                  <a:pt x="791" y="556"/>
                  <a:pt x="798" y="573"/>
                </a:cubicBezTo>
                <a:cubicBezTo>
                  <a:pt x="807" y="593"/>
                  <a:pt x="828" y="604"/>
                  <a:pt x="845" y="597"/>
                </a:cubicBezTo>
                <a:close/>
                <a:moveTo>
                  <a:pt x="774" y="237"/>
                </a:moveTo>
                <a:cubicBezTo>
                  <a:pt x="783" y="237"/>
                  <a:pt x="796" y="229"/>
                  <a:pt x="800" y="221"/>
                </a:cubicBezTo>
                <a:cubicBezTo>
                  <a:pt x="807" y="208"/>
                  <a:pt x="795" y="198"/>
                  <a:pt x="767" y="192"/>
                </a:cubicBezTo>
                <a:cubicBezTo>
                  <a:pt x="756" y="218"/>
                  <a:pt x="758" y="236"/>
                  <a:pt x="774" y="237"/>
                </a:cubicBezTo>
                <a:close/>
                <a:moveTo>
                  <a:pt x="887" y="109"/>
                </a:moveTo>
                <a:cubicBezTo>
                  <a:pt x="904" y="114"/>
                  <a:pt x="915" y="100"/>
                  <a:pt x="919" y="87"/>
                </a:cubicBezTo>
                <a:cubicBezTo>
                  <a:pt x="925" y="66"/>
                  <a:pt x="913" y="52"/>
                  <a:pt x="892" y="44"/>
                </a:cubicBezTo>
                <a:cubicBezTo>
                  <a:pt x="870" y="54"/>
                  <a:pt x="855" y="66"/>
                  <a:pt x="862" y="89"/>
                </a:cubicBezTo>
                <a:cubicBezTo>
                  <a:pt x="865" y="98"/>
                  <a:pt x="878" y="106"/>
                  <a:pt x="887" y="109"/>
                </a:cubicBezTo>
                <a:close/>
                <a:moveTo>
                  <a:pt x="892" y="1231"/>
                </a:moveTo>
                <a:cubicBezTo>
                  <a:pt x="920" y="1234"/>
                  <a:pt x="955" y="1201"/>
                  <a:pt x="958" y="1168"/>
                </a:cubicBezTo>
                <a:cubicBezTo>
                  <a:pt x="960" y="1138"/>
                  <a:pt x="938" y="1115"/>
                  <a:pt x="905" y="1112"/>
                </a:cubicBezTo>
                <a:cubicBezTo>
                  <a:pt x="870" y="1110"/>
                  <a:pt x="837" y="1131"/>
                  <a:pt x="834" y="1159"/>
                </a:cubicBezTo>
                <a:cubicBezTo>
                  <a:pt x="832" y="1189"/>
                  <a:pt x="863" y="1228"/>
                  <a:pt x="892" y="1231"/>
                </a:cubicBezTo>
                <a:close/>
                <a:moveTo>
                  <a:pt x="335" y="124"/>
                </a:moveTo>
                <a:cubicBezTo>
                  <a:pt x="378" y="105"/>
                  <a:pt x="381" y="80"/>
                  <a:pt x="371" y="49"/>
                </a:cubicBezTo>
                <a:cubicBezTo>
                  <a:pt x="354" y="32"/>
                  <a:pt x="336" y="33"/>
                  <a:pt x="318" y="45"/>
                </a:cubicBezTo>
                <a:cubicBezTo>
                  <a:pt x="294" y="60"/>
                  <a:pt x="297" y="81"/>
                  <a:pt x="306" y="114"/>
                </a:cubicBezTo>
                <a:cubicBezTo>
                  <a:pt x="313" y="116"/>
                  <a:pt x="327" y="121"/>
                  <a:pt x="335" y="124"/>
                </a:cubicBezTo>
                <a:close/>
                <a:moveTo>
                  <a:pt x="918" y="230"/>
                </a:moveTo>
                <a:cubicBezTo>
                  <a:pt x="933" y="236"/>
                  <a:pt x="944" y="229"/>
                  <a:pt x="950" y="216"/>
                </a:cubicBezTo>
                <a:cubicBezTo>
                  <a:pt x="958" y="199"/>
                  <a:pt x="945" y="183"/>
                  <a:pt x="915" y="175"/>
                </a:cubicBezTo>
                <a:cubicBezTo>
                  <a:pt x="899" y="209"/>
                  <a:pt x="900" y="223"/>
                  <a:pt x="918" y="230"/>
                </a:cubicBezTo>
                <a:close/>
                <a:moveTo>
                  <a:pt x="3461" y="1947"/>
                </a:moveTo>
                <a:cubicBezTo>
                  <a:pt x="3447" y="1944"/>
                  <a:pt x="3431" y="1955"/>
                  <a:pt x="3427" y="1973"/>
                </a:cubicBezTo>
                <a:cubicBezTo>
                  <a:pt x="3424" y="1986"/>
                  <a:pt x="3425" y="1999"/>
                  <a:pt x="3435" y="2009"/>
                </a:cubicBezTo>
                <a:cubicBezTo>
                  <a:pt x="3444" y="2010"/>
                  <a:pt x="3453" y="2012"/>
                  <a:pt x="3465" y="2015"/>
                </a:cubicBezTo>
                <a:cubicBezTo>
                  <a:pt x="3471" y="2006"/>
                  <a:pt x="3480" y="1997"/>
                  <a:pt x="3483" y="1987"/>
                </a:cubicBezTo>
                <a:cubicBezTo>
                  <a:pt x="3489" y="1970"/>
                  <a:pt x="3477" y="1951"/>
                  <a:pt x="3461" y="1947"/>
                </a:cubicBezTo>
                <a:close/>
                <a:moveTo>
                  <a:pt x="1142" y="194"/>
                </a:moveTo>
                <a:cubicBezTo>
                  <a:pt x="1123" y="190"/>
                  <a:pt x="1115" y="197"/>
                  <a:pt x="1099" y="233"/>
                </a:cubicBezTo>
                <a:cubicBezTo>
                  <a:pt x="1115" y="267"/>
                  <a:pt x="1126" y="273"/>
                  <a:pt x="1152" y="267"/>
                </a:cubicBezTo>
                <a:cubicBezTo>
                  <a:pt x="1169" y="263"/>
                  <a:pt x="1177" y="253"/>
                  <a:pt x="1177" y="236"/>
                </a:cubicBezTo>
                <a:cubicBezTo>
                  <a:pt x="1177" y="218"/>
                  <a:pt x="1159" y="198"/>
                  <a:pt x="1142" y="194"/>
                </a:cubicBezTo>
                <a:close/>
                <a:moveTo>
                  <a:pt x="1139" y="60"/>
                </a:moveTo>
                <a:cubicBezTo>
                  <a:pt x="1123" y="76"/>
                  <a:pt x="1112" y="92"/>
                  <a:pt x="1127" y="113"/>
                </a:cubicBezTo>
                <a:cubicBezTo>
                  <a:pt x="1136" y="127"/>
                  <a:pt x="1154" y="131"/>
                  <a:pt x="1168" y="123"/>
                </a:cubicBezTo>
                <a:cubicBezTo>
                  <a:pt x="1183" y="114"/>
                  <a:pt x="1194" y="104"/>
                  <a:pt x="1192" y="85"/>
                </a:cubicBezTo>
                <a:cubicBezTo>
                  <a:pt x="1189" y="67"/>
                  <a:pt x="1178" y="61"/>
                  <a:pt x="1139" y="60"/>
                </a:cubicBezTo>
                <a:close/>
                <a:moveTo>
                  <a:pt x="3187" y="2109"/>
                </a:moveTo>
                <a:cubicBezTo>
                  <a:pt x="3174" y="2110"/>
                  <a:pt x="3169" y="2119"/>
                  <a:pt x="3166" y="2132"/>
                </a:cubicBezTo>
                <a:cubicBezTo>
                  <a:pt x="3173" y="2146"/>
                  <a:pt x="3183" y="2154"/>
                  <a:pt x="3197" y="2150"/>
                </a:cubicBezTo>
                <a:cubicBezTo>
                  <a:pt x="3210" y="2147"/>
                  <a:pt x="3214" y="2136"/>
                  <a:pt x="3215" y="2123"/>
                </a:cubicBezTo>
                <a:cubicBezTo>
                  <a:pt x="3210" y="2110"/>
                  <a:pt x="3200" y="2107"/>
                  <a:pt x="3187" y="2109"/>
                </a:cubicBezTo>
                <a:close/>
                <a:moveTo>
                  <a:pt x="3034" y="2158"/>
                </a:moveTo>
                <a:cubicBezTo>
                  <a:pt x="3084" y="2158"/>
                  <a:pt x="3084" y="2158"/>
                  <a:pt x="3084" y="2158"/>
                </a:cubicBezTo>
                <a:cubicBezTo>
                  <a:pt x="3081" y="2154"/>
                  <a:pt x="3076" y="2148"/>
                  <a:pt x="3070" y="2142"/>
                </a:cubicBezTo>
                <a:cubicBezTo>
                  <a:pt x="3049" y="2144"/>
                  <a:pt x="3037" y="2149"/>
                  <a:pt x="3034" y="2158"/>
                </a:cubicBezTo>
                <a:close/>
                <a:moveTo>
                  <a:pt x="1071" y="344"/>
                </a:moveTo>
                <a:cubicBezTo>
                  <a:pt x="1055" y="350"/>
                  <a:pt x="1042" y="377"/>
                  <a:pt x="1048" y="393"/>
                </a:cubicBezTo>
                <a:cubicBezTo>
                  <a:pt x="1054" y="409"/>
                  <a:pt x="1081" y="418"/>
                  <a:pt x="1098" y="411"/>
                </a:cubicBezTo>
                <a:cubicBezTo>
                  <a:pt x="1115" y="404"/>
                  <a:pt x="1122" y="386"/>
                  <a:pt x="1114" y="369"/>
                </a:cubicBezTo>
                <a:cubicBezTo>
                  <a:pt x="1106" y="349"/>
                  <a:pt x="1086" y="338"/>
                  <a:pt x="1071" y="344"/>
                </a:cubicBezTo>
                <a:close/>
                <a:moveTo>
                  <a:pt x="3136" y="2053"/>
                </a:moveTo>
                <a:cubicBezTo>
                  <a:pt x="3120" y="2044"/>
                  <a:pt x="3107" y="2047"/>
                  <a:pt x="3100" y="2060"/>
                </a:cubicBezTo>
                <a:cubicBezTo>
                  <a:pt x="3094" y="2073"/>
                  <a:pt x="3098" y="2090"/>
                  <a:pt x="3109" y="2097"/>
                </a:cubicBezTo>
                <a:cubicBezTo>
                  <a:pt x="3121" y="2104"/>
                  <a:pt x="3140" y="2098"/>
                  <a:pt x="3147" y="2085"/>
                </a:cubicBezTo>
                <a:cubicBezTo>
                  <a:pt x="3154" y="2074"/>
                  <a:pt x="3149" y="2060"/>
                  <a:pt x="3136" y="2053"/>
                </a:cubicBezTo>
                <a:close/>
                <a:moveTo>
                  <a:pt x="268" y="853"/>
                </a:moveTo>
                <a:cubicBezTo>
                  <a:pt x="301" y="856"/>
                  <a:pt x="338" y="821"/>
                  <a:pt x="343" y="782"/>
                </a:cubicBezTo>
                <a:cubicBezTo>
                  <a:pt x="348" y="744"/>
                  <a:pt x="315" y="710"/>
                  <a:pt x="269" y="704"/>
                </a:cubicBezTo>
                <a:cubicBezTo>
                  <a:pt x="234" y="700"/>
                  <a:pt x="191" y="733"/>
                  <a:pt x="187" y="768"/>
                </a:cubicBezTo>
                <a:cubicBezTo>
                  <a:pt x="184" y="801"/>
                  <a:pt x="230" y="849"/>
                  <a:pt x="268" y="853"/>
                </a:cubicBezTo>
                <a:close/>
                <a:moveTo>
                  <a:pt x="811" y="1944"/>
                </a:moveTo>
                <a:cubicBezTo>
                  <a:pt x="818" y="1971"/>
                  <a:pt x="848" y="1990"/>
                  <a:pt x="879" y="1986"/>
                </a:cubicBezTo>
                <a:cubicBezTo>
                  <a:pt x="919" y="1981"/>
                  <a:pt x="931" y="1963"/>
                  <a:pt x="935" y="1904"/>
                </a:cubicBezTo>
                <a:cubicBezTo>
                  <a:pt x="921" y="1887"/>
                  <a:pt x="906" y="1871"/>
                  <a:pt x="890" y="1852"/>
                </a:cubicBezTo>
                <a:cubicBezTo>
                  <a:pt x="826" y="1877"/>
                  <a:pt x="803" y="1907"/>
                  <a:pt x="811" y="1944"/>
                </a:cubicBezTo>
                <a:close/>
                <a:moveTo>
                  <a:pt x="691" y="1717"/>
                </a:moveTo>
                <a:cubicBezTo>
                  <a:pt x="672" y="1730"/>
                  <a:pt x="653" y="1743"/>
                  <a:pt x="634" y="1756"/>
                </a:cubicBezTo>
                <a:cubicBezTo>
                  <a:pt x="635" y="1811"/>
                  <a:pt x="647" y="1831"/>
                  <a:pt x="684" y="1839"/>
                </a:cubicBezTo>
                <a:cubicBezTo>
                  <a:pt x="713" y="1846"/>
                  <a:pt x="732" y="1834"/>
                  <a:pt x="742" y="1808"/>
                </a:cubicBezTo>
                <a:cubicBezTo>
                  <a:pt x="754" y="1776"/>
                  <a:pt x="735" y="1743"/>
                  <a:pt x="691" y="1717"/>
                </a:cubicBezTo>
                <a:close/>
                <a:moveTo>
                  <a:pt x="987" y="1629"/>
                </a:moveTo>
                <a:cubicBezTo>
                  <a:pt x="960" y="1626"/>
                  <a:pt x="933" y="1654"/>
                  <a:pt x="927" y="1689"/>
                </a:cubicBezTo>
                <a:cubicBezTo>
                  <a:pt x="923" y="1722"/>
                  <a:pt x="942" y="1748"/>
                  <a:pt x="973" y="1750"/>
                </a:cubicBezTo>
                <a:cubicBezTo>
                  <a:pt x="1011" y="1752"/>
                  <a:pt x="1042" y="1729"/>
                  <a:pt x="1045" y="1697"/>
                </a:cubicBezTo>
                <a:cubicBezTo>
                  <a:pt x="1048" y="1665"/>
                  <a:pt x="1021" y="1633"/>
                  <a:pt x="987" y="1629"/>
                </a:cubicBezTo>
                <a:close/>
                <a:moveTo>
                  <a:pt x="830" y="1629"/>
                </a:moveTo>
                <a:cubicBezTo>
                  <a:pt x="795" y="1572"/>
                  <a:pt x="792" y="1571"/>
                  <a:pt x="736" y="1597"/>
                </a:cubicBezTo>
                <a:cubicBezTo>
                  <a:pt x="734" y="1630"/>
                  <a:pt x="743" y="1659"/>
                  <a:pt x="779" y="1667"/>
                </a:cubicBezTo>
                <a:cubicBezTo>
                  <a:pt x="808" y="1674"/>
                  <a:pt x="826" y="1657"/>
                  <a:pt x="830" y="1629"/>
                </a:cubicBezTo>
                <a:close/>
                <a:moveTo>
                  <a:pt x="3479" y="2116"/>
                </a:moveTo>
                <a:cubicBezTo>
                  <a:pt x="3475" y="2126"/>
                  <a:pt x="3479" y="2134"/>
                  <a:pt x="3489" y="2137"/>
                </a:cubicBezTo>
                <a:cubicBezTo>
                  <a:pt x="3496" y="2140"/>
                  <a:pt x="3508" y="2142"/>
                  <a:pt x="3513" y="2138"/>
                </a:cubicBezTo>
                <a:cubicBezTo>
                  <a:pt x="3526" y="2127"/>
                  <a:pt x="3523" y="2113"/>
                  <a:pt x="3513" y="2101"/>
                </a:cubicBezTo>
                <a:cubicBezTo>
                  <a:pt x="3498" y="2098"/>
                  <a:pt x="3485" y="2100"/>
                  <a:pt x="3479" y="2116"/>
                </a:cubicBezTo>
                <a:close/>
                <a:moveTo>
                  <a:pt x="3283" y="2086"/>
                </a:moveTo>
                <a:cubicBezTo>
                  <a:pt x="3280" y="2077"/>
                  <a:pt x="3271" y="2066"/>
                  <a:pt x="3262" y="2061"/>
                </a:cubicBezTo>
                <a:cubicBezTo>
                  <a:pt x="3251" y="2055"/>
                  <a:pt x="3242" y="2066"/>
                  <a:pt x="3236" y="2075"/>
                </a:cubicBezTo>
                <a:cubicBezTo>
                  <a:pt x="3228" y="2085"/>
                  <a:pt x="3233" y="2099"/>
                  <a:pt x="3248" y="2114"/>
                </a:cubicBezTo>
                <a:cubicBezTo>
                  <a:pt x="3275" y="2107"/>
                  <a:pt x="3286" y="2100"/>
                  <a:pt x="3283" y="2086"/>
                </a:cubicBezTo>
                <a:close/>
                <a:moveTo>
                  <a:pt x="3548" y="2158"/>
                </a:moveTo>
                <a:cubicBezTo>
                  <a:pt x="3561" y="2158"/>
                  <a:pt x="3561" y="2158"/>
                  <a:pt x="3561" y="2158"/>
                </a:cubicBezTo>
                <a:cubicBezTo>
                  <a:pt x="3557" y="2157"/>
                  <a:pt x="3552" y="2157"/>
                  <a:pt x="3548" y="2158"/>
                </a:cubicBezTo>
                <a:close/>
                <a:moveTo>
                  <a:pt x="3681" y="2125"/>
                </a:moveTo>
                <a:cubicBezTo>
                  <a:pt x="3674" y="2113"/>
                  <a:pt x="3663" y="2107"/>
                  <a:pt x="3649" y="2110"/>
                </a:cubicBezTo>
                <a:cubicBezTo>
                  <a:pt x="3632" y="2114"/>
                  <a:pt x="3627" y="2122"/>
                  <a:pt x="3627" y="2154"/>
                </a:cubicBezTo>
                <a:cubicBezTo>
                  <a:pt x="3629" y="2155"/>
                  <a:pt x="3632" y="2157"/>
                  <a:pt x="3634" y="2158"/>
                </a:cubicBezTo>
                <a:cubicBezTo>
                  <a:pt x="3678" y="2158"/>
                  <a:pt x="3678" y="2158"/>
                  <a:pt x="3678" y="2158"/>
                </a:cubicBezTo>
                <a:cubicBezTo>
                  <a:pt x="3686" y="2150"/>
                  <a:pt x="3688" y="2136"/>
                  <a:pt x="3681" y="2125"/>
                </a:cubicBezTo>
                <a:close/>
                <a:moveTo>
                  <a:pt x="3567" y="2012"/>
                </a:moveTo>
                <a:cubicBezTo>
                  <a:pt x="3553" y="2018"/>
                  <a:pt x="3546" y="2029"/>
                  <a:pt x="3550" y="2042"/>
                </a:cubicBezTo>
                <a:cubicBezTo>
                  <a:pt x="3555" y="2060"/>
                  <a:pt x="3564" y="2064"/>
                  <a:pt x="3591" y="2061"/>
                </a:cubicBezTo>
                <a:cubicBezTo>
                  <a:pt x="3595" y="2052"/>
                  <a:pt x="3599" y="2042"/>
                  <a:pt x="3604" y="2033"/>
                </a:cubicBezTo>
                <a:cubicBezTo>
                  <a:pt x="3592" y="2011"/>
                  <a:pt x="3583" y="2006"/>
                  <a:pt x="3567" y="2012"/>
                </a:cubicBezTo>
                <a:close/>
                <a:moveTo>
                  <a:pt x="3414" y="2045"/>
                </a:moveTo>
                <a:cubicBezTo>
                  <a:pt x="3395" y="2056"/>
                  <a:pt x="3398" y="2074"/>
                  <a:pt x="3402" y="2093"/>
                </a:cubicBezTo>
                <a:cubicBezTo>
                  <a:pt x="3419" y="2100"/>
                  <a:pt x="3433" y="2103"/>
                  <a:pt x="3443" y="2088"/>
                </a:cubicBezTo>
                <a:cubicBezTo>
                  <a:pt x="3450" y="2078"/>
                  <a:pt x="3452" y="2066"/>
                  <a:pt x="3442" y="2055"/>
                </a:cubicBezTo>
                <a:cubicBezTo>
                  <a:pt x="3434" y="2048"/>
                  <a:pt x="3426" y="2038"/>
                  <a:pt x="3414" y="2045"/>
                </a:cubicBezTo>
                <a:close/>
                <a:moveTo>
                  <a:pt x="3356" y="2047"/>
                </a:moveTo>
                <a:cubicBezTo>
                  <a:pt x="3348" y="2043"/>
                  <a:pt x="3337" y="2041"/>
                  <a:pt x="3329" y="2050"/>
                </a:cubicBezTo>
                <a:cubicBezTo>
                  <a:pt x="3320" y="2063"/>
                  <a:pt x="3323" y="2074"/>
                  <a:pt x="3335" y="2085"/>
                </a:cubicBezTo>
                <a:cubicBezTo>
                  <a:pt x="3342" y="2084"/>
                  <a:pt x="3351" y="2083"/>
                  <a:pt x="3360" y="2082"/>
                </a:cubicBezTo>
                <a:cubicBezTo>
                  <a:pt x="3363" y="2069"/>
                  <a:pt x="3372" y="2056"/>
                  <a:pt x="3356" y="2047"/>
                </a:cubicBezTo>
                <a:close/>
                <a:moveTo>
                  <a:pt x="3285" y="2152"/>
                </a:moveTo>
                <a:cubicBezTo>
                  <a:pt x="3283" y="2154"/>
                  <a:pt x="3281" y="2156"/>
                  <a:pt x="3280" y="2158"/>
                </a:cubicBezTo>
                <a:cubicBezTo>
                  <a:pt x="3317" y="2158"/>
                  <a:pt x="3317" y="2158"/>
                  <a:pt x="3317" y="2158"/>
                </a:cubicBezTo>
                <a:cubicBezTo>
                  <a:pt x="3302" y="2144"/>
                  <a:pt x="3294" y="2143"/>
                  <a:pt x="3285" y="2152"/>
                </a:cubicBezTo>
                <a:close/>
                <a:moveTo>
                  <a:pt x="3396" y="2140"/>
                </a:moveTo>
                <a:cubicBezTo>
                  <a:pt x="3391" y="2139"/>
                  <a:pt x="3380" y="2144"/>
                  <a:pt x="3378" y="2149"/>
                </a:cubicBezTo>
                <a:cubicBezTo>
                  <a:pt x="3377" y="2151"/>
                  <a:pt x="3377" y="2155"/>
                  <a:pt x="3376" y="2158"/>
                </a:cubicBezTo>
                <a:cubicBezTo>
                  <a:pt x="3410" y="2158"/>
                  <a:pt x="3410" y="2158"/>
                  <a:pt x="3410" y="2158"/>
                </a:cubicBezTo>
                <a:cubicBezTo>
                  <a:pt x="3410" y="2149"/>
                  <a:pt x="3408" y="2142"/>
                  <a:pt x="3396" y="2140"/>
                </a:cubicBezTo>
                <a:close/>
                <a:moveTo>
                  <a:pt x="1015" y="1361"/>
                </a:moveTo>
                <a:cubicBezTo>
                  <a:pt x="985" y="1365"/>
                  <a:pt x="955" y="1368"/>
                  <a:pt x="919" y="1371"/>
                </a:cubicBezTo>
                <a:cubicBezTo>
                  <a:pt x="920" y="1398"/>
                  <a:pt x="920" y="1411"/>
                  <a:pt x="920" y="1424"/>
                </a:cubicBezTo>
                <a:cubicBezTo>
                  <a:pt x="919" y="1457"/>
                  <a:pt x="937" y="1484"/>
                  <a:pt x="965" y="1490"/>
                </a:cubicBezTo>
                <a:cubicBezTo>
                  <a:pt x="991" y="1496"/>
                  <a:pt x="1022" y="1490"/>
                  <a:pt x="1048" y="1480"/>
                </a:cubicBezTo>
                <a:cubicBezTo>
                  <a:pt x="1071" y="1470"/>
                  <a:pt x="1082" y="1422"/>
                  <a:pt x="1072" y="1395"/>
                </a:cubicBezTo>
                <a:cubicBezTo>
                  <a:pt x="1063" y="1368"/>
                  <a:pt x="1043" y="1357"/>
                  <a:pt x="1015" y="1361"/>
                </a:cubicBezTo>
                <a:close/>
                <a:moveTo>
                  <a:pt x="0" y="1832"/>
                </a:moveTo>
                <a:cubicBezTo>
                  <a:pt x="0" y="1949"/>
                  <a:pt x="0" y="1949"/>
                  <a:pt x="0" y="1949"/>
                </a:cubicBezTo>
                <a:cubicBezTo>
                  <a:pt x="26" y="1950"/>
                  <a:pt x="48" y="1927"/>
                  <a:pt x="64" y="1884"/>
                </a:cubicBezTo>
                <a:cubicBezTo>
                  <a:pt x="38" y="1852"/>
                  <a:pt x="18" y="1835"/>
                  <a:pt x="0" y="1832"/>
                </a:cubicBezTo>
                <a:close/>
                <a:moveTo>
                  <a:pt x="344" y="1021"/>
                </a:moveTo>
                <a:cubicBezTo>
                  <a:pt x="345" y="991"/>
                  <a:pt x="316" y="963"/>
                  <a:pt x="284" y="960"/>
                </a:cubicBezTo>
                <a:cubicBezTo>
                  <a:pt x="248" y="958"/>
                  <a:pt x="218" y="982"/>
                  <a:pt x="215" y="1018"/>
                </a:cubicBezTo>
                <a:cubicBezTo>
                  <a:pt x="212" y="1053"/>
                  <a:pt x="239" y="1085"/>
                  <a:pt x="273" y="1087"/>
                </a:cubicBezTo>
                <a:cubicBezTo>
                  <a:pt x="306" y="1089"/>
                  <a:pt x="343" y="1055"/>
                  <a:pt x="344" y="1021"/>
                </a:cubicBezTo>
                <a:close/>
                <a:moveTo>
                  <a:pt x="65" y="1557"/>
                </a:moveTo>
                <a:cubicBezTo>
                  <a:pt x="80" y="1529"/>
                  <a:pt x="52" y="1515"/>
                  <a:pt x="27" y="1498"/>
                </a:cubicBezTo>
                <a:cubicBezTo>
                  <a:pt x="18" y="1502"/>
                  <a:pt x="9" y="1506"/>
                  <a:pt x="0" y="1510"/>
                </a:cubicBezTo>
                <a:cubicBezTo>
                  <a:pt x="0" y="1582"/>
                  <a:pt x="0" y="1582"/>
                  <a:pt x="0" y="1582"/>
                </a:cubicBezTo>
                <a:cubicBezTo>
                  <a:pt x="4" y="1584"/>
                  <a:pt x="8" y="1585"/>
                  <a:pt x="12" y="1585"/>
                </a:cubicBezTo>
                <a:cubicBezTo>
                  <a:pt x="31" y="1583"/>
                  <a:pt x="56" y="1572"/>
                  <a:pt x="65" y="1557"/>
                </a:cubicBezTo>
                <a:close/>
                <a:moveTo>
                  <a:pt x="114" y="1944"/>
                </a:moveTo>
                <a:cubicBezTo>
                  <a:pt x="91" y="1967"/>
                  <a:pt x="95" y="1990"/>
                  <a:pt x="110" y="2016"/>
                </a:cubicBezTo>
                <a:cubicBezTo>
                  <a:pt x="126" y="2041"/>
                  <a:pt x="149" y="2042"/>
                  <a:pt x="178" y="2036"/>
                </a:cubicBezTo>
                <a:cubicBezTo>
                  <a:pt x="200" y="2008"/>
                  <a:pt x="208" y="1980"/>
                  <a:pt x="186" y="1955"/>
                </a:cubicBezTo>
                <a:cubicBezTo>
                  <a:pt x="168" y="1932"/>
                  <a:pt x="140" y="1934"/>
                  <a:pt x="114" y="1944"/>
                </a:cubicBezTo>
                <a:close/>
                <a:moveTo>
                  <a:pt x="179" y="1496"/>
                </a:moveTo>
                <a:cubicBezTo>
                  <a:pt x="157" y="1494"/>
                  <a:pt x="141" y="1503"/>
                  <a:pt x="143" y="1525"/>
                </a:cubicBezTo>
                <a:cubicBezTo>
                  <a:pt x="144" y="1539"/>
                  <a:pt x="156" y="1553"/>
                  <a:pt x="168" y="1577"/>
                </a:cubicBezTo>
                <a:cubicBezTo>
                  <a:pt x="189" y="1559"/>
                  <a:pt x="208" y="1550"/>
                  <a:pt x="211" y="1537"/>
                </a:cubicBezTo>
                <a:cubicBezTo>
                  <a:pt x="216" y="1516"/>
                  <a:pt x="204" y="1498"/>
                  <a:pt x="179" y="1496"/>
                </a:cubicBezTo>
                <a:close/>
                <a:moveTo>
                  <a:pt x="99" y="2120"/>
                </a:moveTo>
                <a:cubicBezTo>
                  <a:pt x="75" y="2118"/>
                  <a:pt x="55" y="2133"/>
                  <a:pt x="47" y="2158"/>
                </a:cubicBezTo>
                <a:cubicBezTo>
                  <a:pt x="154" y="2158"/>
                  <a:pt x="154" y="2158"/>
                  <a:pt x="154" y="2158"/>
                </a:cubicBezTo>
                <a:cubicBezTo>
                  <a:pt x="144" y="2138"/>
                  <a:pt x="123" y="2122"/>
                  <a:pt x="99" y="2120"/>
                </a:cubicBezTo>
                <a:close/>
                <a:moveTo>
                  <a:pt x="96" y="1272"/>
                </a:moveTo>
                <a:cubicBezTo>
                  <a:pt x="29" y="1285"/>
                  <a:pt x="15" y="1295"/>
                  <a:pt x="21" y="1326"/>
                </a:cubicBezTo>
                <a:cubicBezTo>
                  <a:pt x="28" y="1361"/>
                  <a:pt x="56" y="1368"/>
                  <a:pt x="125" y="1348"/>
                </a:cubicBezTo>
                <a:cubicBezTo>
                  <a:pt x="123" y="1317"/>
                  <a:pt x="131" y="1285"/>
                  <a:pt x="96" y="1272"/>
                </a:cubicBezTo>
                <a:close/>
                <a:moveTo>
                  <a:pt x="36" y="848"/>
                </a:moveTo>
                <a:cubicBezTo>
                  <a:pt x="41" y="823"/>
                  <a:pt x="23" y="789"/>
                  <a:pt x="0" y="778"/>
                </a:cubicBezTo>
                <a:cubicBezTo>
                  <a:pt x="0" y="891"/>
                  <a:pt x="0" y="891"/>
                  <a:pt x="0" y="891"/>
                </a:cubicBezTo>
                <a:cubicBezTo>
                  <a:pt x="18" y="882"/>
                  <a:pt x="32" y="866"/>
                  <a:pt x="36" y="848"/>
                </a:cubicBezTo>
                <a:close/>
                <a:moveTo>
                  <a:pt x="106" y="1774"/>
                </a:moveTo>
                <a:cubicBezTo>
                  <a:pt x="139" y="1787"/>
                  <a:pt x="162" y="1772"/>
                  <a:pt x="183" y="1724"/>
                </a:cubicBezTo>
                <a:cubicBezTo>
                  <a:pt x="167" y="1684"/>
                  <a:pt x="136" y="1673"/>
                  <a:pt x="97" y="1681"/>
                </a:cubicBezTo>
                <a:cubicBezTo>
                  <a:pt x="73" y="1741"/>
                  <a:pt x="75" y="1762"/>
                  <a:pt x="106" y="1774"/>
                </a:cubicBezTo>
                <a:close/>
                <a:moveTo>
                  <a:pt x="676" y="2079"/>
                </a:moveTo>
                <a:cubicBezTo>
                  <a:pt x="648" y="2074"/>
                  <a:pt x="609" y="2096"/>
                  <a:pt x="602" y="2123"/>
                </a:cubicBezTo>
                <a:cubicBezTo>
                  <a:pt x="599" y="2136"/>
                  <a:pt x="599" y="2148"/>
                  <a:pt x="602" y="2158"/>
                </a:cubicBezTo>
                <a:cubicBezTo>
                  <a:pt x="725" y="2158"/>
                  <a:pt x="725" y="2158"/>
                  <a:pt x="725" y="2158"/>
                </a:cubicBezTo>
                <a:cubicBezTo>
                  <a:pt x="715" y="2101"/>
                  <a:pt x="702" y="2084"/>
                  <a:pt x="676" y="2079"/>
                </a:cubicBezTo>
                <a:close/>
                <a:moveTo>
                  <a:pt x="15" y="1041"/>
                </a:moveTo>
                <a:cubicBezTo>
                  <a:pt x="10" y="1065"/>
                  <a:pt x="27" y="1094"/>
                  <a:pt x="48" y="1099"/>
                </a:cubicBezTo>
                <a:cubicBezTo>
                  <a:pt x="76" y="1106"/>
                  <a:pt x="109" y="1083"/>
                  <a:pt x="114" y="1056"/>
                </a:cubicBezTo>
                <a:cubicBezTo>
                  <a:pt x="117" y="1030"/>
                  <a:pt x="94" y="1002"/>
                  <a:pt x="68" y="999"/>
                </a:cubicBezTo>
                <a:cubicBezTo>
                  <a:pt x="45" y="997"/>
                  <a:pt x="19" y="1017"/>
                  <a:pt x="15" y="1041"/>
                </a:cubicBezTo>
                <a:close/>
                <a:moveTo>
                  <a:pt x="543" y="1304"/>
                </a:moveTo>
                <a:cubicBezTo>
                  <a:pt x="564" y="1285"/>
                  <a:pt x="561" y="1264"/>
                  <a:pt x="546" y="1244"/>
                </a:cubicBezTo>
                <a:cubicBezTo>
                  <a:pt x="527" y="1218"/>
                  <a:pt x="493" y="1226"/>
                  <a:pt x="457" y="1266"/>
                </a:cubicBezTo>
                <a:cubicBezTo>
                  <a:pt x="497" y="1317"/>
                  <a:pt x="519" y="1326"/>
                  <a:pt x="543" y="1304"/>
                </a:cubicBezTo>
                <a:close/>
                <a:moveTo>
                  <a:pt x="570" y="1656"/>
                </a:moveTo>
                <a:cubicBezTo>
                  <a:pt x="567" y="1632"/>
                  <a:pt x="546" y="1627"/>
                  <a:pt x="524" y="1626"/>
                </a:cubicBezTo>
                <a:cubicBezTo>
                  <a:pt x="485" y="1626"/>
                  <a:pt x="476" y="1650"/>
                  <a:pt x="476" y="1685"/>
                </a:cubicBezTo>
                <a:cubicBezTo>
                  <a:pt x="490" y="1698"/>
                  <a:pt x="505" y="1711"/>
                  <a:pt x="517" y="1721"/>
                </a:cubicBezTo>
                <a:cubicBezTo>
                  <a:pt x="561" y="1717"/>
                  <a:pt x="575" y="1691"/>
                  <a:pt x="570" y="1656"/>
                </a:cubicBezTo>
                <a:close/>
                <a:moveTo>
                  <a:pt x="487" y="1872"/>
                </a:moveTo>
                <a:cubicBezTo>
                  <a:pt x="479" y="1929"/>
                  <a:pt x="487" y="1951"/>
                  <a:pt x="519" y="1964"/>
                </a:cubicBezTo>
                <a:cubicBezTo>
                  <a:pt x="540" y="1972"/>
                  <a:pt x="558" y="1969"/>
                  <a:pt x="572" y="1951"/>
                </a:cubicBezTo>
                <a:cubicBezTo>
                  <a:pt x="589" y="1930"/>
                  <a:pt x="595" y="1908"/>
                  <a:pt x="577" y="1885"/>
                </a:cubicBezTo>
                <a:cubicBezTo>
                  <a:pt x="553" y="1855"/>
                  <a:pt x="523" y="1848"/>
                  <a:pt x="487" y="1872"/>
                </a:cubicBezTo>
                <a:close/>
                <a:moveTo>
                  <a:pt x="649" y="1476"/>
                </a:moveTo>
                <a:cubicBezTo>
                  <a:pt x="651" y="1452"/>
                  <a:pt x="628" y="1429"/>
                  <a:pt x="598" y="1425"/>
                </a:cubicBezTo>
                <a:cubicBezTo>
                  <a:pt x="570" y="1421"/>
                  <a:pt x="547" y="1441"/>
                  <a:pt x="544" y="1472"/>
                </a:cubicBezTo>
                <a:cubicBezTo>
                  <a:pt x="541" y="1497"/>
                  <a:pt x="565" y="1523"/>
                  <a:pt x="593" y="1524"/>
                </a:cubicBezTo>
                <a:cubicBezTo>
                  <a:pt x="617" y="1525"/>
                  <a:pt x="647" y="1500"/>
                  <a:pt x="649" y="1476"/>
                </a:cubicBezTo>
                <a:close/>
                <a:moveTo>
                  <a:pt x="369" y="1799"/>
                </a:moveTo>
                <a:cubicBezTo>
                  <a:pt x="372" y="1770"/>
                  <a:pt x="357" y="1757"/>
                  <a:pt x="317" y="1754"/>
                </a:cubicBezTo>
                <a:cubicBezTo>
                  <a:pt x="280" y="1751"/>
                  <a:pt x="258" y="1765"/>
                  <a:pt x="254" y="1797"/>
                </a:cubicBezTo>
                <a:cubicBezTo>
                  <a:pt x="250" y="1824"/>
                  <a:pt x="276" y="1858"/>
                  <a:pt x="301" y="1861"/>
                </a:cubicBezTo>
                <a:cubicBezTo>
                  <a:pt x="330" y="1865"/>
                  <a:pt x="366" y="1832"/>
                  <a:pt x="369" y="1799"/>
                </a:cubicBezTo>
                <a:close/>
                <a:moveTo>
                  <a:pt x="370" y="1504"/>
                </a:moveTo>
                <a:cubicBezTo>
                  <a:pt x="400" y="1541"/>
                  <a:pt x="430" y="1551"/>
                  <a:pt x="443" y="1528"/>
                </a:cubicBezTo>
                <a:cubicBezTo>
                  <a:pt x="450" y="1515"/>
                  <a:pt x="448" y="1488"/>
                  <a:pt x="439" y="1476"/>
                </a:cubicBezTo>
                <a:cubicBezTo>
                  <a:pt x="424" y="1456"/>
                  <a:pt x="400" y="1466"/>
                  <a:pt x="370" y="1504"/>
                </a:cubicBezTo>
                <a:close/>
                <a:moveTo>
                  <a:pt x="305" y="1361"/>
                </a:moveTo>
                <a:cubicBezTo>
                  <a:pt x="285" y="1369"/>
                  <a:pt x="263" y="1377"/>
                  <a:pt x="235" y="1389"/>
                </a:cubicBezTo>
                <a:cubicBezTo>
                  <a:pt x="252" y="1414"/>
                  <a:pt x="265" y="1433"/>
                  <a:pt x="278" y="1451"/>
                </a:cubicBezTo>
                <a:cubicBezTo>
                  <a:pt x="347" y="1420"/>
                  <a:pt x="350" y="1411"/>
                  <a:pt x="305" y="1361"/>
                </a:cubicBezTo>
                <a:close/>
                <a:moveTo>
                  <a:pt x="330" y="2158"/>
                </a:moveTo>
                <a:cubicBezTo>
                  <a:pt x="389" y="2158"/>
                  <a:pt x="389" y="2158"/>
                  <a:pt x="389" y="2158"/>
                </a:cubicBezTo>
                <a:cubicBezTo>
                  <a:pt x="384" y="2156"/>
                  <a:pt x="379" y="2155"/>
                  <a:pt x="372" y="2154"/>
                </a:cubicBezTo>
                <a:cubicBezTo>
                  <a:pt x="354" y="2152"/>
                  <a:pt x="341" y="2152"/>
                  <a:pt x="330" y="2158"/>
                </a:cubicBezTo>
                <a:close/>
                <a:moveTo>
                  <a:pt x="314" y="1926"/>
                </a:moveTo>
                <a:cubicBezTo>
                  <a:pt x="291" y="1940"/>
                  <a:pt x="272" y="1988"/>
                  <a:pt x="286" y="2015"/>
                </a:cubicBezTo>
                <a:cubicBezTo>
                  <a:pt x="294" y="2032"/>
                  <a:pt x="316" y="2049"/>
                  <a:pt x="334" y="2053"/>
                </a:cubicBezTo>
                <a:cubicBezTo>
                  <a:pt x="366" y="2059"/>
                  <a:pt x="389" y="2023"/>
                  <a:pt x="401" y="1956"/>
                </a:cubicBezTo>
                <a:cubicBezTo>
                  <a:pt x="360" y="1914"/>
                  <a:pt x="344" y="1908"/>
                  <a:pt x="314" y="1926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738536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8422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/>
          <p:cNvSpPr>
            <a:spLocks noEditPoints="1"/>
          </p:cNvSpPr>
          <p:nvPr/>
        </p:nvSpPr>
        <p:spPr bwMode="auto">
          <a:xfrm flipH="1">
            <a:off x="9497351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dirty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9281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62016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03736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19169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37827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3144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74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37850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20300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6676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9"/>
          <p:cNvSpPr>
            <a:spLocks noEditPoints="1"/>
          </p:cNvSpPr>
          <p:nvPr/>
        </p:nvSpPr>
        <p:spPr bwMode="auto">
          <a:xfrm flipH="1">
            <a:off x="9497351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dirty="0"/>
              <a:pPr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34740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628224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60928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59324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55362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0719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89547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4844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5757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smtClean="0"/>
              <a:t>3/15/2016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878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slideLayout" Target="../slideLayouts/slideLayout141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40.xml"/><Relationship Id="rId17" Type="http://schemas.openxmlformats.org/officeDocument/2006/relationships/slideLayout" Target="../slideLayouts/slideLayout145.xml"/><Relationship Id="rId2" Type="http://schemas.openxmlformats.org/officeDocument/2006/relationships/slideLayout" Target="../slideLayouts/slideLayout130.xml"/><Relationship Id="rId16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5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38.xml"/><Relationship Id="rId19" Type="http://schemas.openxmlformats.org/officeDocument/2006/relationships/image" Target="../media/image12.png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Relationship Id="rId14" Type="http://schemas.openxmlformats.org/officeDocument/2006/relationships/slideLayout" Target="../slideLayouts/slideLayout14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17" Type="http://schemas.openxmlformats.org/officeDocument/2006/relationships/theme" Target="../theme/theme11.xml"/><Relationship Id="rId2" Type="http://schemas.openxmlformats.org/officeDocument/2006/relationships/slideLayout" Target="../slideLayouts/slideLayout147.xml"/><Relationship Id="rId16" Type="http://schemas.openxmlformats.org/officeDocument/2006/relationships/slideLayout" Target="../slideLayouts/slideLayout161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5" Type="http://schemas.openxmlformats.org/officeDocument/2006/relationships/slideLayout" Target="../slideLayouts/slideLayout16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slideLayout" Target="../slideLayouts/slideLayout15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9.xml"/><Relationship Id="rId13" Type="http://schemas.openxmlformats.org/officeDocument/2006/relationships/slideLayout" Target="../slideLayouts/slideLayout174.xml"/><Relationship Id="rId18" Type="http://schemas.openxmlformats.org/officeDocument/2006/relationships/theme" Target="../theme/theme12.xml"/><Relationship Id="rId3" Type="http://schemas.openxmlformats.org/officeDocument/2006/relationships/slideLayout" Target="../slideLayouts/slideLayout164.xml"/><Relationship Id="rId7" Type="http://schemas.openxmlformats.org/officeDocument/2006/relationships/slideLayout" Target="../slideLayouts/slideLayout168.xml"/><Relationship Id="rId12" Type="http://schemas.openxmlformats.org/officeDocument/2006/relationships/slideLayout" Target="../slideLayouts/slideLayout173.xml"/><Relationship Id="rId17" Type="http://schemas.openxmlformats.org/officeDocument/2006/relationships/slideLayout" Target="../slideLayouts/slideLayout178.xml"/><Relationship Id="rId2" Type="http://schemas.openxmlformats.org/officeDocument/2006/relationships/slideLayout" Target="../slideLayouts/slideLayout163.xml"/><Relationship Id="rId16" Type="http://schemas.openxmlformats.org/officeDocument/2006/relationships/slideLayout" Target="../slideLayouts/slideLayout177.xml"/><Relationship Id="rId1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7.xml"/><Relationship Id="rId11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66.xml"/><Relationship Id="rId15" Type="http://schemas.openxmlformats.org/officeDocument/2006/relationships/slideLayout" Target="../slideLayouts/slideLayout176.xml"/><Relationship Id="rId10" Type="http://schemas.openxmlformats.org/officeDocument/2006/relationships/slideLayout" Target="../slideLayouts/slideLayout171.xml"/><Relationship Id="rId19" Type="http://schemas.openxmlformats.org/officeDocument/2006/relationships/image" Target="../media/image15.png"/><Relationship Id="rId4" Type="http://schemas.openxmlformats.org/officeDocument/2006/relationships/slideLayout" Target="../slideLayouts/slideLayout165.xml"/><Relationship Id="rId9" Type="http://schemas.openxmlformats.org/officeDocument/2006/relationships/slideLayout" Target="../slideLayouts/slideLayout170.xml"/><Relationship Id="rId14" Type="http://schemas.openxmlformats.org/officeDocument/2006/relationships/slideLayout" Target="../slideLayouts/slideLayout17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49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17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slideLayout" Target="../slideLayouts/slideLayout124.xml"/><Relationship Id="rId18" Type="http://schemas.openxmlformats.org/officeDocument/2006/relationships/theme" Target="../theme/theme9.xml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3.xml"/><Relationship Id="rId17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13.xml"/><Relationship Id="rId16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21.xml"/><Relationship Id="rId19" Type="http://schemas.openxmlformats.org/officeDocument/2006/relationships/image" Target="../media/image12.png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Relationship Id="rId14" Type="http://schemas.openxmlformats.org/officeDocument/2006/relationships/slideLayout" Target="../slideLayouts/slideLayout1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9"/>
          <p:cNvSpPr>
            <a:spLocks noEditPoints="1"/>
          </p:cNvSpPr>
          <p:nvPr/>
        </p:nvSpPr>
        <p:spPr bwMode="auto">
          <a:xfrm>
            <a:off x="0" y="1"/>
            <a:ext cx="2706681" cy="6858000"/>
          </a:xfrm>
          <a:custGeom>
            <a:avLst/>
            <a:gdLst/>
            <a:ahLst/>
            <a:cxnLst/>
            <a:rect l="0" t="0" r="r" b="b"/>
            <a:pathLst>
              <a:path w="850" h="2159">
                <a:moveTo>
                  <a:pt x="385" y="1133"/>
                </a:moveTo>
                <a:cubicBezTo>
                  <a:pt x="388" y="1137"/>
                  <a:pt x="398" y="1122"/>
                  <a:pt x="403" y="1115"/>
                </a:cubicBezTo>
                <a:cubicBezTo>
                  <a:pt x="409" y="1107"/>
                  <a:pt x="415" y="1099"/>
                  <a:pt x="420" y="1090"/>
                </a:cubicBezTo>
                <a:cubicBezTo>
                  <a:pt x="427" y="1079"/>
                  <a:pt x="433" y="1067"/>
                  <a:pt x="439" y="1054"/>
                </a:cubicBezTo>
                <a:cubicBezTo>
                  <a:pt x="444" y="1042"/>
                  <a:pt x="450" y="1030"/>
                  <a:pt x="448" y="1015"/>
                </a:cubicBezTo>
                <a:cubicBezTo>
                  <a:pt x="448" y="1012"/>
                  <a:pt x="447" y="1008"/>
                  <a:pt x="446" y="1006"/>
                </a:cubicBezTo>
                <a:cubicBezTo>
                  <a:pt x="443" y="1003"/>
                  <a:pt x="440" y="1003"/>
                  <a:pt x="437" y="1004"/>
                </a:cubicBezTo>
                <a:cubicBezTo>
                  <a:pt x="430" y="1006"/>
                  <a:pt x="426" y="1012"/>
                  <a:pt x="422" y="1019"/>
                </a:cubicBezTo>
                <a:cubicBezTo>
                  <a:pt x="417" y="1026"/>
                  <a:pt x="412" y="1034"/>
                  <a:pt x="409" y="1043"/>
                </a:cubicBezTo>
                <a:cubicBezTo>
                  <a:pt x="403" y="1058"/>
                  <a:pt x="399" y="1073"/>
                  <a:pt x="394" y="1088"/>
                </a:cubicBezTo>
                <a:cubicBezTo>
                  <a:pt x="390" y="1103"/>
                  <a:pt x="381" y="1129"/>
                  <a:pt x="385" y="1133"/>
                </a:cubicBezTo>
                <a:close/>
                <a:moveTo>
                  <a:pt x="360" y="1047"/>
                </a:moveTo>
                <a:cubicBezTo>
                  <a:pt x="356" y="1033"/>
                  <a:pt x="350" y="1009"/>
                  <a:pt x="337" y="1004"/>
                </a:cubicBezTo>
                <a:cubicBezTo>
                  <a:pt x="332" y="1003"/>
                  <a:pt x="327" y="1004"/>
                  <a:pt x="324" y="1008"/>
                </a:cubicBezTo>
                <a:cubicBezTo>
                  <a:pt x="320" y="1014"/>
                  <a:pt x="320" y="1022"/>
                  <a:pt x="322" y="1029"/>
                </a:cubicBezTo>
                <a:cubicBezTo>
                  <a:pt x="328" y="1050"/>
                  <a:pt x="336" y="1071"/>
                  <a:pt x="346" y="1089"/>
                </a:cubicBezTo>
                <a:cubicBezTo>
                  <a:pt x="351" y="1098"/>
                  <a:pt x="357" y="1107"/>
                  <a:pt x="362" y="1116"/>
                </a:cubicBezTo>
                <a:cubicBezTo>
                  <a:pt x="365" y="1120"/>
                  <a:pt x="379" y="1144"/>
                  <a:pt x="379" y="1134"/>
                </a:cubicBezTo>
                <a:cubicBezTo>
                  <a:pt x="379" y="1122"/>
                  <a:pt x="376" y="1110"/>
                  <a:pt x="373" y="1098"/>
                </a:cubicBezTo>
                <a:cubicBezTo>
                  <a:pt x="370" y="1081"/>
                  <a:pt x="365" y="1064"/>
                  <a:pt x="360" y="1047"/>
                </a:cubicBezTo>
                <a:close/>
                <a:moveTo>
                  <a:pt x="385" y="425"/>
                </a:moveTo>
                <a:cubicBezTo>
                  <a:pt x="388" y="429"/>
                  <a:pt x="398" y="414"/>
                  <a:pt x="403" y="406"/>
                </a:cubicBezTo>
                <a:cubicBezTo>
                  <a:pt x="409" y="399"/>
                  <a:pt x="415" y="390"/>
                  <a:pt x="420" y="382"/>
                </a:cubicBezTo>
                <a:cubicBezTo>
                  <a:pt x="427" y="370"/>
                  <a:pt x="433" y="358"/>
                  <a:pt x="439" y="346"/>
                </a:cubicBezTo>
                <a:cubicBezTo>
                  <a:pt x="444" y="333"/>
                  <a:pt x="450" y="321"/>
                  <a:pt x="448" y="306"/>
                </a:cubicBezTo>
                <a:cubicBezTo>
                  <a:pt x="448" y="303"/>
                  <a:pt x="447" y="300"/>
                  <a:pt x="446" y="298"/>
                </a:cubicBezTo>
                <a:cubicBezTo>
                  <a:pt x="443" y="295"/>
                  <a:pt x="440" y="295"/>
                  <a:pt x="437" y="296"/>
                </a:cubicBezTo>
                <a:cubicBezTo>
                  <a:pt x="430" y="298"/>
                  <a:pt x="426" y="304"/>
                  <a:pt x="422" y="310"/>
                </a:cubicBezTo>
                <a:cubicBezTo>
                  <a:pt x="417" y="318"/>
                  <a:pt x="412" y="326"/>
                  <a:pt x="409" y="335"/>
                </a:cubicBezTo>
                <a:cubicBezTo>
                  <a:pt x="403" y="349"/>
                  <a:pt x="399" y="364"/>
                  <a:pt x="394" y="380"/>
                </a:cubicBezTo>
                <a:cubicBezTo>
                  <a:pt x="390" y="394"/>
                  <a:pt x="381" y="421"/>
                  <a:pt x="385" y="425"/>
                </a:cubicBezTo>
                <a:close/>
                <a:moveTo>
                  <a:pt x="377" y="352"/>
                </a:moveTo>
                <a:cubicBezTo>
                  <a:pt x="378" y="355"/>
                  <a:pt x="381" y="374"/>
                  <a:pt x="385" y="366"/>
                </a:cubicBezTo>
                <a:cubicBezTo>
                  <a:pt x="387" y="361"/>
                  <a:pt x="388" y="355"/>
                  <a:pt x="389" y="350"/>
                </a:cubicBezTo>
                <a:cubicBezTo>
                  <a:pt x="391" y="340"/>
                  <a:pt x="392" y="330"/>
                  <a:pt x="393" y="320"/>
                </a:cubicBezTo>
                <a:cubicBezTo>
                  <a:pt x="396" y="303"/>
                  <a:pt x="398" y="286"/>
                  <a:pt x="398" y="268"/>
                </a:cubicBezTo>
                <a:cubicBezTo>
                  <a:pt x="399" y="254"/>
                  <a:pt x="400" y="232"/>
                  <a:pt x="388" y="224"/>
                </a:cubicBezTo>
                <a:cubicBezTo>
                  <a:pt x="383" y="221"/>
                  <a:pt x="376" y="223"/>
                  <a:pt x="372" y="228"/>
                </a:cubicBezTo>
                <a:cubicBezTo>
                  <a:pt x="368" y="233"/>
                  <a:pt x="366" y="241"/>
                  <a:pt x="365" y="248"/>
                </a:cubicBezTo>
                <a:cubicBezTo>
                  <a:pt x="366" y="273"/>
                  <a:pt x="369" y="298"/>
                  <a:pt x="372" y="323"/>
                </a:cubicBezTo>
                <a:cubicBezTo>
                  <a:pt x="374" y="333"/>
                  <a:pt x="375" y="343"/>
                  <a:pt x="377" y="352"/>
                </a:cubicBezTo>
                <a:close/>
                <a:moveTo>
                  <a:pt x="388" y="933"/>
                </a:moveTo>
                <a:cubicBezTo>
                  <a:pt x="383" y="930"/>
                  <a:pt x="376" y="932"/>
                  <a:pt x="372" y="937"/>
                </a:cubicBezTo>
                <a:cubicBezTo>
                  <a:pt x="368" y="942"/>
                  <a:pt x="366" y="949"/>
                  <a:pt x="365" y="956"/>
                </a:cubicBezTo>
                <a:cubicBezTo>
                  <a:pt x="366" y="982"/>
                  <a:pt x="369" y="1006"/>
                  <a:pt x="372" y="1031"/>
                </a:cubicBezTo>
                <a:cubicBezTo>
                  <a:pt x="374" y="1041"/>
                  <a:pt x="375" y="1051"/>
                  <a:pt x="377" y="1061"/>
                </a:cubicBezTo>
                <a:cubicBezTo>
                  <a:pt x="378" y="1064"/>
                  <a:pt x="381" y="1082"/>
                  <a:pt x="385" y="1074"/>
                </a:cubicBezTo>
                <a:cubicBezTo>
                  <a:pt x="387" y="1070"/>
                  <a:pt x="388" y="1063"/>
                  <a:pt x="389" y="1058"/>
                </a:cubicBezTo>
                <a:cubicBezTo>
                  <a:pt x="391" y="1048"/>
                  <a:pt x="392" y="1038"/>
                  <a:pt x="393" y="1028"/>
                </a:cubicBezTo>
                <a:cubicBezTo>
                  <a:pt x="396" y="1011"/>
                  <a:pt x="398" y="994"/>
                  <a:pt x="398" y="977"/>
                </a:cubicBezTo>
                <a:cubicBezTo>
                  <a:pt x="399" y="963"/>
                  <a:pt x="400" y="940"/>
                  <a:pt x="388" y="933"/>
                </a:cubicBezTo>
                <a:close/>
                <a:moveTo>
                  <a:pt x="314" y="408"/>
                </a:moveTo>
                <a:cubicBezTo>
                  <a:pt x="325" y="437"/>
                  <a:pt x="345" y="457"/>
                  <a:pt x="365" y="474"/>
                </a:cubicBezTo>
                <a:cubicBezTo>
                  <a:pt x="367" y="475"/>
                  <a:pt x="369" y="477"/>
                  <a:pt x="371" y="478"/>
                </a:cubicBezTo>
                <a:cubicBezTo>
                  <a:pt x="372" y="478"/>
                  <a:pt x="373" y="478"/>
                  <a:pt x="374" y="478"/>
                </a:cubicBezTo>
                <a:cubicBezTo>
                  <a:pt x="375" y="478"/>
                  <a:pt x="376" y="477"/>
                  <a:pt x="377" y="476"/>
                </a:cubicBezTo>
                <a:cubicBezTo>
                  <a:pt x="381" y="471"/>
                  <a:pt x="375" y="457"/>
                  <a:pt x="374" y="453"/>
                </a:cubicBezTo>
                <a:cubicBezTo>
                  <a:pt x="370" y="444"/>
                  <a:pt x="366" y="436"/>
                  <a:pt x="362" y="429"/>
                </a:cubicBezTo>
                <a:cubicBezTo>
                  <a:pt x="356" y="415"/>
                  <a:pt x="349" y="402"/>
                  <a:pt x="340" y="390"/>
                </a:cubicBezTo>
                <a:cubicBezTo>
                  <a:pt x="337" y="385"/>
                  <a:pt x="333" y="381"/>
                  <a:pt x="328" y="379"/>
                </a:cubicBezTo>
                <a:cubicBezTo>
                  <a:pt x="323" y="377"/>
                  <a:pt x="317" y="379"/>
                  <a:pt x="314" y="384"/>
                </a:cubicBezTo>
                <a:cubicBezTo>
                  <a:pt x="312" y="387"/>
                  <a:pt x="311" y="392"/>
                  <a:pt x="312" y="396"/>
                </a:cubicBezTo>
                <a:cubicBezTo>
                  <a:pt x="312" y="400"/>
                  <a:pt x="313" y="404"/>
                  <a:pt x="314" y="408"/>
                </a:cubicBezTo>
                <a:close/>
                <a:moveTo>
                  <a:pt x="9" y="675"/>
                </a:moveTo>
                <a:cubicBezTo>
                  <a:pt x="12" y="658"/>
                  <a:pt x="14" y="641"/>
                  <a:pt x="14" y="624"/>
                </a:cubicBezTo>
                <a:cubicBezTo>
                  <a:pt x="15" y="610"/>
                  <a:pt x="16" y="587"/>
                  <a:pt x="4" y="580"/>
                </a:cubicBezTo>
                <a:cubicBezTo>
                  <a:pt x="3" y="579"/>
                  <a:pt x="2" y="579"/>
                  <a:pt x="2" y="579"/>
                </a:cubicBezTo>
                <a:cubicBezTo>
                  <a:pt x="2" y="720"/>
                  <a:pt x="2" y="720"/>
                  <a:pt x="2" y="720"/>
                </a:cubicBezTo>
                <a:cubicBezTo>
                  <a:pt x="3" y="715"/>
                  <a:pt x="4" y="710"/>
                  <a:pt x="5" y="706"/>
                </a:cubicBezTo>
                <a:cubicBezTo>
                  <a:pt x="7" y="696"/>
                  <a:pt x="8" y="685"/>
                  <a:pt x="9" y="675"/>
                </a:cubicBezTo>
                <a:close/>
                <a:moveTo>
                  <a:pt x="19" y="56"/>
                </a:moveTo>
                <a:cubicBezTo>
                  <a:pt x="25" y="49"/>
                  <a:pt x="31" y="41"/>
                  <a:pt x="36" y="32"/>
                </a:cubicBezTo>
                <a:cubicBezTo>
                  <a:pt x="42" y="22"/>
                  <a:pt x="48" y="11"/>
                  <a:pt x="53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6" y="10"/>
                  <a:pt x="13" y="20"/>
                  <a:pt x="10" y="30"/>
                </a:cubicBezTo>
                <a:cubicBezTo>
                  <a:pt x="8" y="38"/>
                  <a:pt x="4" y="50"/>
                  <a:pt x="2" y="59"/>
                </a:cubicBezTo>
                <a:cubicBezTo>
                  <a:pt x="2" y="76"/>
                  <a:pt x="2" y="76"/>
                  <a:pt x="2" y="76"/>
                </a:cubicBezTo>
                <a:cubicBezTo>
                  <a:pt x="6" y="77"/>
                  <a:pt x="14" y="63"/>
                  <a:pt x="19" y="56"/>
                </a:cubicBezTo>
                <a:close/>
                <a:moveTo>
                  <a:pt x="314" y="1116"/>
                </a:moveTo>
                <a:cubicBezTo>
                  <a:pt x="325" y="1146"/>
                  <a:pt x="345" y="1165"/>
                  <a:pt x="365" y="1182"/>
                </a:cubicBezTo>
                <a:cubicBezTo>
                  <a:pt x="367" y="1184"/>
                  <a:pt x="369" y="1185"/>
                  <a:pt x="371" y="1186"/>
                </a:cubicBezTo>
                <a:cubicBezTo>
                  <a:pt x="372" y="1186"/>
                  <a:pt x="373" y="1186"/>
                  <a:pt x="374" y="1186"/>
                </a:cubicBezTo>
                <a:cubicBezTo>
                  <a:pt x="375" y="1186"/>
                  <a:pt x="376" y="1185"/>
                  <a:pt x="377" y="1184"/>
                </a:cubicBezTo>
                <a:cubicBezTo>
                  <a:pt x="381" y="1179"/>
                  <a:pt x="375" y="1166"/>
                  <a:pt x="374" y="1161"/>
                </a:cubicBezTo>
                <a:cubicBezTo>
                  <a:pt x="370" y="1153"/>
                  <a:pt x="366" y="1145"/>
                  <a:pt x="362" y="1137"/>
                </a:cubicBezTo>
                <a:cubicBezTo>
                  <a:pt x="356" y="1124"/>
                  <a:pt x="349" y="1110"/>
                  <a:pt x="340" y="1099"/>
                </a:cubicBezTo>
                <a:cubicBezTo>
                  <a:pt x="337" y="1094"/>
                  <a:pt x="333" y="1089"/>
                  <a:pt x="328" y="1087"/>
                </a:cubicBezTo>
                <a:cubicBezTo>
                  <a:pt x="323" y="1086"/>
                  <a:pt x="317" y="1087"/>
                  <a:pt x="314" y="1093"/>
                </a:cubicBezTo>
                <a:cubicBezTo>
                  <a:pt x="312" y="1096"/>
                  <a:pt x="311" y="1100"/>
                  <a:pt x="312" y="1104"/>
                </a:cubicBezTo>
                <a:cubicBezTo>
                  <a:pt x="312" y="1109"/>
                  <a:pt x="313" y="1112"/>
                  <a:pt x="314" y="1116"/>
                </a:cubicBezTo>
                <a:close/>
                <a:moveTo>
                  <a:pt x="346" y="381"/>
                </a:moveTo>
                <a:cubicBezTo>
                  <a:pt x="351" y="390"/>
                  <a:pt x="357" y="399"/>
                  <a:pt x="362" y="407"/>
                </a:cubicBezTo>
                <a:cubicBezTo>
                  <a:pt x="365" y="411"/>
                  <a:pt x="379" y="436"/>
                  <a:pt x="379" y="426"/>
                </a:cubicBezTo>
                <a:cubicBezTo>
                  <a:pt x="379" y="414"/>
                  <a:pt x="376" y="401"/>
                  <a:pt x="373" y="390"/>
                </a:cubicBezTo>
                <a:cubicBezTo>
                  <a:pt x="370" y="373"/>
                  <a:pt x="365" y="355"/>
                  <a:pt x="360" y="339"/>
                </a:cubicBezTo>
                <a:cubicBezTo>
                  <a:pt x="356" y="324"/>
                  <a:pt x="350" y="301"/>
                  <a:pt x="337" y="296"/>
                </a:cubicBezTo>
                <a:cubicBezTo>
                  <a:pt x="332" y="294"/>
                  <a:pt x="327" y="296"/>
                  <a:pt x="324" y="300"/>
                </a:cubicBezTo>
                <a:cubicBezTo>
                  <a:pt x="320" y="305"/>
                  <a:pt x="320" y="314"/>
                  <a:pt x="322" y="321"/>
                </a:cubicBezTo>
                <a:cubicBezTo>
                  <a:pt x="328" y="342"/>
                  <a:pt x="336" y="362"/>
                  <a:pt x="346" y="381"/>
                </a:cubicBezTo>
                <a:close/>
                <a:moveTo>
                  <a:pt x="698" y="764"/>
                </a:moveTo>
                <a:cubicBezTo>
                  <a:pt x="709" y="793"/>
                  <a:pt x="729" y="813"/>
                  <a:pt x="749" y="829"/>
                </a:cubicBezTo>
                <a:cubicBezTo>
                  <a:pt x="751" y="831"/>
                  <a:pt x="753" y="833"/>
                  <a:pt x="755" y="833"/>
                </a:cubicBezTo>
                <a:cubicBezTo>
                  <a:pt x="756" y="833"/>
                  <a:pt x="757" y="834"/>
                  <a:pt x="758" y="833"/>
                </a:cubicBezTo>
                <a:cubicBezTo>
                  <a:pt x="759" y="833"/>
                  <a:pt x="760" y="833"/>
                  <a:pt x="761" y="831"/>
                </a:cubicBezTo>
                <a:cubicBezTo>
                  <a:pt x="765" y="826"/>
                  <a:pt x="759" y="813"/>
                  <a:pt x="758" y="808"/>
                </a:cubicBezTo>
                <a:cubicBezTo>
                  <a:pt x="754" y="800"/>
                  <a:pt x="750" y="792"/>
                  <a:pt x="746" y="784"/>
                </a:cubicBezTo>
                <a:cubicBezTo>
                  <a:pt x="740" y="771"/>
                  <a:pt x="733" y="758"/>
                  <a:pt x="724" y="746"/>
                </a:cubicBezTo>
                <a:cubicBezTo>
                  <a:pt x="721" y="741"/>
                  <a:pt x="717" y="736"/>
                  <a:pt x="712" y="735"/>
                </a:cubicBezTo>
                <a:cubicBezTo>
                  <a:pt x="707" y="733"/>
                  <a:pt x="701" y="734"/>
                  <a:pt x="698" y="740"/>
                </a:cubicBezTo>
                <a:cubicBezTo>
                  <a:pt x="696" y="743"/>
                  <a:pt x="695" y="747"/>
                  <a:pt x="696" y="752"/>
                </a:cubicBezTo>
                <a:cubicBezTo>
                  <a:pt x="696" y="756"/>
                  <a:pt x="697" y="760"/>
                  <a:pt x="698" y="764"/>
                </a:cubicBezTo>
                <a:close/>
                <a:moveTo>
                  <a:pt x="2" y="0"/>
                </a:moveTo>
                <a:cubicBezTo>
                  <a:pt x="2" y="14"/>
                  <a:pt x="2" y="14"/>
                  <a:pt x="2" y="14"/>
                </a:cubicBezTo>
                <a:cubicBezTo>
                  <a:pt x="3" y="10"/>
                  <a:pt x="4" y="5"/>
                  <a:pt x="5" y="0"/>
                </a:cubicBezTo>
                <a:lnTo>
                  <a:pt x="2" y="0"/>
                </a:lnTo>
                <a:close/>
                <a:moveTo>
                  <a:pt x="769" y="1486"/>
                </a:moveTo>
                <a:cubicBezTo>
                  <a:pt x="772" y="1490"/>
                  <a:pt x="782" y="1475"/>
                  <a:pt x="787" y="1468"/>
                </a:cubicBezTo>
                <a:cubicBezTo>
                  <a:pt x="793" y="1460"/>
                  <a:pt x="799" y="1452"/>
                  <a:pt x="804" y="1443"/>
                </a:cubicBezTo>
                <a:cubicBezTo>
                  <a:pt x="811" y="1432"/>
                  <a:pt x="817" y="1420"/>
                  <a:pt x="823" y="1407"/>
                </a:cubicBezTo>
                <a:cubicBezTo>
                  <a:pt x="828" y="1395"/>
                  <a:pt x="834" y="1382"/>
                  <a:pt x="832" y="1368"/>
                </a:cubicBezTo>
                <a:cubicBezTo>
                  <a:pt x="832" y="1364"/>
                  <a:pt x="831" y="1361"/>
                  <a:pt x="830" y="1359"/>
                </a:cubicBezTo>
                <a:cubicBezTo>
                  <a:pt x="827" y="1356"/>
                  <a:pt x="824" y="1356"/>
                  <a:pt x="821" y="1357"/>
                </a:cubicBezTo>
                <a:cubicBezTo>
                  <a:pt x="814" y="1359"/>
                  <a:pt x="810" y="1365"/>
                  <a:pt x="806" y="1372"/>
                </a:cubicBezTo>
                <a:cubicBezTo>
                  <a:pt x="801" y="1379"/>
                  <a:pt x="796" y="1387"/>
                  <a:pt x="793" y="1396"/>
                </a:cubicBezTo>
                <a:cubicBezTo>
                  <a:pt x="787" y="1411"/>
                  <a:pt x="783" y="1426"/>
                  <a:pt x="778" y="1441"/>
                </a:cubicBezTo>
                <a:cubicBezTo>
                  <a:pt x="774" y="1456"/>
                  <a:pt x="765" y="1482"/>
                  <a:pt x="769" y="1486"/>
                </a:cubicBezTo>
                <a:close/>
                <a:moveTo>
                  <a:pt x="744" y="1400"/>
                </a:moveTo>
                <a:cubicBezTo>
                  <a:pt x="740" y="1385"/>
                  <a:pt x="734" y="1362"/>
                  <a:pt x="720" y="1357"/>
                </a:cubicBezTo>
                <a:cubicBezTo>
                  <a:pt x="716" y="1356"/>
                  <a:pt x="711" y="1357"/>
                  <a:pt x="708" y="1361"/>
                </a:cubicBezTo>
                <a:cubicBezTo>
                  <a:pt x="704" y="1367"/>
                  <a:pt x="704" y="1375"/>
                  <a:pt x="706" y="1382"/>
                </a:cubicBezTo>
                <a:cubicBezTo>
                  <a:pt x="712" y="1403"/>
                  <a:pt x="720" y="1423"/>
                  <a:pt x="730" y="1442"/>
                </a:cubicBezTo>
                <a:cubicBezTo>
                  <a:pt x="735" y="1451"/>
                  <a:pt x="741" y="1460"/>
                  <a:pt x="746" y="1469"/>
                </a:cubicBezTo>
                <a:cubicBezTo>
                  <a:pt x="749" y="1473"/>
                  <a:pt x="763" y="1497"/>
                  <a:pt x="763" y="1487"/>
                </a:cubicBezTo>
                <a:cubicBezTo>
                  <a:pt x="763" y="1475"/>
                  <a:pt x="760" y="1462"/>
                  <a:pt x="757" y="1451"/>
                </a:cubicBezTo>
                <a:cubicBezTo>
                  <a:pt x="754" y="1434"/>
                  <a:pt x="749" y="1417"/>
                  <a:pt x="744" y="1400"/>
                </a:cubicBezTo>
                <a:close/>
                <a:moveTo>
                  <a:pt x="698" y="58"/>
                </a:moveTo>
                <a:cubicBezTo>
                  <a:pt x="709" y="87"/>
                  <a:pt x="729" y="107"/>
                  <a:pt x="749" y="124"/>
                </a:cubicBezTo>
                <a:cubicBezTo>
                  <a:pt x="751" y="125"/>
                  <a:pt x="753" y="127"/>
                  <a:pt x="755" y="128"/>
                </a:cubicBezTo>
                <a:cubicBezTo>
                  <a:pt x="756" y="128"/>
                  <a:pt x="757" y="128"/>
                  <a:pt x="758" y="128"/>
                </a:cubicBezTo>
                <a:cubicBezTo>
                  <a:pt x="759" y="128"/>
                  <a:pt x="760" y="127"/>
                  <a:pt x="761" y="126"/>
                </a:cubicBezTo>
                <a:cubicBezTo>
                  <a:pt x="765" y="121"/>
                  <a:pt x="759" y="107"/>
                  <a:pt x="758" y="103"/>
                </a:cubicBezTo>
                <a:cubicBezTo>
                  <a:pt x="754" y="94"/>
                  <a:pt x="750" y="87"/>
                  <a:pt x="746" y="79"/>
                </a:cubicBezTo>
                <a:cubicBezTo>
                  <a:pt x="740" y="65"/>
                  <a:pt x="733" y="52"/>
                  <a:pt x="724" y="40"/>
                </a:cubicBezTo>
                <a:cubicBezTo>
                  <a:pt x="721" y="35"/>
                  <a:pt x="717" y="31"/>
                  <a:pt x="712" y="29"/>
                </a:cubicBezTo>
                <a:cubicBezTo>
                  <a:pt x="707" y="27"/>
                  <a:pt x="701" y="29"/>
                  <a:pt x="698" y="34"/>
                </a:cubicBezTo>
                <a:cubicBezTo>
                  <a:pt x="696" y="37"/>
                  <a:pt x="695" y="42"/>
                  <a:pt x="696" y="46"/>
                </a:cubicBezTo>
                <a:cubicBezTo>
                  <a:pt x="696" y="50"/>
                  <a:pt x="697" y="54"/>
                  <a:pt x="698" y="58"/>
                </a:cubicBezTo>
                <a:close/>
                <a:moveTo>
                  <a:pt x="720" y="652"/>
                </a:moveTo>
                <a:cubicBezTo>
                  <a:pt x="716" y="650"/>
                  <a:pt x="711" y="651"/>
                  <a:pt x="708" y="656"/>
                </a:cubicBezTo>
                <a:cubicBezTo>
                  <a:pt x="704" y="661"/>
                  <a:pt x="704" y="669"/>
                  <a:pt x="706" y="676"/>
                </a:cubicBezTo>
                <a:cubicBezTo>
                  <a:pt x="712" y="698"/>
                  <a:pt x="720" y="718"/>
                  <a:pt x="730" y="736"/>
                </a:cubicBezTo>
                <a:cubicBezTo>
                  <a:pt x="735" y="746"/>
                  <a:pt x="741" y="755"/>
                  <a:pt x="746" y="763"/>
                </a:cubicBezTo>
                <a:cubicBezTo>
                  <a:pt x="749" y="767"/>
                  <a:pt x="763" y="791"/>
                  <a:pt x="763" y="781"/>
                </a:cubicBezTo>
                <a:cubicBezTo>
                  <a:pt x="763" y="769"/>
                  <a:pt x="760" y="757"/>
                  <a:pt x="757" y="746"/>
                </a:cubicBezTo>
                <a:cubicBezTo>
                  <a:pt x="754" y="728"/>
                  <a:pt x="749" y="711"/>
                  <a:pt x="744" y="694"/>
                </a:cubicBezTo>
                <a:cubicBezTo>
                  <a:pt x="740" y="680"/>
                  <a:pt x="734" y="656"/>
                  <a:pt x="720" y="652"/>
                </a:cubicBezTo>
                <a:close/>
                <a:moveTo>
                  <a:pt x="795" y="65"/>
                </a:moveTo>
                <a:cubicBezTo>
                  <a:pt x="784" y="82"/>
                  <a:pt x="768" y="118"/>
                  <a:pt x="771" y="124"/>
                </a:cubicBezTo>
                <a:cubicBezTo>
                  <a:pt x="774" y="131"/>
                  <a:pt x="812" y="106"/>
                  <a:pt x="827" y="85"/>
                </a:cubicBezTo>
                <a:cubicBezTo>
                  <a:pt x="835" y="74"/>
                  <a:pt x="850" y="52"/>
                  <a:pt x="841" y="37"/>
                </a:cubicBezTo>
                <a:cubicBezTo>
                  <a:pt x="840" y="35"/>
                  <a:pt x="839" y="33"/>
                  <a:pt x="837" y="32"/>
                </a:cubicBezTo>
                <a:cubicBezTo>
                  <a:pt x="837" y="32"/>
                  <a:pt x="836" y="32"/>
                  <a:pt x="836" y="32"/>
                </a:cubicBezTo>
                <a:cubicBezTo>
                  <a:pt x="834" y="31"/>
                  <a:pt x="831" y="31"/>
                  <a:pt x="828" y="32"/>
                </a:cubicBezTo>
                <a:cubicBezTo>
                  <a:pt x="815" y="37"/>
                  <a:pt x="804" y="52"/>
                  <a:pt x="795" y="65"/>
                </a:cubicBezTo>
                <a:close/>
                <a:moveTo>
                  <a:pt x="772" y="1285"/>
                </a:moveTo>
                <a:cubicBezTo>
                  <a:pt x="767" y="1282"/>
                  <a:pt x="760" y="1285"/>
                  <a:pt x="756" y="1290"/>
                </a:cubicBezTo>
                <a:cubicBezTo>
                  <a:pt x="752" y="1295"/>
                  <a:pt x="750" y="1302"/>
                  <a:pt x="749" y="1309"/>
                </a:cubicBezTo>
                <a:cubicBezTo>
                  <a:pt x="750" y="1334"/>
                  <a:pt x="753" y="1359"/>
                  <a:pt x="756" y="1384"/>
                </a:cubicBezTo>
                <a:cubicBezTo>
                  <a:pt x="758" y="1394"/>
                  <a:pt x="759" y="1404"/>
                  <a:pt x="761" y="1414"/>
                </a:cubicBezTo>
                <a:cubicBezTo>
                  <a:pt x="762" y="1417"/>
                  <a:pt x="765" y="1435"/>
                  <a:pt x="769" y="1427"/>
                </a:cubicBezTo>
                <a:cubicBezTo>
                  <a:pt x="771" y="1423"/>
                  <a:pt x="772" y="1416"/>
                  <a:pt x="773" y="1411"/>
                </a:cubicBezTo>
                <a:cubicBezTo>
                  <a:pt x="775" y="1401"/>
                  <a:pt x="776" y="1391"/>
                  <a:pt x="777" y="1381"/>
                </a:cubicBezTo>
                <a:cubicBezTo>
                  <a:pt x="780" y="1364"/>
                  <a:pt x="782" y="1347"/>
                  <a:pt x="782" y="1330"/>
                </a:cubicBezTo>
                <a:cubicBezTo>
                  <a:pt x="783" y="1316"/>
                  <a:pt x="784" y="1293"/>
                  <a:pt x="772" y="1285"/>
                </a:cubicBezTo>
                <a:close/>
                <a:moveTo>
                  <a:pt x="746" y="58"/>
                </a:moveTo>
                <a:cubicBezTo>
                  <a:pt x="749" y="62"/>
                  <a:pt x="763" y="86"/>
                  <a:pt x="763" y="76"/>
                </a:cubicBezTo>
                <a:cubicBezTo>
                  <a:pt x="763" y="64"/>
                  <a:pt x="760" y="51"/>
                  <a:pt x="757" y="40"/>
                </a:cubicBezTo>
                <a:cubicBezTo>
                  <a:pt x="754" y="27"/>
                  <a:pt x="751" y="13"/>
                  <a:pt x="748" y="0"/>
                </a:cubicBezTo>
                <a:cubicBezTo>
                  <a:pt x="716" y="0"/>
                  <a:pt x="716" y="0"/>
                  <a:pt x="716" y="0"/>
                </a:cubicBezTo>
                <a:cubicBezTo>
                  <a:pt x="720" y="11"/>
                  <a:pt x="725" y="21"/>
                  <a:pt x="730" y="31"/>
                </a:cubicBezTo>
                <a:cubicBezTo>
                  <a:pt x="735" y="40"/>
                  <a:pt x="741" y="49"/>
                  <a:pt x="746" y="58"/>
                </a:cubicBezTo>
                <a:close/>
                <a:moveTo>
                  <a:pt x="769" y="16"/>
                </a:moveTo>
                <a:cubicBezTo>
                  <a:pt x="771" y="11"/>
                  <a:pt x="772" y="5"/>
                  <a:pt x="773" y="0"/>
                </a:cubicBezTo>
                <a:cubicBezTo>
                  <a:pt x="761" y="0"/>
                  <a:pt x="761" y="0"/>
                  <a:pt x="761" y="0"/>
                </a:cubicBezTo>
                <a:cubicBezTo>
                  <a:pt x="761" y="1"/>
                  <a:pt x="761" y="2"/>
                  <a:pt x="761" y="3"/>
                </a:cubicBezTo>
                <a:cubicBezTo>
                  <a:pt x="762" y="5"/>
                  <a:pt x="765" y="24"/>
                  <a:pt x="769" y="16"/>
                </a:cubicBezTo>
                <a:close/>
                <a:moveTo>
                  <a:pt x="769" y="75"/>
                </a:moveTo>
                <a:cubicBezTo>
                  <a:pt x="772" y="79"/>
                  <a:pt x="782" y="64"/>
                  <a:pt x="787" y="56"/>
                </a:cubicBezTo>
                <a:cubicBezTo>
                  <a:pt x="793" y="49"/>
                  <a:pt x="799" y="41"/>
                  <a:pt x="804" y="32"/>
                </a:cubicBezTo>
                <a:cubicBezTo>
                  <a:pt x="810" y="22"/>
                  <a:pt x="816" y="11"/>
                  <a:pt x="821" y="0"/>
                </a:cubicBezTo>
                <a:cubicBezTo>
                  <a:pt x="787" y="0"/>
                  <a:pt x="787" y="0"/>
                  <a:pt x="787" y="0"/>
                </a:cubicBezTo>
                <a:cubicBezTo>
                  <a:pt x="784" y="10"/>
                  <a:pt x="781" y="20"/>
                  <a:pt x="778" y="30"/>
                </a:cubicBezTo>
                <a:cubicBezTo>
                  <a:pt x="774" y="44"/>
                  <a:pt x="765" y="71"/>
                  <a:pt x="769" y="75"/>
                </a:cubicBezTo>
                <a:close/>
                <a:moveTo>
                  <a:pt x="787" y="762"/>
                </a:moveTo>
                <a:cubicBezTo>
                  <a:pt x="793" y="754"/>
                  <a:pt x="799" y="746"/>
                  <a:pt x="804" y="738"/>
                </a:cubicBezTo>
                <a:cubicBezTo>
                  <a:pt x="811" y="726"/>
                  <a:pt x="817" y="714"/>
                  <a:pt x="823" y="702"/>
                </a:cubicBezTo>
                <a:cubicBezTo>
                  <a:pt x="828" y="689"/>
                  <a:pt x="834" y="677"/>
                  <a:pt x="832" y="662"/>
                </a:cubicBezTo>
                <a:cubicBezTo>
                  <a:pt x="832" y="659"/>
                  <a:pt x="831" y="656"/>
                  <a:pt x="830" y="653"/>
                </a:cubicBezTo>
                <a:cubicBezTo>
                  <a:pt x="827" y="651"/>
                  <a:pt x="824" y="651"/>
                  <a:pt x="821" y="651"/>
                </a:cubicBezTo>
                <a:cubicBezTo>
                  <a:pt x="814" y="653"/>
                  <a:pt x="810" y="659"/>
                  <a:pt x="806" y="666"/>
                </a:cubicBezTo>
                <a:cubicBezTo>
                  <a:pt x="801" y="674"/>
                  <a:pt x="796" y="681"/>
                  <a:pt x="793" y="690"/>
                </a:cubicBezTo>
                <a:cubicBezTo>
                  <a:pt x="787" y="705"/>
                  <a:pt x="783" y="720"/>
                  <a:pt x="778" y="735"/>
                </a:cubicBezTo>
                <a:cubicBezTo>
                  <a:pt x="774" y="750"/>
                  <a:pt x="765" y="776"/>
                  <a:pt x="769" y="781"/>
                </a:cubicBezTo>
                <a:cubicBezTo>
                  <a:pt x="772" y="785"/>
                  <a:pt x="782" y="769"/>
                  <a:pt x="787" y="762"/>
                </a:cubicBezTo>
                <a:close/>
                <a:moveTo>
                  <a:pt x="769" y="721"/>
                </a:moveTo>
                <a:cubicBezTo>
                  <a:pt x="771" y="717"/>
                  <a:pt x="772" y="711"/>
                  <a:pt x="773" y="706"/>
                </a:cubicBezTo>
                <a:cubicBezTo>
                  <a:pt x="775" y="696"/>
                  <a:pt x="776" y="685"/>
                  <a:pt x="777" y="675"/>
                </a:cubicBezTo>
                <a:cubicBezTo>
                  <a:pt x="780" y="658"/>
                  <a:pt x="782" y="641"/>
                  <a:pt x="782" y="624"/>
                </a:cubicBezTo>
                <a:cubicBezTo>
                  <a:pt x="783" y="610"/>
                  <a:pt x="784" y="587"/>
                  <a:pt x="772" y="580"/>
                </a:cubicBezTo>
                <a:cubicBezTo>
                  <a:pt x="767" y="577"/>
                  <a:pt x="760" y="579"/>
                  <a:pt x="756" y="584"/>
                </a:cubicBezTo>
                <a:cubicBezTo>
                  <a:pt x="752" y="589"/>
                  <a:pt x="750" y="596"/>
                  <a:pt x="749" y="604"/>
                </a:cubicBezTo>
                <a:cubicBezTo>
                  <a:pt x="750" y="629"/>
                  <a:pt x="753" y="654"/>
                  <a:pt x="756" y="679"/>
                </a:cubicBezTo>
                <a:cubicBezTo>
                  <a:pt x="758" y="688"/>
                  <a:pt x="759" y="698"/>
                  <a:pt x="761" y="708"/>
                </a:cubicBezTo>
                <a:cubicBezTo>
                  <a:pt x="762" y="711"/>
                  <a:pt x="765" y="730"/>
                  <a:pt x="769" y="721"/>
                </a:cubicBezTo>
                <a:close/>
                <a:moveTo>
                  <a:pt x="385" y="1778"/>
                </a:moveTo>
                <a:cubicBezTo>
                  <a:pt x="387" y="1773"/>
                  <a:pt x="388" y="1767"/>
                  <a:pt x="389" y="1762"/>
                </a:cubicBezTo>
                <a:cubicBezTo>
                  <a:pt x="391" y="1752"/>
                  <a:pt x="392" y="1742"/>
                  <a:pt x="393" y="1732"/>
                </a:cubicBezTo>
                <a:cubicBezTo>
                  <a:pt x="396" y="1715"/>
                  <a:pt x="398" y="1698"/>
                  <a:pt x="398" y="1681"/>
                </a:cubicBezTo>
                <a:cubicBezTo>
                  <a:pt x="399" y="1666"/>
                  <a:pt x="400" y="1644"/>
                  <a:pt x="388" y="1636"/>
                </a:cubicBezTo>
                <a:cubicBezTo>
                  <a:pt x="383" y="1633"/>
                  <a:pt x="376" y="1635"/>
                  <a:pt x="372" y="1640"/>
                </a:cubicBezTo>
                <a:cubicBezTo>
                  <a:pt x="368" y="1645"/>
                  <a:pt x="366" y="1653"/>
                  <a:pt x="365" y="1660"/>
                </a:cubicBezTo>
                <a:cubicBezTo>
                  <a:pt x="366" y="1685"/>
                  <a:pt x="369" y="1710"/>
                  <a:pt x="372" y="1735"/>
                </a:cubicBezTo>
                <a:cubicBezTo>
                  <a:pt x="374" y="1745"/>
                  <a:pt x="375" y="1755"/>
                  <a:pt x="377" y="1765"/>
                </a:cubicBezTo>
                <a:cubicBezTo>
                  <a:pt x="378" y="1768"/>
                  <a:pt x="381" y="1786"/>
                  <a:pt x="385" y="1778"/>
                </a:cubicBezTo>
                <a:close/>
                <a:moveTo>
                  <a:pt x="19" y="762"/>
                </a:moveTo>
                <a:cubicBezTo>
                  <a:pt x="25" y="754"/>
                  <a:pt x="31" y="746"/>
                  <a:pt x="36" y="738"/>
                </a:cubicBezTo>
                <a:cubicBezTo>
                  <a:pt x="43" y="726"/>
                  <a:pt x="49" y="714"/>
                  <a:pt x="55" y="702"/>
                </a:cubicBezTo>
                <a:cubicBezTo>
                  <a:pt x="60" y="689"/>
                  <a:pt x="66" y="677"/>
                  <a:pt x="64" y="662"/>
                </a:cubicBezTo>
                <a:cubicBezTo>
                  <a:pt x="64" y="659"/>
                  <a:pt x="63" y="656"/>
                  <a:pt x="62" y="653"/>
                </a:cubicBezTo>
                <a:cubicBezTo>
                  <a:pt x="59" y="651"/>
                  <a:pt x="56" y="651"/>
                  <a:pt x="53" y="651"/>
                </a:cubicBezTo>
                <a:cubicBezTo>
                  <a:pt x="46" y="653"/>
                  <a:pt x="42" y="659"/>
                  <a:pt x="38" y="666"/>
                </a:cubicBezTo>
                <a:cubicBezTo>
                  <a:pt x="33" y="674"/>
                  <a:pt x="28" y="681"/>
                  <a:pt x="25" y="690"/>
                </a:cubicBezTo>
                <a:cubicBezTo>
                  <a:pt x="19" y="705"/>
                  <a:pt x="15" y="720"/>
                  <a:pt x="10" y="735"/>
                </a:cubicBezTo>
                <a:cubicBezTo>
                  <a:pt x="8" y="744"/>
                  <a:pt x="4" y="755"/>
                  <a:pt x="2" y="765"/>
                </a:cubicBezTo>
                <a:cubicBezTo>
                  <a:pt x="2" y="781"/>
                  <a:pt x="2" y="781"/>
                  <a:pt x="2" y="781"/>
                </a:cubicBezTo>
                <a:cubicBezTo>
                  <a:pt x="6" y="782"/>
                  <a:pt x="14" y="769"/>
                  <a:pt x="19" y="762"/>
                </a:cubicBezTo>
                <a:close/>
                <a:moveTo>
                  <a:pt x="712" y="2146"/>
                </a:moveTo>
                <a:cubicBezTo>
                  <a:pt x="707" y="2144"/>
                  <a:pt x="701" y="2146"/>
                  <a:pt x="698" y="2151"/>
                </a:cubicBezTo>
                <a:cubicBezTo>
                  <a:pt x="697" y="2153"/>
                  <a:pt x="696" y="2156"/>
                  <a:pt x="696" y="2159"/>
                </a:cubicBezTo>
                <a:cubicBezTo>
                  <a:pt x="726" y="2159"/>
                  <a:pt x="726" y="2159"/>
                  <a:pt x="726" y="2159"/>
                </a:cubicBezTo>
                <a:cubicBezTo>
                  <a:pt x="725" y="2158"/>
                  <a:pt x="725" y="2158"/>
                  <a:pt x="724" y="2157"/>
                </a:cubicBezTo>
                <a:cubicBezTo>
                  <a:pt x="721" y="2152"/>
                  <a:pt x="717" y="2148"/>
                  <a:pt x="712" y="2146"/>
                </a:cubicBezTo>
                <a:close/>
                <a:moveTo>
                  <a:pt x="749" y="1535"/>
                </a:moveTo>
                <a:cubicBezTo>
                  <a:pt x="751" y="1537"/>
                  <a:pt x="753" y="1538"/>
                  <a:pt x="755" y="1539"/>
                </a:cubicBezTo>
                <a:cubicBezTo>
                  <a:pt x="756" y="1539"/>
                  <a:pt x="757" y="1539"/>
                  <a:pt x="758" y="1539"/>
                </a:cubicBezTo>
                <a:cubicBezTo>
                  <a:pt x="759" y="1539"/>
                  <a:pt x="760" y="1538"/>
                  <a:pt x="761" y="1537"/>
                </a:cubicBezTo>
                <a:cubicBezTo>
                  <a:pt x="765" y="1532"/>
                  <a:pt x="759" y="1519"/>
                  <a:pt x="758" y="1514"/>
                </a:cubicBezTo>
                <a:cubicBezTo>
                  <a:pt x="754" y="1505"/>
                  <a:pt x="750" y="1498"/>
                  <a:pt x="746" y="1490"/>
                </a:cubicBezTo>
                <a:cubicBezTo>
                  <a:pt x="740" y="1476"/>
                  <a:pt x="733" y="1463"/>
                  <a:pt x="724" y="1451"/>
                </a:cubicBezTo>
                <a:cubicBezTo>
                  <a:pt x="721" y="1447"/>
                  <a:pt x="717" y="1442"/>
                  <a:pt x="712" y="1440"/>
                </a:cubicBezTo>
                <a:cubicBezTo>
                  <a:pt x="707" y="1438"/>
                  <a:pt x="701" y="1440"/>
                  <a:pt x="698" y="1445"/>
                </a:cubicBezTo>
                <a:cubicBezTo>
                  <a:pt x="696" y="1449"/>
                  <a:pt x="695" y="1453"/>
                  <a:pt x="696" y="1457"/>
                </a:cubicBezTo>
                <a:cubicBezTo>
                  <a:pt x="696" y="1461"/>
                  <a:pt x="697" y="1465"/>
                  <a:pt x="698" y="1469"/>
                </a:cubicBezTo>
                <a:cubicBezTo>
                  <a:pt x="709" y="1498"/>
                  <a:pt x="729" y="1518"/>
                  <a:pt x="749" y="1535"/>
                </a:cubicBezTo>
                <a:close/>
                <a:moveTo>
                  <a:pt x="453" y="382"/>
                </a:moveTo>
                <a:cubicBezTo>
                  <a:pt x="453" y="382"/>
                  <a:pt x="452" y="382"/>
                  <a:pt x="452" y="382"/>
                </a:cubicBezTo>
                <a:cubicBezTo>
                  <a:pt x="450" y="380"/>
                  <a:pt x="447" y="381"/>
                  <a:pt x="444" y="382"/>
                </a:cubicBezTo>
                <a:cubicBezTo>
                  <a:pt x="431" y="387"/>
                  <a:pt x="420" y="402"/>
                  <a:pt x="411" y="415"/>
                </a:cubicBezTo>
                <a:cubicBezTo>
                  <a:pt x="400" y="432"/>
                  <a:pt x="384" y="468"/>
                  <a:pt x="387" y="474"/>
                </a:cubicBezTo>
                <a:cubicBezTo>
                  <a:pt x="390" y="480"/>
                  <a:pt x="428" y="456"/>
                  <a:pt x="443" y="435"/>
                </a:cubicBezTo>
                <a:cubicBezTo>
                  <a:pt x="451" y="424"/>
                  <a:pt x="466" y="402"/>
                  <a:pt x="457" y="387"/>
                </a:cubicBezTo>
                <a:cubicBezTo>
                  <a:pt x="456" y="385"/>
                  <a:pt x="455" y="383"/>
                  <a:pt x="453" y="382"/>
                </a:cubicBezTo>
                <a:close/>
                <a:moveTo>
                  <a:pt x="453" y="1091"/>
                </a:moveTo>
                <a:cubicBezTo>
                  <a:pt x="453" y="1091"/>
                  <a:pt x="452" y="1090"/>
                  <a:pt x="452" y="1090"/>
                </a:cubicBezTo>
                <a:cubicBezTo>
                  <a:pt x="450" y="1089"/>
                  <a:pt x="447" y="1089"/>
                  <a:pt x="444" y="1090"/>
                </a:cubicBezTo>
                <a:cubicBezTo>
                  <a:pt x="431" y="1095"/>
                  <a:pt x="420" y="1110"/>
                  <a:pt x="411" y="1123"/>
                </a:cubicBezTo>
                <a:cubicBezTo>
                  <a:pt x="400" y="1140"/>
                  <a:pt x="384" y="1176"/>
                  <a:pt x="387" y="1183"/>
                </a:cubicBezTo>
                <a:cubicBezTo>
                  <a:pt x="390" y="1189"/>
                  <a:pt x="428" y="1164"/>
                  <a:pt x="443" y="1144"/>
                </a:cubicBezTo>
                <a:cubicBezTo>
                  <a:pt x="451" y="1133"/>
                  <a:pt x="466" y="1111"/>
                  <a:pt x="457" y="1095"/>
                </a:cubicBezTo>
                <a:cubicBezTo>
                  <a:pt x="456" y="1093"/>
                  <a:pt x="455" y="1092"/>
                  <a:pt x="453" y="1091"/>
                </a:cubicBezTo>
                <a:close/>
                <a:moveTo>
                  <a:pt x="453" y="1794"/>
                </a:moveTo>
                <a:cubicBezTo>
                  <a:pt x="453" y="1794"/>
                  <a:pt x="452" y="1794"/>
                  <a:pt x="452" y="1794"/>
                </a:cubicBezTo>
                <a:cubicBezTo>
                  <a:pt x="450" y="1793"/>
                  <a:pt x="447" y="1793"/>
                  <a:pt x="444" y="1794"/>
                </a:cubicBezTo>
                <a:cubicBezTo>
                  <a:pt x="431" y="1799"/>
                  <a:pt x="420" y="1814"/>
                  <a:pt x="411" y="1827"/>
                </a:cubicBezTo>
                <a:cubicBezTo>
                  <a:pt x="400" y="1844"/>
                  <a:pt x="384" y="1880"/>
                  <a:pt x="387" y="1886"/>
                </a:cubicBezTo>
                <a:cubicBezTo>
                  <a:pt x="390" y="1893"/>
                  <a:pt x="428" y="1868"/>
                  <a:pt x="443" y="1847"/>
                </a:cubicBezTo>
                <a:cubicBezTo>
                  <a:pt x="451" y="1836"/>
                  <a:pt x="466" y="1815"/>
                  <a:pt x="457" y="1799"/>
                </a:cubicBezTo>
                <a:cubicBezTo>
                  <a:pt x="456" y="1797"/>
                  <a:pt x="455" y="1796"/>
                  <a:pt x="453" y="1794"/>
                </a:cubicBezTo>
                <a:close/>
                <a:moveTo>
                  <a:pt x="837" y="1444"/>
                </a:moveTo>
                <a:cubicBezTo>
                  <a:pt x="837" y="1443"/>
                  <a:pt x="836" y="1443"/>
                  <a:pt x="836" y="1443"/>
                </a:cubicBezTo>
                <a:cubicBezTo>
                  <a:pt x="834" y="1442"/>
                  <a:pt x="831" y="1442"/>
                  <a:pt x="828" y="1443"/>
                </a:cubicBezTo>
                <a:cubicBezTo>
                  <a:pt x="815" y="1448"/>
                  <a:pt x="804" y="1463"/>
                  <a:pt x="795" y="1476"/>
                </a:cubicBezTo>
                <a:cubicBezTo>
                  <a:pt x="784" y="1493"/>
                  <a:pt x="768" y="1529"/>
                  <a:pt x="771" y="1536"/>
                </a:cubicBezTo>
                <a:cubicBezTo>
                  <a:pt x="774" y="1542"/>
                  <a:pt x="812" y="1517"/>
                  <a:pt x="827" y="1497"/>
                </a:cubicBezTo>
                <a:cubicBezTo>
                  <a:pt x="835" y="1485"/>
                  <a:pt x="850" y="1464"/>
                  <a:pt x="841" y="1448"/>
                </a:cubicBezTo>
                <a:cubicBezTo>
                  <a:pt x="840" y="1446"/>
                  <a:pt x="839" y="1445"/>
                  <a:pt x="837" y="1444"/>
                </a:cubicBezTo>
                <a:close/>
                <a:moveTo>
                  <a:pt x="837" y="738"/>
                </a:moveTo>
                <a:cubicBezTo>
                  <a:pt x="837" y="738"/>
                  <a:pt x="836" y="738"/>
                  <a:pt x="836" y="737"/>
                </a:cubicBezTo>
                <a:cubicBezTo>
                  <a:pt x="834" y="736"/>
                  <a:pt x="831" y="736"/>
                  <a:pt x="828" y="737"/>
                </a:cubicBezTo>
                <a:cubicBezTo>
                  <a:pt x="815" y="743"/>
                  <a:pt x="804" y="757"/>
                  <a:pt x="795" y="770"/>
                </a:cubicBezTo>
                <a:cubicBezTo>
                  <a:pt x="784" y="788"/>
                  <a:pt x="768" y="824"/>
                  <a:pt x="771" y="830"/>
                </a:cubicBezTo>
                <a:cubicBezTo>
                  <a:pt x="774" y="836"/>
                  <a:pt x="812" y="811"/>
                  <a:pt x="827" y="791"/>
                </a:cubicBezTo>
                <a:cubicBezTo>
                  <a:pt x="835" y="780"/>
                  <a:pt x="850" y="758"/>
                  <a:pt x="841" y="742"/>
                </a:cubicBezTo>
                <a:cubicBezTo>
                  <a:pt x="840" y="741"/>
                  <a:pt x="839" y="739"/>
                  <a:pt x="837" y="738"/>
                </a:cubicBezTo>
                <a:close/>
                <a:moveTo>
                  <a:pt x="832" y="2073"/>
                </a:moveTo>
                <a:cubicBezTo>
                  <a:pt x="832" y="2070"/>
                  <a:pt x="831" y="2067"/>
                  <a:pt x="830" y="2065"/>
                </a:cubicBezTo>
                <a:cubicBezTo>
                  <a:pt x="827" y="2062"/>
                  <a:pt x="824" y="2062"/>
                  <a:pt x="821" y="2063"/>
                </a:cubicBezTo>
                <a:cubicBezTo>
                  <a:pt x="814" y="2065"/>
                  <a:pt x="810" y="2071"/>
                  <a:pt x="806" y="2077"/>
                </a:cubicBezTo>
                <a:cubicBezTo>
                  <a:pt x="801" y="2085"/>
                  <a:pt x="796" y="2092"/>
                  <a:pt x="793" y="2101"/>
                </a:cubicBezTo>
                <a:cubicBezTo>
                  <a:pt x="787" y="2116"/>
                  <a:pt x="783" y="2131"/>
                  <a:pt x="778" y="2146"/>
                </a:cubicBezTo>
                <a:cubicBezTo>
                  <a:pt x="777" y="2150"/>
                  <a:pt x="776" y="2154"/>
                  <a:pt x="774" y="2159"/>
                </a:cubicBezTo>
                <a:cubicBezTo>
                  <a:pt x="797" y="2159"/>
                  <a:pt x="797" y="2159"/>
                  <a:pt x="797" y="2159"/>
                </a:cubicBezTo>
                <a:cubicBezTo>
                  <a:pt x="800" y="2155"/>
                  <a:pt x="802" y="2152"/>
                  <a:pt x="804" y="2149"/>
                </a:cubicBezTo>
                <a:cubicBezTo>
                  <a:pt x="811" y="2137"/>
                  <a:pt x="817" y="2125"/>
                  <a:pt x="823" y="2113"/>
                </a:cubicBezTo>
                <a:cubicBezTo>
                  <a:pt x="828" y="2100"/>
                  <a:pt x="834" y="2088"/>
                  <a:pt x="832" y="2073"/>
                </a:cubicBezTo>
                <a:close/>
                <a:moveTo>
                  <a:pt x="782" y="2035"/>
                </a:moveTo>
                <a:cubicBezTo>
                  <a:pt x="783" y="2021"/>
                  <a:pt x="784" y="1998"/>
                  <a:pt x="772" y="1991"/>
                </a:cubicBezTo>
                <a:cubicBezTo>
                  <a:pt x="767" y="1988"/>
                  <a:pt x="760" y="1990"/>
                  <a:pt x="756" y="1995"/>
                </a:cubicBezTo>
                <a:cubicBezTo>
                  <a:pt x="752" y="2000"/>
                  <a:pt x="750" y="2008"/>
                  <a:pt x="749" y="2015"/>
                </a:cubicBezTo>
                <a:cubicBezTo>
                  <a:pt x="750" y="2040"/>
                  <a:pt x="753" y="2065"/>
                  <a:pt x="756" y="2090"/>
                </a:cubicBezTo>
                <a:cubicBezTo>
                  <a:pt x="758" y="2100"/>
                  <a:pt x="759" y="2109"/>
                  <a:pt x="761" y="2119"/>
                </a:cubicBezTo>
                <a:cubicBezTo>
                  <a:pt x="762" y="2122"/>
                  <a:pt x="765" y="2141"/>
                  <a:pt x="769" y="2133"/>
                </a:cubicBezTo>
                <a:cubicBezTo>
                  <a:pt x="771" y="2128"/>
                  <a:pt x="772" y="2122"/>
                  <a:pt x="773" y="2117"/>
                </a:cubicBezTo>
                <a:cubicBezTo>
                  <a:pt x="775" y="2107"/>
                  <a:pt x="776" y="2097"/>
                  <a:pt x="777" y="2086"/>
                </a:cubicBezTo>
                <a:cubicBezTo>
                  <a:pt x="780" y="2069"/>
                  <a:pt x="782" y="2052"/>
                  <a:pt x="782" y="2035"/>
                </a:cubicBezTo>
                <a:close/>
                <a:moveTo>
                  <a:pt x="837" y="2149"/>
                </a:moveTo>
                <a:cubicBezTo>
                  <a:pt x="837" y="2149"/>
                  <a:pt x="836" y="2149"/>
                  <a:pt x="836" y="2148"/>
                </a:cubicBezTo>
                <a:cubicBezTo>
                  <a:pt x="834" y="2147"/>
                  <a:pt x="831" y="2147"/>
                  <a:pt x="828" y="2148"/>
                </a:cubicBezTo>
                <a:cubicBezTo>
                  <a:pt x="823" y="2151"/>
                  <a:pt x="818" y="2154"/>
                  <a:pt x="813" y="2159"/>
                </a:cubicBezTo>
                <a:cubicBezTo>
                  <a:pt x="843" y="2159"/>
                  <a:pt x="843" y="2159"/>
                  <a:pt x="843" y="2159"/>
                </a:cubicBezTo>
                <a:cubicBezTo>
                  <a:pt x="842" y="2157"/>
                  <a:pt x="842" y="2155"/>
                  <a:pt x="841" y="2153"/>
                </a:cubicBezTo>
                <a:cubicBezTo>
                  <a:pt x="840" y="2152"/>
                  <a:pt x="839" y="2150"/>
                  <a:pt x="837" y="2149"/>
                </a:cubicBezTo>
                <a:close/>
                <a:moveTo>
                  <a:pt x="744" y="2106"/>
                </a:moveTo>
                <a:cubicBezTo>
                  <a:pt x="740" y="2091"/>
                  <a:pt x="734" y="2068"/>
                  <a:pt x="720" y="2063"/>
                </a:cubicBezTo>
                <a:cubicBezTo>
                  <a:pt x="716" y="2061"/>
                  <a:pt x="711" y="2062"/>
                  <a:pt x="708" y="2067"/>
                </a:cubicBezTo>
                <a:cubicBezTo>
                  <a:pt x="704" y="2072"/>
                  <a:pt x="704" y="2081"/>
                  <a:pt x="706" y="2088"/>
                </a:cubicBezTo>
                <a:cubicBezTo>
                  <a:pt x="712" y="2109"/>
                  <a:pt x="720" y="2129"/>
                  <a:pt x="730" y="2148"/>
                </a:cubicBezTo>
                <a:cubicBezTo>
                  <a:pt x="732" y="2151"/>
                  <a:pt x="734" y="2155"/>
                  <a:pt x="737" y="2159"/>
                </a:cubicBezTo>
                <a:cubicBezTo>
                  <a:pt x="758" y="2159"/>
                  <a:pt x="758" y="2159"/>
                  <a:pt x="758" y="2159"/>
                </a:cubicBezTo>
                <a:cubicBezTo>
                  <a:pt x="758" y="2158"/>
                  <a:pt x="757" y="2157"/>
                  <a:pt x="757" y="2157"/>
                </a:cubicBezTo>
                <a:cubicBezTo>
                  <a:pt x="754" y="2139"/>
                  <a:pt x="749" y="2122"/>
                  <a:pt x="744" y="2106"/>
                </a:cubicBezTo>
                <a:close/>
                <a:moveTo>
                  <a:pt x="14" y="2035"/>
                </a:moveTo>
                <a:cubicBezTo>
                  <a:pt x="15" y="2021"/>
                  <a:pt x="16" y="1998"/>
                  <a:pt x="4" y="1991"/>
                </a:cubicBezTo>
                <a:cubicBezTo>
                  <a:pt x="3" y="1991"/>
                  <a:pt x="2" y="1990"/>
                  <a:pt x="2" y="1990"/>
                </a:cubicBezTo>
                <a:cubicBezTo>
                  <a:pt x="2" y="2131"/>
                  <a:pt x="2" y="2131"/>
                  <a:pt x="2" y="2131"/>
                </a:cubicBezTo>
                <a:cubicBezTo>
                  <a:pt x="3" y="2127"/>
                  <a:pt x="4" y="2121"/>
                  <a:pt x="5" y="2117"/>
                </a:cubicBezTo>
                <a:cubicBezTo>
                  <a:pt x="7" y="2107"/>
                  <a:pt x="8" y="2097"/>
                  <a:pt x="9" y="2086"/>
                </a:cubicBezTo>
                <a:cubicBezTo>
                  <a:pt x="12" y="2069"/>
                  <a:pt x="14" y="2052"/>
                  <a:pt x="14" y="2035"/>
                </a:cubicBezTo>
                <a:close/>
                <a:moveTo>
                  <a:pt x="64" y="2073"/>
                </a:moveTo>
                <a:cubicBezTo>
                  <a:pt x="64" y="2070"/>
                  <a:pt x="63" y="2067"/>
                  <a:pt x="62" y="2065"/>
                </a:cubicBezTo>
                <a:cubicBezTo>
                  <a:pt x="59" y="2062"/>
                  <a:pt x="56" y="2062"/>
                  <a:pt x="53" y="2063"/>
                </a:cubicBezTo>
                <a:cubicBezTo>
                  <a:pt x="46" y="2065"/>
                  <a:pt x="42" y="2071"/>
                  <a:pt x="38" y="2077"/>
                </a:cubicBezTo>
                <a:cubicBezTo>
                  <a:pt x="33" y="2085"/>
                  <a:pt x="28" y="2092"/>
                  <a:pt x="25" y="2101"/>
                </a:cubicBezTo>
                <a:cubicBezTo>
                  <a:pt x="19" y="2116"/>
                  <a:pt x="15" y="2131"/>
                  <a:pt x="10" y="2146"/>
                </a:cubicBezTo>
                <a:cubicBezTo>
                  <a:pt x="9" y="2150"/>
                  <a:pt x="8" y="2154"/>
                  <a:pt x="6" y="2159"/>
                </a:cubicBezTo>
                <a:cubicBezTo>
                  <a:pt x="30" y="2159"/>
                  <a:pt x="30" y="2159"/>
                  <a:pt x="30" y="2159"/>
                </a:cubicBezTo>
                <a:cubicBezTo>
                  <a:pt x="32" y="2155"/>
                  <a:pt x="34" y="2152"/>
                  <a:pt x="36" y="2149"/>
                </a:cubicBezTo>
                <a:cubicBezTo>
                  <a:pt x="43" y="2137"/>
                  <a:pt x="49" y="2125"/>
                  <a:pt x="55" y="2113"/>
                </a:cubicBezTo>
                <a:cubicBezTo>
                  <a:pt x="60" y="2100"/>
                  <a:pt x="66" y="2088"/>
                  <a:pt x="64" y="2073"/>
                </a:cubicBezTo>
                <a:close/>
                <a:moveTo>
                  <a:pt x="403" y="1819"/>
                </a:moveTo>
                <a:cubicBezTo>
                  <a:pt x="409" y="1811"/>
                  <a:pt x="415" y="1803"/>
                  <a:pt x="420" y="1794"/>
                </a:cubicBezTo>
                <a:cubicBezTo>
                  <a:pt x="427" y="1783"/>
                  <a:pt x="433" y="1771"/>
                  <a:pt x="439" y="1758"/>
                </a:cubicBezTo>
                <a:cubicBezTo>
                  <a:pt x="444" y="1746"/>
                  <a:pt x="450" y="1733"/>
                  <a:pt x="448" y="1718"/>
                </a:cubicBezTo>
                <a:cubicBezTo>
                  <a:pt x="448" y="1715"/>
                  <a:pt x="447" y="1712"/>
                  <a:pt x="446" y="1710"/>
                </a:cubicBezTo>
                <a:cubicBezTo>
                  <a:pt x="443" y="1707"/>
                  <a:pt x="440" y="1707"/>
                  <a:pt x="437" y="1708"/>
                </a:cubicBezTo>
                <a:cubicBezTo>
                  <a:pt x="430" y="1710"/>
                  <a:pt x="426" y="1716"/>
                  <a:pt x="422" y="1723"/>
                </a:cubicBezTo>
                <a:cubicBezTo>
                  <a:pt x="417" y="1730"/>
                  <a:pt x="412" y="1738"/>
                  <a:pt x="409" y="1747"/>
                </a:cubicBezTo>
                <a:cubicBezTo>
                  <a:pt x="403" y="1761"/>
                  <a:pt x="399" y="1777"/>
                  <a:pt x="394" y="1792"/>
                </a:cubicBezTo>
                <a:cubicBezTo>
                  <a:pt x="390" y="1807"/>
                  <a:pt x="381" y="1833"/>
                  <a:pt x="385" y="1837"/>
                </a:cubicBezTo>
                <a:cubicBezTo>
                  <a:pt x="388" y="1841"/>
                  <a:pt x="398" y="1826"/>
                  <a:pt x="403" y="1819"/>
                </a:cubicBezTo>
                <a:close/>
                <a:moveTo>
                  <a:pt x="69" y="2149"/>
                </a:moveTo>
                <a:cubicBezTo>
                  <a:pt x="69" y="2149"/>
                  <a:pt x="68" y="2149"/>
                  <a:pt x="68" y="2148"/>
                </a:cubicBezTo>
                <a:cubicBezTo>
                  <a:pt x="66" y="2147"/>
                  <a:pt x="63" y="2147"/>
                  <a:pt x="60" y="2148"/>
                </a:cubicBezTo>
                <a:cubicBezTo>
                  <a:pt x="55" y="2151"/>
                  <a:pt x="50" y="2154"/>
                  <a:pt x="45" y="2159"/>
                </a:cubicBezTo>
                <a:cubicBezTo>
                  <a:pt x="75" y="2159"/>
                  <a:pt x="75" y="2159"/>
                  <a:pt x="75" y="2159"/>
                </a:cubicBezTo>
                <a:cubicBezTo>
                  <a:pt x="74" y="2157"/>
                  <a:pt x="74" y="2155"/>
                  <a:pt x="73" y="2153"/>
                </a:cubicBezTo>
                <a:cubicBezTo>
                  <a:pt x="72" y="2152"/>
                  <a:pt x="71" y="2150"/>
                  <a:pt x="69" y="2149"/>
                </a:cubicBezTo>
                <a:close/>
                <a:moveTo>
                  <a:pt x="19" y="1468"/>
                </a:moveTo>
                <a:cubicBezTo>
                  <a:pt x="25" y="1460"/>
                  <a:pt x="31" y="1452"/>
                  <a:pt x="36" y="1443"/>
                </a:cubicBezTo>
                <a:cubicBezTo>
                  <a:pt x="43" y="1432"/>
                  <a:pt x="49" y="1420"/>
                  <a:pt x="55" y="1407"/>
                </a:cubicBezTo>
                <a:cubicBezTo>
                  <a:pt x="60" y="1395"/>
                  <a:pt x="66" y="1382"/>
                  <a:pt x="64" y="1368"/>
                </a:cubicBezTo>
                <a:cubicBezTo>
                  <a:pt x="64" y="1364"/>
                  <a:pt x="63" y="1361"/>
                  <a:pt x="62" y="1359"/>
                </a:cubicBezTo>
                <a:cubicBezTo>
                  <a:pt x="59" y="1356"/>
                  <a:pt x="56" y="1356"/>
                  <a:pt x="53" y="1357"/>
                </a:cubicBezTo>
                <a:cubicBezTo>
                  <a:pt x="46" y="1359"/>
                  <a:pt x="42" y="1365"/>
                  <a:pt x="38" y="1372"/>
                </a:cubicBezTo>
                <a:cubicBezTo>
                  <a:pt x="33" y="1379"/>
                  <a:pt x="28" y="1387"/>
                  <a:pt x="25" y="1396"/>
                </a:cubicBezTo>
                <a:cubicBezTo>
                  <a:pt x="19" y="1411"/>
                  <a:pt x="15" y="1426"/>
                  <a:pt x="10" y="1441"/>
                </a:cubicBezTo>
                <a:cubicBezTo>
                  <a:pt x="8" y="1449"/>
                  <a:pt x="4" y="1461"/>
                  <a:pt x="2" y="1471"/>
                </a:cubicBezTo>
                <a:cubicBezTo>
                  <a:pt x="2" y="1487"/>
                  <a:pt x="2" y="1487"/>
                  <a:pt x="2" y="1487"/>
                </a:cubicBezTo>
                <a:cubicBezTo>
                  <a:pt x="6" y="1488"/>
                  <a:pt x="14" y="1474"/>
                  <a:pt x="19" y="1468"/>
                </a:cubicBezTo>
                <a:close/>
                <a:moveTo>
                  <a:pt x="9" y="1381"/>
                </a:moveTo>
                <a:cubicBezTo>
                  <a:pt x="12" y="1364"/>
                  <a:pt x="14" y="1347"/>
                  <a:pt x="14" y="1330"/>
                </a:cubicBezTo>
                <a:cubicBezTo>
                  <a:pt x="15" y="1316"/>
                  <a:pt x="16" y="1293"/>
                  <a:pt x="4" y="1285"/>
                </a:cubicBezTo>
                <a:cubicBezTo>
                  <a:pt x="3" y="1285"/>
                  <a:pt x="2" y="1285"/>
                  <a:pt x="2" y="1285"/>
                </a:cubicBezTo>
                <a:cubicBezTo>
                  <a:pt x="2" y="1425"/>
                  <a:pt x="2" y="1425"/>
                  <a:pt x="2" y="1425"/>
                </a:cubicBezTo>
                <a:cubicBezTo>
                  <a:pt x="3" y="1421"/>
                  <a:pt x="4" y="1416"/>
                  <a:pt x="5" y="1411"/>
                </a:cubicBezTo>
                <a:cubicBezTo>
                  <a:pt x="7" y="1401"/>
                  <a:pt x="8" y="1391"/>
                  <a:pt x="9" y="1381"/>
                </a:cubicBezTo>
                <a:close/>
                <a:moveTo>
                  <a:pt x="360" y="1751"/>
                </a:moveTo>
                <a:cubicBezTo>
                  <a:pt x="356" y="1736"/>
                  <a:pt x="350" y="1713"/>
                  <a:pt x="337" y="1708"/>
                </a:cubicBezTo>
                <a:cubicBezTo>
                  <a:pt x="332" y="1706"/>
                  <a:pt x="327" y="1708"/>
                  <a:pt x="324" y="1712"/>
                </a:cubicBezTo>
                <a:cubicBezTo>
                  <a:pt x="320" y="1718"/>
                  <a:pt x="320" y="1726"/>
                  <a:pt x="322" y="1733"/>
                </a:cubicBezTo>
                <a:cubicBezTo>
                  <a:pt x="328" y="1754"/>
                  <a:pt x="336" y="1774"/>
                  <a:pt x="346" y="1793"/>
                </a:cubicBezTo>
                <a:cubicBezTo>
                  <a:pt x="351" y="1802"/>
                  <a:pt x="357" y="1811"/>
                  <a:pt x="362" y="1820"/>
                </a:cubicBezTo>
                <a:cubicBezTo>
                  <a:pt x="365" y="1824"/>
                  <a:pt x="379" y="1848"/>
                  <a:pt x="379" y="1838"/>
                </a:cubicBezTo>
                <a:cubicBezTo>
                  <a:pt x="379" y="1826"/>
                  <a:pt x="376" y="1813"/>
                  <a:pt x="373" y="1802"/>
                </a:cubicBezTo>
                <a:cubicBezTo>
                  <a:pt x="370" y="1785"/>
                  <a:pt x="365" y="1768"/>
                  <a:pt x="360" y="1751"/>
                </a:cubicBezTo>
                <a:close/>
                <a:moveTo>
                  <a:pt x="69" y="1444"/>
                </a:moveTo>
                <a:cubicBezTo>
                  <a:pt x="69" y="1443"/>
                  <a:pt x="68" y="1443"/>
                  <a:pt x="68" y="1443"/>
                </a:cubicBezTo>
                <a:cubicBezTo>
                  <a:pt x="66" y="1442"/>
                  <a:pt x="63" y="1442"/>
                  <a:pt x="60" y="1443"/>
                </a:cubicBezTo>
                <a:cubicBezTo>
                  <a:pt x="47" y="1448"/>
                  <a:pt x="36" y="1463"/>
                  <a:pt x="27" y="1476"/>
                </a:cubicBezTo>
                <a:cubicBezTo>
                  <a:pt x="16" y="1493"/>
                  <a:pt x="0" y="1529"/>
                  <a:pt x="3" y="1536"/>
                </a:cubicBezTo>
                <a:cubicBezTo>
                  <a:pt x="6" y="1542"/>
                  <a:pt x="44" y="1517"/>
                  <a:pt x="59" y="1497"/>
                </a:cubicBezTo>
                <a:cubicBezTo>
                  <a:pt x="67" y="1485"/>
                  <a:pt x="82" y="1464"/>
                  <a:pt x="73" y="1448"/>
                </a:cubicBezTo>
                <a:cubicBezTo>
                  <a:pt x="72" y="1446"/>
                  <a:pt x="71" y="1445"/>
                  <a:pt x="69" y="1444"/>
                </a:cubicBezTo>
                <a:close/>
                <a:moveTo>
                  <a:pt x="362" y="1841"/>
                </a:moveTo>
                <a:cubicBezTo>
                  <a:pt x="356" y="1827"/>
                  <a:pt x="349" y="1814"/>
                  <a:pt x="340" y="1802"/>
                </a:cubicBezTo>
                <a:cubicBezTo>
                  <a:pt x="337" y="1797"/>
                  <a:pt x="333" y="1793"/>
                  <a:pt x="328" y="1791"/>
                </a:cubicBezTo>
                <a:cubicBezTo>
                  <a:pt x="323" y="1789"/>
                  <a:pt x="317" y="1791"/>
                  <a:pt x="314" y="1796"/>
                </a:cubicBezTo>
                <a:cubicBezTo>
                  <a:pt x="312" y="1800"/>
                  <a:pt x="311" y="1804"/>
                  <a:pt x="312" y="1808"/>
                </a:cubicBezTo>
                <a:cubicBezTo>
                  <a:pt x="312" y="1812"/>
                  <a:pt x="313" y="1816"/>
                  <a:pt x="314" y="1820"/>
                </a:cubicBezTo>
                <a:cubicBezTo>
                  <a:pt x="325" y="1849"/>
                  <a:pt x="345" y="1869"/>
                  <a:pt x="365" y="1886"/>
                </a:cubicBezTo>
                <a:cubicBezTo>
                  <a:pt x="367" y="1887"/>
                  <a:pt x="369" y="1889"/>
                  <a:pt x="371" y="1890"/>
                </a:cubicBezTo>
                <a:cubicBezTo>
                  <a:pt x="372" y="1890"/>
                  <a:pt x="373" y="1890"/>
                  <a:pt x="374" y="1890"/>
                </a:cubicBezTo>
                <a:cubicBezTo>
                  <a:pt x="375" y="1890"/>
                  <a:pt x="376" y="1889"/>
                  <a:pt x="377" y="1888"/>
                </a:cubicBezTo>
                <a:cubicBezTo>
                  <a:pt x="381" y="1883"/>
                  <a:pt x="375" y="1869"/>
                  <a:pt x="374" y="1865"/>
                </a:cubicBezTo>
                <a:cubicBezTo>
                  <a:pt x="370" y="1856"/>
                  <a:pt x="366" y="1849"/>
                  <a:pt x="362" y="1841"/>
                </a:cubicBezTo>
                <a:close/>
                <a:moveTo>
                  <a:pt x="69" y="738"/>
                </a:moveTo>
                <a:cubicBezTo>
                  <a:pt x="69" y="738"/>
                  <a:pt x="68" y="738"/>
                  <a:pt x="68" y="737"/>
                </a:cubicBezTo>
                <a:cubicBezTo>
                  <a:pt x="66" y="736"/>
                  <a:pt x="63" y="736"/>
                  <a:pt x="60" y="737"/>
                </a:cubicBezTo>
                <a:cubicBezTo>
                  <a:pt x="47" y="743"/>
                  <a:pt x="36" y="757"/>
                  <a:pt x="27" y="770"/>
                </a:cubicBezTo>
                <a:cubicBezTo>
                  <a:pt x="16" y="788"/>
                  <a:pt x="0" y="824"/>
                  <a:pt x="3" y="830"/>
                </a:cubicBezTo>
                <a:cubicBezTo>
                  <a:pt x="6" y="836"/>
                  <a:pt x="44" y="811"/>
                  <a:pt x="59" y="791"/>
                </a:cubicBezTo>
                <a:cubicBezTo>
                  <a:pt x="67" y="780"/>
                  <a:pt x="82" y="758"/>
                  <a:pt x="73" y="742"/>
                </a:cubicBezTo>
                <a:cubicBezTo>
                  <a:pt x="72" y="741"/>
                  <a:pt x="71" y="739"/>
                  <a:pt x="69" y="738"/>
                </a:cubicBezTo>
                <a:close/>
                <a:moveTo>
                  <a:pt x="69" y="32"/>
                </a:moveTo>
                <a:cubicBezTo>
                  <a:pt x="69" y="32"/>
                  <a:pt x="68" y="32"/>
                  <a:pt x="68" y="32"/>
                </a:cubicBezTo>
                <a:cubicBezTo>
                  <a:pt x="66" y="31"/>
                  <a:pt x="63" y="31"/>
                  <a:pt x="60" y="32"/>
                </a:cubicBezTo>
                <a:cubicBezTo>
                  <a:pt x="47" y="37"/>
                  <a:pt x="36" y="52"/>
                  <a:pt x="27" y="65"/>
                </a:cubicBezTo>
                <a:cubicBezTo>
                  <a:pt x="16" y="82"/>
                  <a:pt x="0" y="118"/>
                  <a:pt x="3" y="124"/>
                </a:cubicBezTo>
                <a:cubicBezTo>
                  <a:pt x="6" y="131"/>
                  <a:pt x="44" y="106"/>
                  <a:pt x="59" y="85"/>
                </a:cubicBezTo>
                <a:cubicBezTo>
                  <a:pt x="67" y="74"/>
                  <a:pt x="82" y="52"/>
                  <a:pt x="73" y="37"/>
                </a:cubicBezTo>
                <a:cubicBezTo>
                  <a:pt x="72" y="35"/>
                  <a:pt x="71" y="33"/>
                  <a:pt x="69" y="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</a:lstStyle>
          <a:p>
            <a:fld id="{BB02557A-7053-4340-A874-8AB926A8EDA1}" type="datetimeFigureOut">
              <a:rPr lang="en-US" dirty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6416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  <p:sldLayoutId id="214748380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25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  <p:sldLayoutId id="214748381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4097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  <p:sldLayoutId id="2147483835" r:id="rId15"/>
    <p:sldLayoutId id="2147483836" r:id="rId16"/>
    <p:sldLayoutId id="214748383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885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8608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918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393478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5"/>
          <p:cNvSpPr>
            <a:spLocks noEditPoints="1"/>
          </p:cNvSpPr>
          <p:nvPr/>
        </p:nvSpPr>
        <p:spPr bwMode="auto">
          <a:xfrm>
            <a:off x="0" y="0"/>
            <a:ext cx="11718925" cy="6861175"/>
          </a:xfrm>
          <a:custGeom>
            <a:avLst/>
            <a:gdLst/>
            <a:ahLst/>
            <a:cxnLst/>
            <a:rect l="0" t="0" r="r" b="b"/>
            <a:pathLst>
              <a:path w="3688" h="2158">
                <a:moveTo>
                  <a:pt x="708" y="118"/>
                </a:moveTo>
                <a:cubicBezTo>
                  <a:pt x="721" y="115"/>
                  <a:pt x="726" y="104"/>
                  <a:pt x="721" y="90"/>
                </a:cubicBezTo>
                <a:cubicBezTo>
                  <a:pt x="717" y="78"/>
                  <a:pt x="707" y="73"/>
                  <a:pt x="697" y="79"/>
                </a:cubicBezTo>
                <a:cubicBezTo>
                  <a:pt x="689" y="84"/>
                  <a:pt x="685" y="94"/>
                  <a:pt x="676" y="106"/>
                </a:cubicBezTo>
                <a:cubicBezTo>
                  <a:pt x="691" y="112"/>
                  <a:pt x="701" y="120"/>
                  <a:pt x="708" y="118"/>
                </a:cubicBezTo>
                <a:close/>
                <a:moveTo>
                  <a:pt x="659" y="47"/>
                </a:moveTo>
                <a:cubicBezTo>
                  <a:pt x="677" y="47"/>
                  <a:pt x="677" y="29"/>
                  <a:pt x="680" y="12"/>
                </a:cubicBezTo>
                <a:cubicBezTo>
                  <a:pt x="675" y="8"/>
                  <a:pt x="670" y="3"/>
                  <a:pt x="66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0" y="5"/>
                  <a:pt x="627" y="21"/>
                  <a:pt x="630" y="26"/>
                </a:cubicBezTo>
                <a:cubicBezTo>
                  <a:pt x="636" y="36"/>
                  <a:pt x="649" y="46"/>
                  <a:pt x="659" y="47"/>
                </a:cubicBezTo>
                <a:close/>
                <a:moveTo>
                  <a:pt x="603" y="153"/>
                </a:moveTo>
                <a:cubicBezTo>
                  <a:pt x="619" y="134"/>
                  <a:pt x="617" y="115"/>
                  <a:pt x="603" y="96"/>
                </a:cubicBezTo>
                <a:cubicBezTo>
                  <a:pt x="565" y="100"/>
                  <a:pt x="555" y="107"/>
                  <a:pt x="556" y="126"/>
                </a:cubicBezTo>
                <a:cubicBezTo>
                  <a:pt x="559" y="147"/>
                  <a:pt x="572" y="155"/>
                  <a:pt x="603" y="153"/>
                </a:cubicBezTo>
                <a:close/>
                <a:moveTo>
                  <a:pt x="583" y="209"/>
                </a:moveTo>
                <a:cubicBezTo>
                  <a:pt x="568" y="215"/>
                  <a:pt x="557" y="237"/>
                  <a:pt x="563" y="251"/>
                </a:cubicBezTo>
                <a:cubicBezTo>
                  <a:pt x="568" y="267"/>
                  <a:pt x="595" y="277"/>
                  <a:pt x="613" y="270"/>
                </a:cubicBezTo>
                <a:cubicBezTo>
                  <a:pt x="629" y="264"/>
                  <a:pt x="632" y="253"/>
                  <a:pt x="623" y="231"/>
                </a:cubicBezTo>
                <a:cubicBezTo>
                  <a:pt x="615" y="210"/>
                  <a:pt x="601" y="203"/>
                  <a:pt x="583" y="209"/>
                </a:cubicBezTo>
                <a:close/>
                <a:moveTo>
                  <a:pt x="701" y="296"/>
                </a:moveTo>
                <a:cubicBezTo>
                  <a:pt x="698" y="307"/>
                  <a:pt x="695" y="318"/>
                  <a:pt x="693" y="327"/>
                </a:cubicBezTo>
                <a:cubicBezTo>
                  <a:pt x="707" y="349"/>
                  <a:pt x="724" y="349"/>
                  <a:pt x="741" y="337"/>
                </a:cubicBezTo>
                <a:cubicBezTo>
                  <a:pt x="753" y="329"/>
                  <a:pt x="750" y="317"/>
                  <a:pt x="744" y="305"/>
                </a:cubicBezTo>
                <a:cubicBezTo>
                  <a:pt x="734" y="285"/>
                  <a:pt x="719" y="287"/>
                  <a:pt x="701" y="296"/>
                </a:cubicBezTo>
                <a:close/>
                <a:moveTo>
                  <a:pt x="696" y="210"/>
                </a:moveTo>
                <a:cubicBezTo>
                  <a:pt x="707" y="192"/>
                  <a:pt x="694" y="180"/>
                  <a:pt x="677" y="167"/>
                </a:cubicBezTo>
                <a:cubicBezTo>
                  <a:pt x="667" y="173"/>
                  <a:pt x="657" y="180"/>
                  <a:pt x="649" y="185"/>
                </a:cubicBezTo>
                <a:cubicBezTo>
                  <a:pt x="652" y="205"/>
                  <a:pt x="655" y="222"/>
                  <a:pt x="675" y="223"/>
                </a:cubicBezTo>
                <a:cubicBezTo>
                  <a:pt x="682" y="223"/>
                  <a:pt x="693" y="217"/>
                  <a:pt x="696" y="210"/>
                </a:cubicBezTo>
                <a:close/>
                <a:moveTo>
                  <a:pt x="623" y="402"/>
                </a:moveTo>
                <a:cubicBezTo>
                  <a:pt x="632" y="381"/>
                  <a:pt x="628" y="364"/>
                  <a:pt x="606" y="351"/>
                </a:cubicBezTo>
                <a:cubicBezTo>
                  <a:pt x="574" y="362"/>
                  <a:pt x="565" y="372"/>
                  <a:pt x="567" y="392"/>
                </a:cubicBezTo>
                <a:cubicBezTo>
                  <a:pt x="568" y="405"/>
                  <a:pt x="574" y="414"/>
                  <a:pt x="587" y="417"/>
                </a:cubicBezTo>
                <a:cubicBezTo>
                  <a:pt x="603" y="420"/>
                  <a:pt x="616" y="417"/>
                  <a:pt x="623" y="402"/>
                </a:cubicBezTo>
                <a:close/>
                <a:moveTo>
                  <a:pt x="454" y="836"/>
                </a:moveTo>
                <a:cubicBezTo>
                  <a:pt x="467" y="873"/>
                  <a:pt x="483" y="902"/>
                  <a:pt x="526" y="896"/>
                </a:cubicBezTo>
                <a:cubicBezTo>
                  <a:pt x="554" y="892"/>
                  <a:pt x="574" y="867"/>
                  <a:pt x="573" y="840"/>
                </a:cubicBezTo>
                <a:cubicBezTo>
                  <a:pt x="571" y="812"/>
                  <a:pt x="564" y="786"/>
                  <a:pt x="534" y="775"/>
                </a:cubicBezTo>
                <a:cubicBezTo>
                  <a:pt x="504" y="765"/>
                  <a:pt x="487" y="779"/>
                  <a:pt x="454" y="836"/>
                </a:cubicBezTo>
                <a:close/>
                <a:moveTo>
                  <a:pt x="675" y="445"/>
                </a:moveTo>
                <a:cubicBezTo>
                  <a:pt x="679" y="462"/>
                  <a:pt x="691" y="469"/>
                  <a:pt x="707" y="468"/>
                </a:cubicBezTo>
                <a:cubicBezTo>
                  <a:pt x="727" y="466"/>
                  <a:pt x="739" y="447"/>
                  <a:pt x="741" y="417"/>
                </a:cubicBezTo>
                <a:cubicBezTo>
                  <a:pt x="729" y="410"/>
                  <a:pt x="717" y="404"/>
                  <a:pt x="706" y="397"/>
                </a:cubicBezTo>
                <a:cubicBezTo>
                  <a:pt x="677" y="412"/>
                  <a:pt x="670" y="424"/>
                  <a:pt x="675" y="445"/>
                </a:cubicBezTo>
                <a:close/>
                <a:moveTo>
                  <a:pt x="650" y="586"/>
                </a:moveTo>
                <a:cubicBezTo>
                  <a:pt x="663" y="606"/>
                  <a:pt x="676" y="607"/>
                  <a:pt x="708" y="594"/>
                </a:cubicBezTo>
                <a:cubicBezTo>
                  <a:pt x="713" y="582"/>
                  <a:pt x="718" y="570"/>
                  <a:pt x="723" y="556"/>
                </a:cubicBezTo>
                <a:cubicBezTo>
                  <a:pt x="693" y="530"/>
                  <a:pt x="671" y="525"/>
                  <a:pt x="654" y="540"/>
                </a:cubicBezTo>
                <a:cubicBezTo>
                  <a:pt x="642" y="550"/>
                  <a:pt x="640" y="571"/>
                  <a:pt x="650" y="586"/>
                </a:cubicBezTo>
                <a:close/>
                <a:moveTo>
                  <a:pt x="261" y="1622"/>
                </a:moveTo>
                <a:cubicBezTo>
                  <a:pt x="263" y="1642"/>
                  <a:pt x="266" y="1662"/>
                  <a:pt x="268" y="1679"/>
                </a:cubicBezTo>
                <a:cubicBezTo>
                  <a:pt x="301" y="1689"/>
                  <a:pt x="329" y="1698"/>
                  <a:pt x="345" y="1668"/>
                </a:cubicBezTo>
                <a:cubicBezTo>
                  <a:pt x="350" y="1657"/>
                  <a:pt x="350" y="1636"/>
                  <a:pt x="343" y="1626"/>
                </a:cubicBezTo>
                <a:cubicBezTo>
                  <a:pt x="322" y="1596"/>
                  <a:pt x="294" y="1605"/>
                  <a:pt x="261" y="1622"/>
                </a:cubicBezTo>
                <a:close/>
                <a:moveTo>
                  <a:pt x="428" y="1103"/>
                </a:moveTo>
                <a:cubicBezTo>
                  <a:pt x="495" y="1097"/>
                  <a:pt x="500" y="1090"/>
                  <a:pt x="479" y="1024"/>
                </a:cubicBezTo>
                <a:cubicBezTo>
                  <a:pt x="462" y="1021"/>
                  <a:pt x="443" y="1017"/>
                  <a:pt x="426" y="1014"/>
                </a:cubicBezTo>
                <a:cubicBezTo>
                  <a:pt x="403" y="1045"/>
                  <a:pt x="396" y="1073"/>
                  <a:pt x="428" y="1103"/>
                </a:cubicBezTo>
                <a:close/>
                <a:moveTo>
                  <a:pt x="331" y="200"/>
                </a:moveTo>
                <a:cubicBezTo>
                  <a:pt x="309" y="209"/>
                  <a:pt x="301" y="225"/>
                  <a:pt x="309" y="242"/>
                </a:cubicBezTo>
                <a:cubicBezTo>
                  <a:pt x="317" y="259"/>
                  <a:pt x="339" y="270"/>
                  <a:pt x="354" y="263"/>
                </a:cubicBezTo>
                <a:cubicBezTo>
                  <a:pt x="372" y="256"/>
                  <a:pt x="381" y="233"/>
                  <a:pt x="374" y="214"/>
                </a:cubicBezTo>
                <a:cubicBezTo>
                  <a:pt x="367" y="198"/>
                  <a:pt x="350" y="192"/>
                  <a:pt x="331" y="200"/>
                </a:cubicBezTo>
                <a:close/>
                <a:moveTo>
                  <a:pt x="402" y="415"/>
                </a:moveTo>
                <a:cubicBezTo>
                  <a:pt x="431" y="395"/>
                  <a:pt x="435" y="387"/>
                  <a:pt x="428" y="366"/>
                </a:cubicBezTo>
                <a:cubicBezTo>
                  <a:pt x="420" y="341"/>
                  <a:pt x="410" y="337"/>
                  <a:pt x="369" y="341"/>
                </a:cubicBezTo>
                <a:cubicBezTo>
                  <a:pt x="342" y="387"/>
                  <a:pt x="349" y="402"/>
                  <a:pt x="402" y="415"/>
                </a:cubicBezTo>
                <a:close/>
                <a:moveTo>
                  <a:pt x="568" y="1183"/>
                </a:moveTo>
                <a:cubicBezTo>
                  <a:pt x="590" y="1202"/>
                  <a:pt x="612" y="1204"/>
                  <a:pt x="634" y="1187"/>
                </a:cubicBezTo>
                <a:cubicBezTo>
                  <a:pt x="664" y="1164"/>
                  <a:pt x="666" y="1133"/>
                  <a:pt x="640" y="1085"/>
                </a:cubicBezTo>
                <a:cubicBezTo>
                  <a:pt x="620" y="1085"/>
                  <a:pt x="599" y="1085"/>
                  <a:pt x="575" y="1085"/>
                </a:cubicBezTo>
                <a:cubicBezTo>
                  <a:pt x="540" y="1146"/>
                  <a:pt x="540" y="1159"/>
                  <a:pt x="568" y="1183"/>
                </a:cubicBezTo>
                <a:close/>
                <a:moveTo>
                  <a:pt x="326" y="1192"/>
                </a:moveTo>
                <a:cubicBezTo>
                  <a:pt x="299" y="1168"/>
                  <a:pt x="269" y="1174"/>
                  <a:pt x="239" y="1201"/>
                </a:cubicBezTo>
                <a:cubicBezTo>
                  <a:pt x="238" y="1240"/>
                  <a:pt x="245" y="1274"/>
                  <a:pt x="286" y="1280"/>
                </a:cubicBezTo>
                <a:cubicBezTo>
                  <a:pt x="301" y="1282"/>
                  <a:pt x="324" y="1270"/>
                  <a:pt x="335" y="1257"/>
                </a:cubicBezTo>
                <a:cubicBezTo>
                  <a:pt x="355" y="1235"/>
                  <a:pt x="343" y="1208"/>
                  <a:pt x="326" y="1192"/>
                </a:cubicBezTo>
                <a:close/>
                <a:moveTo>
                  <a:pt x="483" y="216"/>
                </a:moveTo>
                <a:cubicBezTo>
                  <a:pt x="490" y="200"/>
                  <a:pt x="482" y="186"/>
                  <a:pt x="470" y="175"/>
                </a:cubicBezTo>
                <a:cubicBezTo>
                  <a:pt x="452" y="169"/>
                  <a:pt x="440" y="177"/>
                  <a:pt x="431" y="192"/>
                </a:cubicBezTo>
                <a:cubicBezTo>
                  <a:pt x="422" y="207"/>
                  <a:pt x="428" y="219"/>
                  <a:pt x="439" y="233"/>
                </a:cubicBezTo>
                <a:cubicBezTo>
                  <a:pt x="459" y="237"/>
                  <a:pt x="475" y="234"/>
                  <a:pt x="483" y="216"/>
                </a:cubicBezTo>
                <a:close/>
                <a:moveTo>
                  <a:pt x="532" y="275"/>
                </a:moveTo>
                <a:cubicBezTo>
                  <a:pt x="519" y="266"/>
                  <a:pt x="489" y="269"/>
                  <a:pt x="478" y="284"/>
                </a:cubicBezTo>
                <a:cubicBezTo>
                  <a:pt x="471" y="293"/>
                  <a:pt x="468" y="309"/>
                  <a:pt x="471" y="319"/>
                </a:cubicBezTo>
                <a:cubicBezTo>
                  <a:pt x="476" y="337"/>
                  <a:pt x="501" y="340"/>
                  <a:pt x="539" y="329"/>
                </a:cubicBezTo>
                <a:cubicBezTo>
                  <a:pt x="551" y="296"/>
                  <a:pt x="549" y="286"/>
                  <a:pt x="532" y="275"/>
                </a:cubicBezTo>
                <a:close/>
                <a:moveTo>
                  <a:pt x="488" y="133"/>
                </a:moveTo>
                <a:cubicBezTo>
                  <a:pt x="502" y="99"/>
                  <a:pt x="504" y="81"/>
                  <a:pt x="487" y="74"/>
                </a:cubicBezTo>
                <a:cubicBezTo>
                  <a:pt x="474" y="69"/>
                  <a:pt x="456" y="70"/>
                  <a:pt x="444" y="75"/>
                </a:cubicBezTo>
                <a:cubicBezTo>
                  <a:pt x="428" y="82"/>
                  <a:pt x="432" y="100"/>
                  <a:pt x="436" y="113"/>
                </a:cubicBezTo>
                <a:cubicBezTo>
                  <a:pt x="440" y="130"/>
                  <a:pt x="459" y="136"/>
                  <a:pt x="488" y="133"/>
                </a:cubicBezTo>
                <a:close/>
                <a:moveTo>
                  <a:pt x="505" y="478"/>
                </a:moveTo>
                <a:cubicBezTo>
                  <a:pt x="479" y="484"/>
                  <a:pt x="474" y="505"/>
                  <a:pt x="470" y="531"/>
                </a:cubicBezTo>
                <a:cubicBezTo>
                  <a:pt x="484" y="539"/>
                  <a:pt x="498" y="548"/>
                  <a:pt x="512" y="557"/>
                </a:cubicBezTo>
                <a:cubicBezTo>
                  <a:pt x="545" y="533"/>
                  <a:pt x="553" y="521"/>
                  <a:pt x="548" y="505"/>
                </a:cubicBezTo>
                <a:cubicBezTo>
                  <a:pt x="543" y="489"/>
                  <a:pt x="521" y="474"/>
                  <a:pt x="505" y="478"/>
                </a:cubicBezTo>
                <a:close/>
                <a:moveTo>
                  <a:pt x="529" y="19"/>
                </a:moveTo>
                <a:cubicBezTo>
                  <a:pt x="532" y="13"/>
                  <a:pt x="536" y="7"/>
                  <a:pt x="540" y="0"/>
                </a:cubicBezTo>
                <a:cubicBezTo>
                  <a:pt x="489" y="0"/>
                  <a:pt x="489" y="0"/>
                  <a:pt x="489" y="0"/>
                </a:cubicBezTo>
                <a:cubicBezTo>
                  <a:pt x="495" y="17"/>
                  <a:pt x="509" y="22"/>
                  <a:pt x="529" y="19"/>
                </a:cubicBezTo>
                <a:close/>
                <a:moveTo>
                  <a:pt x="930" y="383"/>
                </a:moveTo>
                <a:cubicBezTo>
                  <a:pt x="931" y="364"/>
                  <a:pt x="921" y="358"/>
                  <a:pt x="884" y="357"/>
                </a:cubicBezTo>
                <a:cubicBezTo>
                  <a:pt x="861" y="385"/>
                  <a:pt x="861" y="388"/>
                  <a:pt x="883" y="416"/>
                </a:cubicBezTo>
                <a:cubicBezTo>
                  <a:pt x="916" y="414"/>
                  <a:pt x="929" y="405"/>
                  <a:pt x="930" y="383"/>
                </a:cubicBezTo>
                <a:close/>
                <a:moveTo>
                  <a:pt x="1013" y="51"/>
                </a:moveTo>
                <a:cubicBezTo>
                  <a:pt x="1029" y="43"/>
                  <a:pt x="1036" y="21"/>
                  <a:pt x="1029" y="3"/>
                </a:cubicBezTo>
                <a:cubicBezTo>
                  <a:pt x="1028" y="2"/>
                  <a:pt x="1028" y="1"/>
                  <a:pt x="1027" y="0"/>
                </a:cubicBezTo>
                <a:cubicBezTo>
                  <a:pt x="961" y="0"/>
                  <a:pt x="961" y="0"/>
                  <a:pt x="961" y="0"/>
                </a:cubicBezTo>
                <a:cubicBezTo>
                  <a:pt x="956" y="9"/>
                  <a:pt x="955" y="21"/>
                  <a:pt x="960" y="31"/>
                </a:cubicBezTo>
                <a:cubicBezTo>
                  <a:pt x="967" y="50"/>
                  <a:pt x="995" y="59"/>
                  <a:pt x="1013" y="51"/>
                </a:cubicBezTo>
                <a:close/>
                <a:moveTo>
                  <a:pt x="992" y="117"/>
                </a:moveTo>
                <a:cubicBezTo>
                  <a:pt x="1013" y="150"/>
                  <a:pt x="1018" y="151"/>
                  <a:pt x="1047" y="122"/>
                </a:cubicBezTo>
                <a:cubicBezTo>
                  <a:pt x="1044" y="112"/>
                  <a:pt x="1041" y="102"/>
                  <a:pt x="1039" y="92"/>
                </a:cubicBezTo>
                <a:cubicBezTo>
                  <a:pt x="1016" y="88"/>
                  <a:pt x="1000" y="92"/>
                  <a:pt x="992" y="117"/>
                </a:cubicBezTo>
                <a:close/>
                <a:moveTo>
                  <a:pt x="824" y="466"/>
                </a:moveTo>
                <a:cubicBezTo>
                  <a:pt x="845" y="433"/>
                  <a:pt x="844" y="431"/>
                  <a:pt x="816" y="408"/>
                </a:cubicBezTo>
                <a:cubicBezTo>
                  <a:pt x="798" y="416"/>
                  <a:pt x="785" y="428"/>
                  <a:pt x="791" y="450"/>
                </a:cubicBezTo>
                <a:cubicBezTo>
                  <a:pt x="795" y="466"/>
                  <a:pt x="808" y="471"/>
                  <a:pt x="824" y="466"/>
                </a:cubicBezTo>
                <a:close/>
                <a:moveTo>
                  <a:pt x="799" y="1501"/>
                </a:moveTo>
                <a:cubicBezTo>
                  <a:pt x="822" y="1449"/>
                  <a:pt x="818" y="1422"/>
                  <a:pt x="785" y="1403"/>
                </a:cubicBezTo>
                <a:cubicBezTo>
                  <a:pt x="756" y="1387"/>
                  <a:pt x="740" y="1398"/>
                  <a:pt x="710" y="1454"/>
                </a:cubicBezTo>
                <a:cubicBezTo>
                  <a:pt x="735" y="1510"/>
                  <a:pt x="740" y="1512"/>
                  <a:pt x="799" y="1501"/>
                </a:cubicBezTo>
                <a:close/>
                <a:moveTo>
                  <a:pt x="770" y="1265"/>
                </a:moveTo>
                <a:cubicBezTo>
                  <a:pt x="761" y="1248"/>
                  <a:pt x="740" y="1231"/>
                  <a:pt x="721" y="1227"/>
                </a:cubicBezTo>
                <a:cubicBezTo>
                  <a:pt x="687" y="1220"/>
                  <a:pt x="679" y="1250"/>
                  <a:pt x="668" y="1286"/>
                </a:cubicBezTo>
                <a:cubicBezTo>
                  <a:pt x="692" y="1299"/>
                  <a:pt x="712" y="1310"/>
                  <a:pt x="731" y="1320"/>
                </a:cubicBezTo>
                <a:cubicBezTo>
                  <a:pt x="757" y="1307"/>
                  <a:pt x="786" y="1296"/>
                  <a:pt x="770" y="1265"/>
                </a:cubicBezTo>
                <a:close/>
                <a:moveTo>
                  <a:pt x="932" y="500"/>
                </a:moveTo>
                <a:cubicBezTo>
                  <a:pt x="936" y="515"/>
                  <a:pt x="948" y="530"/>
                  <a:pt x="960" y="540"/>
                </a:cubicBezTo>
                <a:cubicBezTo>
                  <a:pt x="971" y="550"/>
                  <a:pt x="999" y="543"/>
                  <a:pt x="1010" y="531"/>
                </a:cubicBezTo>
                <a:cubicBezTo>
                  <a:pt x="1022" y="519"/>
                  <a:pt x="1023" y="506"/>
                  <a:pt x="1013" y="492"/>
                </a:cubicBezTo>
                <a:cubicBezTo>
                  <a:pt x="1003" y="477"/>
                  <a:pt x="994" y="462"/>
                  <a:pt x="982" y="445"/>
                </a:cubicBezTo>
                <a:cubicBezTo>
                  <a:pt x="969" y="452"/>
                  <a:pt x="962" y="456"/>
                  <a:pt x="955" y="459"/>
                </a:cubicBezTo>
                <a:cubicBezTo>
                  <a:pt x="937" y="467"/>
                  <a:pt x="928" y="484"/>
                  <a:pt x="932" y="500"/>
                </a:cubicBezTo>
                <a:close/>
                <a:moveTo>
                  <a:pt x="960" y="291"/>
                </a:moveTo>
                <a:cubicBezTo>
                  <a:pt x="960" y="306"/>
                  <a:pt x="960" y="320"/>
                  <a:pt x="959" y="332"/>
                </a:cubicBezTo>
                <a:cubicBezTo>
                  <a:pt x="973" y="343"/>
                  <a:pt x="986" y="355"/>
                  <a:pt x="998" y="338"/>
                </a:cubicBezTo>
                <a:cubicBezTo>
                  <a:pt x="1005" y="329"/>
                  <a:pt x="1008" y="313"/>
                  <a:pt x="1005" y="303"/>
                </a:cubicBezTo>
                <a:cubicBezTo>
                  <a:pt x="1000" y="283"/>
                  <a:pt x="982" y="287"/>
                  <a:pt x="960" y="291"/>
                </a:cubicBezTo>
                <a:close/>
                <a:moveTo>
                  <a:pt x="660" y="935"/>
                </a:moveTo>
                <a:cubicBezTo>
                  <a:pt x="640" y="960"/>
                  <a:pt x="645" y="978"/>
                  <a:pt x="687" y="1031"/>
                </a:cubicBezTo>
                <a:cubicBezTo>
                  <a:pt x="751" y="1032"/>
                  <a:pt x="769" y="1021"/>
                  <a:pt x="780" y="976"/>
                </a:cubicBezTo>
                <a:cubicBezTo>
                  <a:pt x="787" y="948"/>
                  <a:pt x="777" y="928"/>
                  <a:pt x="752" y="915"/>
                </a:cubicBezTo>
                <a:cubicBezTo>
                  <a:pt x="725" y="901"/>
                  <a:pt x="680" y="911"/>
                  <a:pt x="660" y="935"/>
                </a:cubicBezTo>
                <a:close/>
                <a:moveTo>
                  <a:pt x="3342" y="1988"/>
                </a:moveTo>
                <a:cubicBezTo>
                  <a:pt x="3359" y="1981"/>
                  <a:pt x="3362" y="1974"/>
                  <a:pt x="3358" y="1943"/>
                </a:cubicBezTo>
                <a:cubicBezTo>
                  <a:pt x="3336" y="1932"/>
                  <a:pt x="3327" y="1932"/>
                  <a:pt x="3316" y="1945"/>
                </a:cubicBezTo>
                <a:cubicBezTo>
                  <a:pt x="3306" y="1956"/>
                  <a:pt x="3303" y="1972"/>
                  <a:pt x="3310" y="1980"/>
                </a:cubicBezTo>
                <a:cubicBezTo>
                  <a:pt x="3318" y="1990"/>
                  <a:pt x="3329" y="1994"/>
                  <a:pt x="3342" y="1988"/>
                </a:cubicBezTo>
                <a:close/>
                <a:moveTo>
                  <a:pt x="1058" y="223"/>
                </a:moveTo>
                <a:cubicBezTo>
                  <a:pt x="1053" y="212"/>
                  <a:pt x="1047" y="201"/>
                  <a:pt x="1041" y="189"/>
                </a:cubicBezTo>
                <a:cubicBezTo>
                  <a:pt x="1000" y="187"/>
                  <a:pt x="993" y="190"/>
                  <a:pt x="988" y="211"/>
                </a:cubicBezTo>
                <a:cubicBezTo>
                  <a:pt x="984" y="227"/>
                  <a:pt x="988" y="239"/>
                  <a:pt x="1003" y="247"/>
                </a:cubicBezTo>
                <a:cubicBezTo>
                  <a:pt x="1023" y="256"/>
                  <a:pt x="1040" y="249"/>
                  <a:pt x="1058" y="223"/>
                </a:cubicBezTo>
                <a:close/>
                <a:moveTo>
                  <a:pt x="3243" y="2006"/>
                </a:moveTo>
                <a:cubicBezTo>
                  <a:pt x="3245" y="1988"/>
                  <a:pt x="3236" y="1978"/>
                  <a:pt x="3221" y="1973"/>
                </a:cubicBezTo>
                <a:cubicBezTo>
                  <a:pt x="3201" y="1966"/>
                  <a:pt x="3190" y="1978"/>
                  <a:pt x="3175" y="1998"/>
                </a:cubicBezTo>
                <a:cubicBezTo>
                  <a:pt x="3177" y="2004"/>
                  <a:pt x="3180" y="2014"/>
                  <a:pt x="3182" y="2020"/>
                </a:cubicBezTo>
                <a:cubicBezTo>
                  <a:pt x="3213" y="2036"/>
                  <a:pt x="3230" y="2026"/>
                  <a:pt x="3243" y="2006"/>
                </a:cubicBezTo>
                <a:close/>
                <a:moveTo>
                  <a:pt x="815" y="0"/>
                </a:moveTo>
                <a:cubicBezTo>
                  <a:pt x="766" y="0"/>
                  <a:pt x="766" y="0"/>
                  <a:pt x="766" y="0"/>
                </a:cubicBezTo>
                <a:cubicBezTo>
                  <a:pt x="770" y="7"/>
                  <a:pt x="776" y="14"/>
                  <a:pt x="784" y="23"/>
                </a:cubicBezTo>
                <a:cubicBezTo>
                  <a:pt x="796" y="16"/>
                  <a:pt x="810" y="12"/>
                  <a:pt x="815" y="0"/>
                </a:cubicBezTo>
                <a:close/>
                <a:moveTo>
                  <a:pt x="816" y="314"/>
                </a:moveTo>
                <a:cubicBezTo>
                  <a:pt x="822" y="327"/>
                  <a:pt x="843" y="336"/>
                  <a:pt x="856" y="331"/>
                </a:cubicBezTo>
                <a:cubicBezTo>
                  <a:pt x="869" y="326"/>
                  <a:pt x="875" y="307"/>
                  <a:pt x="869" y="291"/>
                </a:cubicBezTo>
                <a:cubicBezTo>
                  <a:pt x="864" y="275"/>
                  <a:pt x="847" y="268"/>
                  <a:pt x="830" y="275"/>
                </a:cubicBezTo>
                <a:cubicBezTo>
                  <a:pt x="816" y="280"/>
                  <a:pt x="809" y="300"/>
                  <a:pt x="816" y="314"/>
                </a:cubicBezTo>
                <a:close/>
                <a:moveTo>
                  <a:pt x="771" y="130"/>
                </a:moveTo>
                <a:cubicBezTo>
                  <a:pt x="805" y="158"/>
                  <a:pt x="811" y="157"/>
                  <a:pt x="825" y="121"/>
                </a:cubicBezTo>
                <a:cubicBezTo>
                  <a:pt x="816" y="112"/>
                  <a:pt x="805" y="103"/>
                  <a:pt x="792" y="91"/>
                </a:cubicBezTo>
                <a:cubicBezTo>
                  <a:pt x="784" y="107"/>
                  <a:pt x="777" y="119"/>
                  <a:pt x="771" y="130"/>
                </a:cubicBezTo>
                <a:close/>
                <a:moveTo>
                  <a:pt x="845" y="597"/>
                </a:moveTo>
                <a:cubicBezTo>
                  <a:pt x="863" y="590"/>
                  <a:pt x="873" y="567"/>
                  <a:pt x="865" y="548"/>
                </a:cubicBezTo>
                <a:cubicBezTo>
                  <a:pt x="860" y="533"/>
                  <a:pt x="838" y="526"/>
                  <a:pt x="818" y="533"/>
                </a:cubicBezTo>
                <a:cubicBezTo>
                  <a:pt x="800" y="539"/>
                  <a:pt x="791" y="556"/>
                  <a:pt x="798" y="573"/>
                </a:cubicBezTo>
                <a:cubicBezTo>
                  <a:pt x="807" y="593"/>
                  <a:pt x="828" y="604"/>
                  <a:pt x="845" y="597"/>
                </a:cubicBezTo>
                <a:close/>
                <a:moveTo>
                  <a:pt x="774" y="237"/>
                </a:moveTo>
                <a:cubicBezTo>
                  <a:pt x="783" y="237"/>
                  <a:pt x="796" y="229"/>
                  <a:pt x="800" y="221"/>
                </a:cubicBezTo>
                <a:cubicBezTo>
                  <a:pt x="807" y="208"/>
                  <a:pt x="795" y="198"/>
                  <a:pt x="767" y="192"/>
                </a:cubicBezTo>
                <a:cubicBezTo>
                  <a:pt x="756" y="218"/>
                  <a:pt x="758" y="236"/>
                  <a:pt x="774" y="237"/>
                </a:cubicBezTo>
                <a:close/>
                <a:moveTo>
                  <a:pt x="887" y="109"/>
                </a:moveTo>
                <a:cubicBezTo>
                  <a:pt x="904" y="114"/>
                  <a:pt x="915" y="100"/>
                  <a:pt x="919" y="87"/>
                </a:cubicBezTo>
                <a:cubicBezTo>
                  <a:pt x="925" y="66"/>
                  <a:pt x="913" y="52"/>
                  <a:pt x="892" y="44"/>
                </a:cubicBezTo>
                <a:cubicBezTo>
                  <a:pt x="870" y="54"/>
                  <a:pt x="855" y="66"/>
                  <a:pt x="862" y="89"/>
                </a:cubicBezTo>
                <a:cubicBezTo>
                  <a:pt x="865" y="98"/>
                  <a:pt x="878" y="106"/>
                  <a:pt x="887" y="109"/>
                </a:cubicBezTo>
                <a:close/>
                <a:moveTo>
                  <a:pt x="892" y="1231"/>
                </a:moveTo>
                <a:cubicBezTo>
                  <a:pt x="920" y="1234"/>
                  <a:pt x="955" y="1201"/>
                  <a:pt x="958" y="1168"/>
                </a:cubicBezTo>
                <a:cubicBezTo>
                  <a:pt x="960" y="1138"/>
                  <a:pt x="938" y="1115"/>
                  <a:pt x="905" y="1112"/>
                </a:cubicBezTo>
                <a:cubicBezTo>
                  <a:pt x="870" y="1110"/>
                  <a:pt x="837" y="1131"/>
                  <a:pt x="834" y="1159"/>
                </a:cubicBezTo>
                <a:cubicBezTo>
                  <a:pt x="832" y="1189"/>
                  <a:pt x="863" y="1228"/>
                  <a:pt x="892" y="1231"/>
                </a:cubicBezTo>
                <a:close/>
                <a:moveTo>
                  <a:pt x="335" y="124"/>
                </a:moveTo>
                <a:cubicBezTo>
                  <a:pt x="378" y="105"/>
                  <a:pt x="381" y="80"/>
                  <a:pt x="371" y="49"/>
                </a:cubicBezTo>
                <a:cubicBezTo>
                  <a:pt x="354" y="32"/>
                  <a:pt x="336" y="33"/>
                  <a:pt x="318" y="45"/>
                </a:cubicBezTo>
                <a:cubicBezTo>
                  <a:pt x="294" y="60"/>
                  <a:pt x="297" y="81"/>
                  <a:pt x="306" y="114"/>
                </a:cubicBezTo>
                <a:cubicBezTo>
                  <a:pt x="313" y="116"/>
                  <a:pt x="327" y="121"/>
                  <a:pt x="335" y="124"/>
                </a:cubicBezTo>
                <a:close/>
                <a:moveTo>
                  <a:pt x="918" y="230"/>
                </a:moveTo>
                <a:cubicBezTo>
                  <a:pt x="933" y="236"/>
                  <a:pt x="944" y="229"/>
                  <a:pt x="950" y="216"/>
                </a:cubicBezTo>
                <a:cubicBezTo>
                  <a:pt x="958" y="199"/>
                  <a:pt x="945" y="183"/>
                  <a:pt x="915" y="175"/>
                </a:cubicBezTo>
                <a:cubicBezTo>
                  <a:pt x="899" y="209"/>
                  <a:pt x="900" y="223"/>
                  <a:pt x="918" y="230"/>
                </a:cubicBezTo>
                <a:close/>
                <a:moveTo>
                  <a:pt x="3461" y="1947"/>
                </a:moveTo>
                <a:cubicBezTo>
                  <a:pt x="3447" y="1944"/>
                  <a:pt x="3431" y="1955"/>
                  <a:pt x="3427" y="1973"/>
                </a:cubicBezTo>
                <a:cubicBezTo>
                  <a:pt x="3424" y="1986"/>
                  <a:pt x="3425" y="1999"/>
                  <a:pt x="3435" y="2009"/>
                </a:cubicBezTo>
                <a:cubicBezTo>
                  <a:pt x="3444" y="2010"/>
                  <a:pt x="3453" y="2012"/>
                  <a:pt x="3465" y="2015"/>
                </a:cubicBezTo>
                <a:cubicBezTo>
                  <a:pt x="3471" y="2006"/>
                  <a:pt x="3480" y="1997"/>
                  <a:pt x="3483" y="1987"/>
                </a:cubicBezTo>
                <a:cubicBezTo>
                  <a:pt x="3489" y="1970"/>
                  <a:pt x="3477" y="1951"/>
                  <a:pt x="3461" y="1947"/>
                </a:cubicBezTo>
                <a:close/>
                <a:moveTo>
                  <a:pt x="1142" y="194"/>
                </a:moveTo>
                <a:cubicBezTo>
                  <a:pt x="1123" y="190"/>
                  <a:pt x="1115" y="197"/>
                  <a:pt x="1099" y="233"/>
                </a:cubicBezTo>
                <a:cubicBezTo>
                  <a:pt x="1115" y="267"/>
                  <a:pt x="1126" y="273"/>
                  <a:pt x="1152" y="267"/>
                </a:cubicBezTo>
                <a:cubicBezTo>
                  <a:pt x="1169" y="263"/>
                  <a:pt x="1177" y="253"/>
                  <a:pt x="1177" y="236"/>
                </a:cubicBezTo>
                <a:cubicBezTo>
                  <a:pt x="1177" y="218"/>
                  <a:pt x="1159" y="198"/>
                  <a:pt x="1142" y="194"/>
                </a:cubicBezTo>
                <a:close/>
                <a:moveTo>
                  <a:pt x="1139" y="60"/>
                </a:moveTo>
                <a:cubicBezTo>
                  <a:pt x="1123" y="76"/>
                  <a:pt x="1112" y="92"/>
                  <a:pt x="1127" y="113"/>
                </a:cubicBezTo>
                <a:cubicBezTo>
                  <a:pt x="1136" y="127"/>
                  <a:pt x="1154" y="131"/>
                  <a:pt x="1168" y="123"/>
                </a:cubicBezTo>
                <a:cubicBezTo>
                  <a:pt x="1183" y="114"/>
                  <a:pt x="1194" y="104"/>
                  <a:pt x="1192" y="85"/>
                </a:cubicBezTo>
                <a:cubicBezTo>
                  <a:pt x="1189" y="67"/>
                  <a:pt x="1178" y="61"/>
                  <a:pt x="1139" y="60"/>
                </a:cubicBezTo>
                <a:close/>
                <a:moveTo>
                  <a:pt x="3187" y="2109"/>
                </a:moveTo>
                <a:cubicBezTo>
                  <a:pt x="3174" y="2110"/>
                  <a:pt x="3169" y="2119"/>
                  <a:pt x="3166" y="2132"/>
                </a:cubicBezTo>
                <a:cubicBezTo>
                  <a:pt x="3173" y="2146"/>
                  <a:pt x="3183" y="2154"/>
                  <a:pt x="3197" y="2150"/>
                </a:cubicBezTo>
                <a:cubicBezTo>
                  <a:pt x="3210" y="2147"/>
                  <a:pt x="3214" y="2136"/>
                  <a:pt x="3215" y="2123"/>
                </a:cubicBezTo>
                <a:cubicBezTo>
                  <a:pt x="3210" y="2110"/>
                  <a:pt x="3200" y="2107"/>
                  <a:pt x="3187" y="2109"/>
                </a:cubicBezTo>
                <a:close/>
                <a:moveTo>
                  <a:pt x="3034" y="2158"/>
                </a:moveTo>
                <a:cubicBezTo>
                  <a:pt x="3084" y="2158"/>
                  <a:pt x="3084" y="2158"/>
                  <a:pt x="3084" y="2158"/>
                </a:cubicBezTo>
                <a:cubicBezTo>
                  <a:pt x="3081" y="2154"/>
                  <a:pt x="3076" y="2148"/>
                  <a:pt x="3070" y="2142"/>
                </a:cubicBezTo>
                <a:cubicBezTo>
                  <a:pt x="3049" y="2144"/>
                  <a:pt x="3037" y="2149"/>
                  <a:pt x="3034" y="2158"/>
                </a:cubicBezTo>
                <a:close/>
                <a:moveTo>
                  <a:pt x="1071" y="344"/>
                </a:moveTo>
                <a:cubicBezTo>
                  <a:pt x="1055" y="350"/>
                  <a:pt x="1042" y="377"/>
                  <a:pt x="1048" y="393"/>
                </a:cubicBezTo>
                <a:cubicBezTo>
                  <a:pt x="1054" y="409"/>
                  <a:pt x="1081" y="418"/>
                  <a:pt x="1098" y="411"/>
                </a:cubicBezTo>
                <a:cubicBezTo>
                  <a:pt x="1115" y="404"/>
                  <a:pt x="1122" y="386"/>
                  <a:pt x="1114" y="369"/>
                </a:cubicBezTo>
                <a:cubicBezTo>
                  <a:pt x="1106" y="349"/>
                  <a:pt x="1086" y="338"/>
                  <a:pt x="1071" y="344"/>
                </a:cubicBezTo>
                <a:close/>
                <a:moveTo>
                  <a:pt x="3136" y="2053"/>
                </a:moveTo>
                <a:cubicBezTo>
                  <a:pt x="3120" y="2044"/>
                  <a:pt x="3107" y="2047"/>
                  <a:pt x="3100" y="2060"/>
                </a:cubicBezTo>
                <a:cubicBezTo>
                  <a:pt x="3094" y="2073"/>
                  <a:pt x="3098" y="2090"/>
                  <a:pt x="3109" y="2097"/>
                </a:cubicBezTo>
                <a:cubicBezTo>
                  <a:pt x="3121" y="2104"/>
                  <a:pt x="3140" y="2098"/>
                  <a:pt x="3147" y="2085"/>
                </a:cubicBezTo>
                <a:cubicBezTo>
                  <a:pt x="3154" y="2074"/>
                  <a:pt x="3149" y="2060"/>
                  <a:pt x="3136" y="2053"/>
                </a:cubicBezTo>
                <a:close/>
                <a:moveTo>
                  <a:pt x="268" y="853"/>
                </a:moveTo>
                <a:cubicBezTo>
                  <a:pt x="301" y="856"/>
                  <a:pt x="338" y="821"/>
                  <a:pt x="343" y="782"/>
                </a:cubicBezTo>
                <a:cubicBezTo>
                  <a:pt x="348" y="744"/>
                  <a:pt x="315" y="710"/>
                  <a:pt x="269" y="704"/>
                </a:cubicBezTo>
                <a:cubicBezTo>
                  <a:pt x="234" y="700"/>
                  <a:pt x="191" y="733"/>
                  <a:pt x="187" y="768"/>
                </a:cubicBezTo>
                <a:cubicBezTo>
                  <a:pt x="184" y="801"/>
                  <a:pt x="230" y="849"/>
                  <a:pt x="268" y="853"/>
                </a:cubicBezTo>
                <a:close/>
                <a:moveTo>
                  <a:pt x="811" y="1944"/>
                </a:moveTo>
                <a:cubicBezTo>
                  <a:pt x="818" y="1971"/>
                  <a:pt x="848" y="1990"/>
                  <a:pt x="879" y="1986"/>
                </a:cubicBezTo>
                <a:cubicBezTo>
                  <a:pt x="919" y="1981"/>
                  <a:pt x="931" y="1963"/>
                  <a:pt x="935" y="1904"/>
                </a:cubicBezTo>
                <a:cubicBezTo>
                  <a:pt x="921" y="1887"/>
                  <a:pt x="906" y="1871"/>
                  <a:pt x="890" y="1852"/>
                </a:cubicBezTo>
                <a:cubicBezTo>
                  <a:pt x="826" y="1877"/>
                  <a:pt x="803" y="1907"/>
                  <a:pt x="811" y="1944"/>
                </a:cubicBezTo>
                <a:close/>
                <a:moveTo>
                  <a:pt x="691" y="1717"/>
                </a:moveTo>
                <a:cubicBezTo>
                  <a:pt x="672" y="1730"/>
                  <a:pt x="653" y="1743"/>
                  <a:pt x="634" y="1756"/>
                </a:cubicBezTo>
                <a:cubicBezTo>
                  <a:pt x="635" y="1811"/>
                  <a:pt x="647" y="1831"/>
                  <a:pt x="684" y="1839"/>
                </a:cubicBezTo>
                <a:cubicBezTo>
                  <a:pt x="713" y="1846"/>
                  <a:pt x="732" y="1834"/>
                  <a:pt x="742" y="1808"/>
                </a:cubicBezTo>
                <a:cubicBezTo>
                  <a:pt x="754" y="1776"/>
                  <a:pt x="735" y="1743"/>
                  <a:pt x="691" y="1717"/>
                </a:cubicBezTo>
                <a:close/>
                <a:moveTo>
                  <a:pt x="987" y="1629"/>
                </a:moveTo>
                <a:cubicBezTo>
                  <a:pt x="960" y="1626"/>
                  <a:pt x="933" y="1654"/>
                  <a:pt x="927" y="1689"/>
                </a:cubicBezTo>
                <a:cubicBezTo>
                  <a:pt x="923" y="1722"/>
                  <a:pt x="942" y="1748"/>
                  <a:pt x="973" y="1750"/>
                </a:cubicBezTo>
                <a:cubicBezTo>
                  <a:pt x="1011" y="1752"/>
                  <a:pt x="1042" y="1729"/>
                  <a:pt x="1045" y="1697"/>
                </a:cubicBezTo>
                <a:cubicBezTo>
                  <a:pt x="1048" y="1665"/>
                  <a:pt x="1021" y="1633"/>
                  <a:pt x="987" y="1629"/>
                </a:cubicBezTo>
                <a:close/>
                <a:moveTo>
                  <a:pt x="830" y="1629"/>
                </a:moveTo>
                <a:cubicBezTo>
                  <a:pt x="795" y="1572"/>
                  <a:pt x="792" y="1571"/>
                  <a:pt x="736" y="1597"/>
                </a:cubicBezTo>
                <a:cubicBezTo>
                  <a:pt x="734" y="1630"/>
                  <a:pt x="743" y="1659"/>
                  <a:pt x="779" y="1667"/>
                </a:cubicBezTo>
                <a:cubicBezTo>
                  <a:pt x="808" y="1674"/>
                  <a:pt x="826" y="1657"/>
                  <a:pt x="830" y="1629"/>
                </a:cubicBezTo>
                <a:close/>
                <a:moveTo>
                  <a:pt x="3479" y="2116"/>
                </a:moveTo>
                <a:cubicBezTo>
                  <a:pt x="3475" y="2126"/>
                  <a:pt x="3479" y="2134"/>
                  <a:pt x="3489" y="2137"/>
                </a:cubicBezTo>
                <a:cubicBezTo>
                  <a:pt x="3496" y="2140"/>
                  <a:pt x="3508" y="2142"/>
                  <a:pt x="3513" y="2138"/>
                </a:cubicBezTo>
                <a:cubicBezTo>
                  <a:pt x="3526" y="2127"/>
                  <a:pt x="3523" y="2113"/>
                  <a:pt x="3513" y="2101"/>
                </a:cubicBezTo>
                <a:cubicBezTo>
                  <a:pt x="3498" y="2098"/>
                  <a:pt x="3485" y="2100"/>
                  <a:pt x="3479" y="2116"/>
                </a:cubicBezTo>
                <a:close/>
                <a:moveTo>
                  <a:pt x="3283" y="2086"/>
                </a:moveTo>
                <a:cubicBezTo>
                  <a:pt x="3280" y="2077"/>
                  <a:pt x="3271" y="2066"/>
                  <a:pt x="3262" y="2061"/>
                </a:cubicBezTo>
                <a:cubicBezTo>
                  <a:pt x="3251" y="2055"/>
                  <a:pt x="3242" y="2066"/>
                  <a:pt x="3236" y="2075"/>
                </a:cubicBezTo>
                <a:cubicBezTo>
                  <a:pt x="3228" y="2085"/>
                  <a:pt x="3233" y="2099"/>
                  <a:pt x="3248" y="2114"/>
                </a:cubicBezTo>
                <a:cubicBezTo>
                  <a:pt x="3275" y="2107"/>
                  <a:pt x="3286" y="2100"/>
                  <a:pt x="3283" y="2086"/>
                </a:cubicBezTo>
                <a:close/>
                <a:moveTo>
                  <a:pt x="3548" y="2158"/>
                </a:moveTo>
                <a:cubicBezTo>
                  <a:pt x="3561" y="2158"/>
                  <a:pt x="3561" y="2158"/>
                  <a:pt x="3561" y="2158"/>
                </a:cubicBezTo>
                <a:cubicBezTo>
                  <a:pt x="3557" y="2157"/>
                  <a:pt x="3552" y="2157"/>
                  <a:pt x="3548" y="2158"/>
                </a:cubicBezTo>
                <a:close/>
                <a:moveTo>
                  <a:pt x="3681" y="2125"/>
                </a:moveTo>
                <a:cubicBezTo>
                  <a:pt x="3674" y="2113"/>
                  <a:pt x="3663" y="2107"/>
                  <a:pt x="3649" y="2110"/>
                </a:cubicBezTo>
                <a:cubicBezTo>
                  <a:pt x="3632" y="2114"/>
                  <a:pt x="3627" y="2122"/>
                  <a:pt x="3627" y="2154"/>
                </a:cubicBezTo>
                <a:cubicBezTo>
                  <a:pt x="3629" y="2155"/>
                  <a:pt x="3632" y="2157"/>
                  <a:pt x="3634" y="2158"/>
                </a:cubicBezTo>
                <a:cubicBezTo>
                  <a:pt x="3678" y="2158"/>
                  <a:pt x="3678" y="2158"/>
                  <a:pt x="3678" y="2158"/>
                </a:cubicBezTo>
                <a:cubicBezTo>
                  <a:pt x="3686" y="2150"/>
                  <a:pt x="3688" y="2136"/>
                  <a:pt x="3681" y="2125"/>
                </a:cubicBezTo>
                <a:close/>
                <a:moveTo>
                  <a:pt x="3567" y="2012"/>
                </a:moveTo>
                <a:cubicBezTo>
                  <a:pt x="3553" y="2018"/>
                  <a:pt x="3546" y="2029"/>
                  <a:pt x="3550" y="2042"/>
                </a:cubicBezTo>
                <a:cubicBezTo>
                  <a:pt x="3555" y="2060"/>
                  <a:pt x="3564" y="2064"/>
                  <a:pt x="3591" y="2061"/>
                </a:cubicBezTo>
                <a:cubicBezTo>
                  <a:pt x="3595" y="2052"/>
                  <a:pt x="3599" y="2042"/>
                  <a:pt x="3604" y="2033"/>
                </a:cubicBezTo>
                <a:cubicBezTo>
                  <a:pt x="3592" y="2011"/>
                  <a:pt x="3583" y="2006"/>
                  <a:pt x="3567" y="2012"/>
                </a:cubicBezTo>
                <a:close/>
                <a:moveTo>
                  <a:pt x="3414" y="2045"/>
                </a:moveTo>
                <a:cubicBezTo>
                  <a:pt x="3395" y="2056"/>
                  <a:pt x="3398" y="2074"/>
                  <a:pt x="3402" y="2093"/>
                </a:cubicBezTo>
                <a:cubicBezTo>
                  <a:pt x="3419" y="2100"/>
                  <a:pt x="3433" y="2103"/>
                  <a:pt x="3443" y="2088"/>
                </a:cubicBezTo>
                <a:cubicBezTo>
                  <a:pt x="3450" y="2078"/>
                  <a:pt x="3452" y="2066"/>
                  <a:pt x="3442" y="2055"/>
                </a:cubicBezTo>
                <a:cubicBezTo>
                  <a:pt x="3434" y="2048"/>
                  <a:pt x="3426" y="2038"/>
                  <a:pt x="3414" y="2045"/>
                </a:cubicBezTo>
                <a:close/>
                <a:moveTo>
                  <a:pt x="3356" y="2047"/>
                </a:moveTo>
                <a:cubicBezTo>
                  <a:pt x="3348" y="2043"/>
                  <a:pt x="3337" y="2041"/>
                  <a:pt x="3329" y="2050"/>
                </a:cubicBezTo>
                <a:cubicBezTo>
                  <a:pt x="3320" y="2063"/>
                  <a:pt x="3323" y="2074"/>
                  <a:pt x="3335" y="2085"/>
                </a:cubicBezTo>
                <a:cubicBezTo>
                  <a:pt x="3342" y="2084"/>
                  <a:pt x="3351" y="2083"/>
                  <a:pt x="3360" y="2082"/>
                </a:cubicBezTo>
                <a:cubicBezTo>
                  <a:pt x="3363" y="2069"/>
                  <a:pt x="3372" y="2056"/>
                  <a:pt x="3356" y="2047"/>
                </a:cubicBezTo>
                <a:close/>
                <a:moveTo>
                  <a:pt x="3285" y="2152"/>
                </a:moveTo>
                <a:cubicBezTo>
                  <a:pt x="3283" y="2154"/>
                  <a:pt x="3281" y="2156"/>
                  <a:pt x="3280" y="2158"/>
                </a:cubicBezTo>
                <a:cubicBezTo>
                  <a:pt x="3317" y="2158"/>
                  <a:pt x="3317" y="2158"/>
                  <a:pt x="3317" y="2158"/>
                </a:cubicBezTo>
                <a:cubicBezTo>
                  <a:pt x="3302" y="2144"/>
                  <a:pt x="3294" y="2143"/>
                  <a:pt x="3285" y="2152"/>
                </a:cubicBezTo>
                <a:close/>
                <a:moveTo>
                  <a:pt x="3396" y="2140"/>
                </a:moveTo>
                <a:cubicBezTo>
                  <a:pt x="3391" y="2139"/>
                  <a:pt x="3380" y="2144"/>
                  <a:pt x="3378" y="2149"/>
                </a:cubicBezTo>
                <a:cubicBezTo>
                  <a:pt x="3377" y="2151"/>
                  <a:pt x="3377" y="2155"/>
                  <a:pt x="3376" y="2158"/>
                </a:cubicBezTo>
                <a:cubicBezTo>
                  <a:pt x="3410" y="2158"/>
                  <a:pt x="3410" y="2158"/>
                  <a:pt x="3410" y="2158"/>
                </a:cubicBezTo>
                <a:cubicBezTo>
                  <a:pt x="3410" y="2149"/>
                  <a:pt x="3408" y="2142"/>
                  <a:pt x="3396" y="2140"/>
                </a:cubicBezTo>
                <a:close/>
                <a:moveTo>
                  <a:pt x="1015" y="1361"/>
                </a:moveTo>
                <a:cubicBezTo>
                  <a:pt x="985" y="1365"/>
                  <a:pt x="955" y="1368"/>
                  <a:pt x="919" y="1371"/>
                </a:cubicBezTo>
                <a:cubicBezTo>
                  <a:pt x="920" y="1398"/>
                  <a:pt x="920" y="1411"/>
                  <a:pt x="920" y="1424"/>
                </a:cubicBezTo>
                <a:cubicBezTo>
                  <a:pt x="919" y="1457"/>
                  <a:pt x="937" y="1484"/>
                  <a:pt x="965" y="1490"/>
                </a:cubicBezTo>
                <a:cubicBezTo>
                  <a:pt x="991" y="1496"/>
                  <a:pt x="1022" y="1490"/>
                  <a:pt x="1048" y="1480"/>
                </a:cubicBezTo>
                <a:cubicBezTo>
                  <a:pt x="1071" y="1470"/>
                  <a:pt x="1082" y="1422"/>
                  <a:pt x="1072" y="1395"/>
                </a:cubicBezTo>
                <a:cubicBezTo>
                  <a:pt x="1063" y="1368"/>
                  <a:pt x="1043" y="1357"/>
                  <a:pt x="1015" y="1361"/>
                </a:cubicBezTo>
                <a:close/>
                <a:moveTo>
                  <a:pt x="0" y="1832"/>
                </a:moveTo>
                <a:cubicBezTo>
                  <a:pt x="0" y="1949"/>
                  <a:pt x="0" y="1949"/>
                  <a:pt x="0" y="1949"/>
                </a:cubicBezTo>
                <a:cubicBezTo>
                  <a:pt x="26" y="1950"/>
                  <a:pt x="48" y="1927"/>
                  <a:pt x="64" y="1884"/>
                </a:cubicBezTo>
                <a:cubicBezTo>
                  <a:pt x="38" y="1852"/>
                  <a:pt x="18" y="1835"/>
                  <a:pt x="0" y="1832"/>
                </a:cubicBezTo>
                <a:close/>
                <a:moveTo>
                  <a:pt x="344" y="1021"/>
                </a:moveTo>
                <a:cubicBezTo>
                  <a:pt x="345" y="991"/>
                  <a:pt x="316" y="963"/>
                  <a:pt x="284" y="960"/>
                </a:cubicBezTo>
                <a:cubicBezTo>
                  <a:pt x="248" y="958"/>
                  <a:pt x="218" y="982"/>
                  <a:pt x="215" y="1018"/>
                </a:cubicBezTo>
                <a:cubicBezTo>
                  <a:pt x="212" y="1053"/>
                  <a:pt x="239" y="1085"/>
                  <a:pt x="273" y="1087"/>
                </a:cubicBezTo>
                <a:cubicBezTo>
                  <a:pt x="306" y="1089"/>
                  <a:pt x="343" y="1055"/>
                  <a:pt x="344" y="1021"/>
                </a:cubicBezTo>
                <a:close/>
                <a:moveTo>
                  <a:pt x="65" y="1557"/>
                </a:moveTo>
                <a:cubicBezTo>
                  <a:pt x="80" y="1529"/>
                  <a:pt x="52" y="1515"/>
                  <a:pt x="27" y="1498"/>
                </a:cubicBezTo>
                <a:cubicBezTo>
                  <a:pt x="18" y="1502"/>
                  <a:pt x="9" y="1506"/>
                  <a:pt x="0" y="1510"/>
                </a:cubicBezTo>
                <a:cubicBezTo>
                  <a:pt x="0" y="1582"/>
                  <a:pt x="0" y="1582"/>
                  <a:pt x="0" y="1582"/>
                </a:cubicBezTo>
                <a:cubicBezTo>
                  <a:pt x="4" y="1584"/>
                  <a:pt x="8" y="1585"/>
                  <a:pt x="12" y="1585"/>
                </a:cubicBezTo>
                <a:cubicBezTo>
                  <a:pt x="31" y="1583"/>
                  <a:pt x="56" y="1572"/>
                  <a:pt x="65" y="1557"/>
                </a:cubicBezTo>
                <a:close/>
                <a:moveTo>
                  <a:pt x="114" y="1944"/>
                </a:moveTo>
                <a:cubicBezTo>
                  <a:pt x="91" y="1967"/>
                  <a:pt x="95" y="1990"/>
                  <a:pt x="110" y="2016"/>
                </a:cubicBezTo>
                <a:cubicBezTo>
                  <a:pt x="126" y="2041"/>
                  <a:pt x="149" y="2042"/>
                  <a:pt x="178" y="2036"/>
                </a:cubicBezTo>
                <a:cubicBezTo>
                  <a:pt x="200" y="2008"/>
                  <a:pt x="208" y="1980"/>
                  <a:pt x="186" y="1955"/>
                </a:cubicBezTo>
                <a:cubicBezTo>
                  <a:pt x="168" y="1932"/>
                  <a:pt x="140" y="1934"/>
                  <a:pt x="114" y="1944"/>
                </a:cubicBezTo>
                <a:close/>
                <a:moveTo>
                  <a:pt x="179" y="1496"/>
                </a:moveTo>
                <a:cubicBezTo>
                  <a:pt x="157" y="1494"/>
                  <a:pt x="141" y="1503"/>
                  <a:pt x="143" y="1525"/>
                </a:cubicBezTo>
                <a:cubicBezTo>
                  <a:pt x="144" y="1539"/>
                  <a:pt x="156" y="1553"/>
                  <a:pt x="168" y="1577"/>
                </a:cubicBezTo>
                <a:cubicBezTo>
                  <a:pt x="189" y="1559"/>
                  <a:pt x="208" y="1550"/>
                  <a:pt x="211" y="1537"/>
                </a:cubicBezTo>
                <a:cubicBezTo>
                  <a:pt x="216" y="1516"/>
                  <a:pt x="204" y="1498"/>
                  <a:pt x="179" y="1496"/>
                </a:cubicBezTo>
                <a:close/>
                <a:moveTo>
                  <a:pt x="99" y="2120"/>
                </a:moveTo>
                <a:cubicBezTo>
                  <a:pt x="75" y="2118"/>
                  <a:pt x="55" y="2133"/>
                  <a:pt x="47" y="2158"/>
                </a:cubicBezTo>
                <a:cubicBezTo>
                  <a:pt x="154" y="2158"/>
                  <a:pt x="154" y="2158"/>
                  <a:pt x="154" y="2158"/>
                </a:cubicBezTo>
                <a:cubicBezTo>
                  <a:pt x="144" y="2138"/>
                  <a:pt x="123" y="2122"/>
                  <a:pt x="99" y="2120"/>
                </a:cubicBezTo>
                <a:close/>
                <a:moveTo>
                  <a:pt x="96" y="1272"/>
                </a:moveTo>
                <a:cubicBezTo>
                  <a:pt x="29" y="1285"/>
                  <a:pt x="15" y="1295"/>
                  <a:pt x="21" y="1326"/>
                </a:cubicBezTo>
                <a:cubicBezTo>
                  <a:pt x="28" y="1361"/>
                  <a:pt x="56" y="1368"/>
                  <a:pt x="125" y="1348"/>
                </a:cubicBezTo>
                <a:cubicBezTo>
                  <a:pt x="123" y="1317"/>
                  <a:pt x="131" y="1285"/>
                  <a:pt x="96" y="1272"/>
                </a:cubicBezTo>
                <a:close/>
                <a:moveTo>
                  <a:pt x="36" y="848"/>
                </a:moveTo>
                <a:cubicBezTo>
                  <a:pt x="41" y="823"/>
                  <a:pt x="23" y="789"/>
                  <a:pt x="0" y="778"/>
                </a:cubicBezTo>
                <a:cubicBezTo>
                  <a:pt x="0" y="891"/>
                  <a:pt x="0" y="891"/>
                  <a:pt x="0" y="891"/>
                </a:cubicBezTo>
                <a:cubicBezTo>
                  <a:pt x="18" y="882"/>
                  <a:pt x="32" y="866"/>
                  <a:pt x="36" y="848"/>
                </a:cubicBezTo>
                <a:close/>
                <a:moveTo>
                  <a:pt x="106" y="1774"/>
                </a:moveTo>
                <a:cubicBezTo>
                  <a:pt x="139" y="1787"/>
                  <a:pt x="162" y="1772"/>
                  <a:pt x="183" y="1724"/>
                </a:cubicBezTo>
                <a:cubicBezTo>
                  <a:pt x="167" y="1684"/>
                  <a:pt x="136" y="1673"/>
                  <a:pt x="97" y="1681"/>
                </a:cubicBezTo>
                <a:cubicBezTo>
                  <a:pt x="73" y="1741"/>
                  <a:pt x="75" y="1762"/>
                  <a:pt x="106" y="1774"/>
                </a:cubicBezTo>
                <a:close/>
                <a:moveTo>
                  <a:pt x="676" y="2079"/>
                </a:moveTo>
                <a:cubicBezTo>
                  <a:pt x="648" y="2074"/>
                  <a:pt x="609" y="2096"/>
                  <a:pt x="602" y="2123"/>
                </a:cubicBezTo>
                <a:cubicBezTo>
                  <a:pt x="599" y="2136"/>
                  <a:pt x="599" y="2148"/>
                  <a:pt x="602" y="2158"/>
                </a:cubicBezTo>
                <a:cubicBezTo>
                  <a:pt x="725" y="2158"/>
                  <a:pt x="725" y="2158"/>
                  <a:pt x="725" y="2158"/>
                </a:cubicBezTo>
                <a:cubicBezTo>
                  <a:pt x="715" y="2101"/>
                  <a:pt x="702" y="2084"/>
                  <a:pt x="676" y="2079"/>
                </a:cubicBezTo>
                <a:close/>
                <a:moveTo>
                  <a:pt x="15" y="1041"/>
                </a:moveTo>
                <a:cubicBezTo>
                  <a:pt x="10" y="1065"/>
                  <a:pt x="27" y="1094"/>
                  <a:pt x="48" y="1099"/>
                </a:cubicBezTo>
                <a:cubicBezTo>
                  <a:pt x="76" y="1106"/>
                  <a:pt x="109" y="1083"/>
                  <a:pt x="114" y="1056"/>
                </a:cubicBezTo>
                <a:cubicBezTo>
                  <a:pt x="117" y="1030"/>
                  <a:pt x="94" y="1002"/>
                  <a:pt x="68" y="999"/>
                </a:cubicBezTo>
                <a:cubicBezTo>
                  <a:pt x="45" y="997"/>
                  <a:pt x="19" y="1017"/>
                  <a:pt x="15" y="1041"/>
                </a:cubicBezTo>
                <a:close/>
                <a:moveTo>
                  <a:pt x="543" y="1304"/>
                </a:moveTo>
                <a:cubicBezTo>
                  <a:pt x="564" y="1285"/>
                  <a:pt x="561" y="1264"/>
                  <a:pt x="546" y="1244"/>
                </a:cubicBezTo>
                <a:cubicBezTo>
                  <a:pt x="527" y="1218"/>
                  <a:pt x="493" y="1226"/>
                  <a:pt x="457" y="1266"/>
                </a:cubicBezTo>
                <a:cubicBezTo>
                  <a:pt x="497" y="1317"/>
                  <a:pt x="519" y="1326"/>
                  <a:pt x="543" y="1304"/>
                </a:cubicBezTo>
                <a:close/>
                <a:moveTo>
                  <a:pt x="570" y="1656"/>
                </a:moveTo>
                <a:cubicBezTo>
                  <a:pt x="567" y="1632"/>
                  <a:pt x="546" y="1627"/>
                  <a:pt x="524" y="1626"/>
                </a:cubicBezTo>
                <a:cubicBezTo>
                  <a:pt x="485" y="1626"/>
                  <a:pt x="476" y="1650"/>
                  <a:pt x="476" y="1685"/>
                </a:cubicBezTo>
                <a:cubicBezTo>
                  <a:pt x="490" y="1698"/>
                  <a:pt x="505" y="1711"/>
                  <a:pt x="517" y="1721"/>
                </a:cubicBezTo>
                <a:cubicBezTo>
                  <a:pt x="561" y="1717"/>
                  <a:pt x="575" y="1691"/>
                  <a:pt x="570" y="1656"/>
                </a:cubicBezTo>
                <a:close/>
                <a:moveTo>
                  <a:pt x="487" y="1872"/>
                </a:moveTo>
                <a:cubicBezTo>
                  <a:pt x="479" y="1929"/>
                  <a:pt x="487" y="1951"/>
                  <a:pt x="519" y="1964"/>
                </a:cubicBezTo>
                <a:cubicBezTo>
                  <a:pt x="540" y="1972"/>
                  <a:pt x="558" y="1969"/>
                  <a:pt x="572" y="1951"/>
                </a:cubicBezTo>
                <a:cubicBezTo>
                  <a:pt x="589" y="1930"/>
                  <a:pt x="595" y="1908"/>
                  <a:pt x="577" y="1885"/>
                </a:cubicBezTo>
                <a:cubicBezTo>
                  <a:pt x="553" y="1855"/>
                  <a:pt x="523" y="1848"/>
                  <a:pt x="487" y="1872"/>
                </a:cubicBezTo>
                <a:close/>
                <a:moveTo>
                  <a:pt x="649" y="1476"/>
                </a:moveTo>
                <a:cubicBezTo>
                  <a:pt x="651" y="1452"/>
                  <a:pt x="628" y="1429"/>
                  <a:pt x="598" y="1425"/>
                </a:cubicBezTo>
                <a:cubicBezTo>
                  <a:pt x="570" y="1421"/>
                  <a:pt x="547" y="1441"/>
                  <a:pt x="544" y="1472"/>
                </a:cubicBezTo>
                <a:cubicBezTo>
                  <a:pt x="541" y="1497"/>
                  <a:pt x="565" y="1523"/>
                  <a:pt x="593" y="1524"/>
                </a:cubicBezTo>
                <a:cubicBezTo>
                  <a:pt x="617" y="1525"/>
                  <a:pt x="647" y="1500"/>
                  <a:pt x="649" y="1476"/>
                </a:cubicBezTo>
                <a:close/>
                <a:moveTo>
                  <a:pt x="369" y="1799"/>
                </a:moveTo>
                <a:cubicBezTo>
                  <a:pt x="372" y="1770"/>
                  <a:pt x="357" y="1757"/>
                  <a:pt x="317" y="1754"/>
                </a:cubicBezTo>
                <a:cubicBezTo>
                  <a:pt x="280" y="1751"/>
                  <a:pt x="258" y="1765"/>
                  <a:pt x="254" y="1797"/>
                </a:cubicBezTo>
                <a:cubicBezTo>
                  <a:pt x="250" y="1824"/>
                  <a:pt x="276" y="1858"/>
                  <a:pt x="301" y="1861"/>
                </a:cubicBezTo>
                <a:cubicBezTo>
                  <a:pt x="330" y="1865"/>
                  <a:pt x="366" y="1832"/>
                  <a:pt x="369" y="1799"/>
                </a:cubicBezTo>
                <a:close/>
                <a:moveTo>
                  <a:pt x="370" y="1504"/>
                </a:moveTo>
                <a:cubicBezTo>
                  <a:pt x="400" y="1541"/>
                  <a:pt x="430" y="1551"/>
                  <a:pt x="443" y="1528"/>
                </a:cubicBezTo>
                <a:cubicBezTo>
                  <a:pt x="450" y="1515"/>
                  <a:pt x="448" y="1488"/>
                  <a:pt x="439" y="1476"/>
                </a:cubicBezTo>
                <a:cubicBezTo>
                  <a:pt x="424" y="1456"/>
                  <a:pt x="400" y="1466"/>
                  <a:pt x="370" y="1504"/>
                </a:cubicBezTo>
                <a:close/>
                <a:moveTo>
                  <a:pt x="305" y="1361"/>
                </a:moveTo>
                <a:cubicBezTo>
                  <a:pt x="285" y="1369"/>
                  <a:pt x="263" y="1377"/>
                  <a:pt x="235" y="1389"/>
                </a:cubicBezTo>
                <a:cubicBezTo>
                  <a:pt x="252" y="1414"/>
                  <a:pt x="265" y="1433"/>
                  <a:pt x="278" y="1451"/>
                </a:cubicBezTo>
                <a:cubicBezTo>
                  <a:pt x="347" y="1420"/>
                  <a:pt x="350" y="1411"/>
                  <a:pt x="305" y="1361"/>
                </a:cubicBezTo>
                <a:close/>
                <a:moveTo>
                  <a:pt x="330" y="2158"/>
                </a:moveTo>
                <a:cubicBezTo>
                  <a:pt x="389" y="2158"/>
                  <a:pt x="389" y="2158"/>
                  <a:pt x="389" y="2158"/>
                </a:cubicBezTo>
                <a:cubicBezTo>
                  <a:pt x="384" y="2156"/>
                  <a:pt x="379" y="2155"/>
                  <a:pt x="372" y="2154"/>
                </a:cubicBezTo>
                <a:cubicBezTo>
                  <a:pt x="354" y="2152"/>
                  <a:pt x="341" y="2152"/>
                  <a:pt x="330" y="2158"/>
                </a:cubicBezTo>
                <a:close/>
                <a:moveTo>
                  <a:pt x="314" y="1926"/>
                </a:moveTo>
                <a:cubicBezTo>
                  <a:pt x="291" y="1940"/>
                  <a:pt x="272" y="1988"/>
                  <a:pt x="286" y="2015"/>
                </a:cubicBezTo>
                <a:cubicBezTo>
                  <a:pt x="294" y="2032"/>
                  <a:pt x="316" y="2049"/>
                  <a:pt x="334" y="2053"/>
                </a:cubicBezTo>
                <a:cubicBezTo>
                  <a:pt x="366" y="2059"/>
                  <a:pt x="389" y="2023"/>
                  <a:pt x="401" y="1956"/>
                </a:cubicBezTo>
                <a:cubicBezTo>
                  <a:pt x="360" y="1914"/>
                  <a:pt x="344" y="1908"/>
                  <a:pt x="314" y="1926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451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9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2570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2557A-7053-4340-A874-8AB926A8EDA1}" type="datetimeFigureOut">
              <a:rPr lang="en-US" smtClean="0"/>
              <a:pPr/>
              <a:t>3/15/2016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2578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  <p:sldLayoutId id="214748378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1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30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4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4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6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0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IN" dirty="0" smtClean="0"/>
              <a:t>A Brief on Factory Act - 1948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684889"/>
            <a:ext cx="3793678" cy="1298248"/>
          </a:xfrm>
        </p:spPr>
        <p:txBody>
          <a:bodyPr>
            <a:normAutofit fontScale="92500" lnSpcReduction="20000"/>
          </a:bodyPr>
          <a:lstStyle/>
          <a:p>
            <a:r>
              <a:rPr lang="en-IN" dirty="0" smtClean="0"/>
              <a:t>More beneficial for </a:t>
            </a:r>
          </a:p>
          <a:p>
            <a:r>
              <a:rPr lang="en-IN" dirty="0" smtClean="0"/>
              <a:t>1- Internal Auditor</a:t>
            </a:r>
          </a:p>
          <a:p>
            <a:r>
              <a:rPr lang="en-IN" dirty="0" smtClean="0"/>
              <a:t>2- CS (Executive student)</a:t>
            </a:r>
            <a:endParaRPr lang="en-IN" dirty="0"/>
          </a:p>
        </p:txBody>
      </p:sp>
      <p:sp>
        <p:nvSpPr>
          <p:cNvPr id="4" name="Oval 3"/>
          <p:cNvSpPr/>
          <p:nvPr/>
        </p:nvSpPr>
        <p:spPr>
          <a:xfrm>
            <a:off x="2279560" y="2833353"/>
            <a:ext cx="2910626" cy="9916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By</a:t>
            </a:r>
          </a:p>
          <a:p>
            <a:pPr algn="ctr"/>
            <a:r>
              <a:rPr lang="en-IN" dirty="0" smtClean="0"/>
              <a:t>CA </a:t>
            </a:r>
            <a:r>
              <a:rPr lang="en-IN" dirty="0" err="1" smtClean="0"/>
              <a:t>Anshul</a:t>
            </a:r>
            <a:r>
              <a:rPr lang="en-IN" dirty="0" smtClean="0"/>
              <a:t> Singhal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3027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56717804"/>
              </p:ext>
            </p:extLst>
          </p:nvPr>
        </p:nvGraphicFramePr>
        <p:xfrm>
          <a:off x="221471" y="244699"/>
          <a:ext cx="11755881" cy="6465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710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35032746"/>
              </p:ext>
            </p:extLst>
          </p:nvPr>
        </p:nvGraphicFramePr>
        <p:xfrm>
          <a:off x="334851" y="255222"/>
          <a:ext cx="11475076" cy="6390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264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100000">
              <a:schemeClr val="accent2">
                <a:lumMod val="0"/>
                <a:lumOff val="100000"/>
              </a:schemeClr>
            </a:gs>
            <a:gs pos="37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474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IN" dirty="0" smtClean="0"/>
              <a:t>Site Appraisal Committees</a:t>
            </a:r>
            <a:endParaRPr lang="en-IN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156214516"/>
              </p:ext>
            </p:extLst>
          </p:nvPr>
        </p:nvGraphicFramePr>
        <p:xfrm>
          <a:off x="517524" y="193183"/>
          <a:ext cx="11524222" cy="6664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890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100000">
              <a:schemeClr val="accent2">
                <a:lumMod val="0"/>
                <a:lumOff val="100000"/>
              </a:schemeClr>
            </a:gs>
            <a:gs pos="37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474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IN" dirty="0" smtClean="0"/>
              <a:t>Inquiry Committee</a:t>
            </a:r>
            <a:endParaRPr lang="en-IN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399167102"/>
              </p:ext>
            </p:extLst>
          </p:nvPr>
        </p:nvGraphicFramePr>
        <p:xfrm>
          <a:off x="517524" y="1558344"/>
          <a:ext cx="11524222" cy="5299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571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1060" y="901532"/>
            <a:ext cx="4599904" cy="1293028"/>
          </a:xfrm>
        </p:spPr>
        <p:txBody>
          <a:bodyPr/>
          <a:lstStyle/>
          <a:p>
            <a:r>
              <a:rPr lang="en-IN" dirty="0" smtClean="0"/>
              <a:t>Thanking You</a:t>
            </a: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347" y="1983345"/>
            <a:ext cx="5215944" cy="46363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val 4"/>
          <p:cNvSpPr/>
          <p:nvPr/>
        </p:nvSpPr>
        <p:spPr>
          <a:xfrm>
            <a:off x="1506828" y="2194560"/>
            <a:ext cx="4597758" cy="442518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CA </a:t>
            </a:r>
            <a:r>
              <a:rPr lang="en-IN" dirty="0" err="1" smtClean="0"/>
              <a:t>Anshul</a:t>
            </a:r>
            <a:r>
              <a:rPr lang="en-IN" dirty="0" smtClean="0"/>
              <a:t> Singhal</a:t>
            </a:r>
          </a:p>
          <a:p>
            <a:pPr algn="ctr"/>
            <a:r>
              <a:rPr lang="en-IN" sz="1400" dirty="0" smtClean="0"/>
              <a:t>(BCOM, MBA, MIMA, ACA, DISA)</a:t>
            </a:r>
          </a:p>
          <a:p>
            <a:pPr algn="ctr"/>
            <a:endParaRPr lang="en-IN" sz="1400" dirty="0" smtClean="0"/>
          </a:p>
          <a:p>
            <a:pPr algn="ctr"/>
            <a:r>
              <a:rPr lang="en-IN" dirty="0" smtClean="0"/>
              <a:t>D-18, 1</a:t>
            </a:r>
            <a:r>
              <a:rPr lang="en-IN" baseline="30000" dirty="0" smtClean="0"/>
              <a:t>st</a:t>
            </a:r>
            <a:r>
              <a:rPr lang="en-IN" dirty="0" smtClean="0"/>
              <a:t> floor, </a:t>
            </a:r>
            <a:r>
              <a:rPr lang="en-IN" dirty="0" err="1" smtClean="0"/>
              <a:t>Shakarpur</a:t>
            </a:r>
            <a:endParaRPr lang="en-IN" dirty="0" smtClean="0"/>
          </a:p>
          <a:p>
            <a:pPr algn="ctr"/>
            <a:r>
              <a:rPr lang="en-IN" dirty="0" smtClean="0"/>
              <a:t>Delhi -92</a:t>
            </a:r>
          </a:p>
          <a:p>
            <a:pPr algn="ctr"/>
            <a:r>
              <a:rPr lang="en-IN" dirty="0" smtClean="0"/>
              <a:t>PN. 8505975170</a:t>
            </a:r>
          </a:p>
          <a:p>
            <a:pPr algn="ctr"/>
            <a:r>
              <a:rPr lang="en-IN" sz="1600" dirty="0" smtClean="0"/>
              <a:t>Anshulca.Singhal@gmail.com</a:t>
            </a: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428502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011485116"/>
              </p:ext>
            </p:extLst>
          </p:nvPr>
        </p:nvGraphicFramePr>
        <p:xfrm>
          <a:off x="154704" y="169332"/>
          <a:ext cx="11774312" cy="6536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935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46000">
              <a:schemeClr val="accent5">
                <a:lumMod val="95000"/>
                <a:lumOff val="5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9" y="272131"/>
            <a:ext cx="8770571" cy="60323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u="sng" dirty="0" smtClean="0"/>
              <a:t>Applicability of factory Act</a:t>
            </a:r>
            <a:endParaRPr lang="en-IN" b="1" u="sng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75859664"/>
              </p:ext>
            </p:extLst>
          </p:nvPr>
        </p:nvGraphicFramePr>
        <p:xfrm>
          <a:off x="1383255" y="1042384"/>
          <a:ext cx="11079201" cy="1237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742134844"/>
              </p:ext>
            </p:extLst>
          </p:nvPr>
        </p:nvGraphicFramePr>
        <p:xfrm>
          <a:off x="3254983" y="2422317"/>
          <a:ext cx="8580701" cy="4347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80127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90405892"/>
              </p:ext>
            </p:extLst>
          </p:nvPr>
        </p:nvGraphicFramePr>
        <p:xfrm>
          <a:off x="512293" y="178753"/>
          <a:ext cx="11130208" cy="6363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375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48435323"/>
              </p:ext>
            </p:extLst>
          </p:nvPr>
        </p:nvGraphicFramePr>
        <p:xfrm>
          <a:off x="0" y="128588"/>
          <a:ext cx="11872913" cy="6529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12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631" y="0"/>
            <a:ext cx="8897565" cy="760393"/>
          </a:xfrm>
        </p:spPr>
        <p:txBody>
          <a:bodyPr/>
          <a:lstStyle/>
          <a:p>
            <a:pPr algn="ctr"/>
            <a:r>
              <a:rPr lang="en-IN" dirty="0" smtClean="0"/>
              <a:t>Working Hours </a:t>
            </a:r>
            <a:endParaRPr lang="en-IN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79134895"/>
              </p:ext>
            </p:extLst>
          </p:nvPr>
        </p:nvGraphicFramePr>
        <p:xfrm>
          <a:off x="157164" y="974705"/>
          <a:ext cx="11678522" cy="5883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604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5478767" cy="962025"/>
          </a:xfrm>
        </p:spPr>
        <p:txBody>
          <a:bodyPr/>
          <a:lstStyle/>
          <a:p>
            <a:r>
              <a:rPr lang="en-IN" dirty="0" smtClean="0"/>
              <a:t>Officer for factories Act</a:t>
            </a:r>
            <a:endParaRPr lang="en-IN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239690673"/>
              </p:ext>
            </p:extLst>
          </p:nvPr>
        </p:nvGraphicFramePr>
        <p:xfrm>
          <a:off x="2550017" y="338137"/>
          <a:ext cx="10290219" cy="1504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6170489" y="693714"/>
            <a:ext cx="1414462" cy="115728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6525363" y="579414"/>
            <a:ext cx="942975" cy="1271588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34222116"/>
              </p:ext>
            </p:extLst>
          </p:nvPr>
        </p:nvGraphicFramePr>
        <p:xfrm>
          <a:off x="677333" y="1571625"/>
          <a:ext cx="10218193" cy="5086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54597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976313"/>
          </a:xfrm>
        </p:spPr>
        <p:txBody>
          <a:bodyPr/>
          <a:lstStyle/>
          <a:p>
            <a:pPr algn="ctr"/>
            <a:r>
              <a:rPr lang="en-IN" dirty="0" smtClean="0"/>
              <a:t>Notices</a:t>
            </a:r>
            <a:endParaRPr lang="en-IN" dirty="0"/>
          </a:p>
        </p:txBody>
      </p:sp>
      <p:sp>
        <p:nvSpPr>
          <p:cNvPr id="4" name="Oval 3"/>
          <p:cNvSpPr/>
          <p:nvPr/>
        </p:nvSpPr>
        <p:spPr>
          <a:xfrm>
            <a:off x="9944100" y="2243138"/>
            <a:ext cx="1843088" cy="244316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Inspector under factories Act</a:t>
            </a:r>
          </a:p>
          <a:p>
            <a:pPr algn="ctr"/>
            <a:r>
              <a:rPr lang="en-IN" dirty="0" smtClean="0"/>
              <a:t>(District Magistrate)</a:t>
            </a:r>
            <a:endParaRPr lang="en-IN" dirty="0"/>
          </a:p>
        </p:txBody>
      </p:sp>
      <p:sp>
        <p:nvSpPr>
          <p:cNvPr id="5" name="Smiley Face 4"/>
          <p:cNvSpPr/>
          <p:nvPr/>
        </p:nvSpPr>
        <p:spPr>
          <a:xfrm>
            <a:off x="4683885" y="2002162"/>
            <a:ext cx="2840596" cy="1996426"/>
          </a:xfrm>
          <a:prstGeom prst="smileyFac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Occupier (director if Company)</a:t>
            </a:r>
            <a:endParaRPr lang="en-IN" dirty="0"/>
          </a:p>
        </p:txBody>
      </p:sp>
      <p:sp>
        <p:nvSpPr>
          <p:cNvPr id="6" name="Donut 5"/>
          <p:cNvSpPr/>
          <p:nvPr/>
        </p:nvSpPr>
        <p:spPr>
          <a:xfrm>
            <a:off x="514350" y="1114425"/>
            <a:ext cx="2486025" cy="1885950"/>
          </a:xfrm>
          <a:prstGeom prst="donu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solidFill>
                  <a:schemeClr val="tx1"/>
                </a:solidFill>
              </a:rPr>
              <a:t>Manager Appoints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" name="Donut 6"/>
          <p:cNvSpPr/>
          <p:nvPr/>
        </p:nvSpPr>
        <p:spPr>
          <a:xfrm>
            <a:off x="514349" y="3171825"/>
            <a:ext cx="2486025" cy="1885950"/>
          </a:xfrm>
          <a:prstGeom prst="donu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solidFill>
                  <a:schemeClr val="tx1"/>
                </a:solidFill>
              </a:rPr>
              <a:t>Use of premises as a factory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3000375" y="1262062"/>
            <a:ext cx="6343650" cy="11430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Within 7 days</a:t>
            </a:r>
            <a:endParaRPr lang="en-IN" dirty="0"/>
          </a:p>
        </p:txBody>
      </p:sp>
      <p:sp>
        <p:nvSpPr>
          <p:cNvPr id="9" name="Right Arrow 8"/>
          <p:cNvSpPr/>
          <p:nvPr/>
        </p:nvSpPr>
        <p:spPr>
          <a:xfrm>
            <a:off x="3118364" y="3543300"/>
            <a:ext cx="6343650" cy="114300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Before 15 days, in case of resumption of </a:t>
            </a:r>
            <a:r>
              <a:rPr lang="en-IN" smtClean="0"/>
              <a:t>seasonal factory – 30 days</a:t>
            </a:r>
            <a:endParaRPr lang="en-IN" dirty="0"/>
          </a:p>
        </p:txBody>
      </p:sp>
      <p:sp>
        <p:nvSpPr>
          <p:cNvPr id="13" name="Donut 12"/>
          <p:cNvSpPr/>
          <p:nvPr/>
        </p:nvSpPr>
        <p:spPr>
          <a:xfrm>
            <a:off x="396359" y="5229225"/>
            <a:ext cx="2486025" cy="1574845"/>
          </a:xfrm>
          <a:prstGeom prst="donu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solidFill>
                  <a:schemeClr val="tx1"/>
                </a:solidFill>
              </a:rPr>
              <a:t>Application for extension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0161432" y="5229225"/>
            <a:ext cx="1468192" cy="12230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Including state </a:t>
            </a:r>
            <a:r>
              <a:rPr lang="en-IN" dirty="0" err="1" smtClean="0"/>
              <a:t>Govt</a:t>
            </a:r>
            <a:r>
              <a:rPr lang="en-IN" dirty="0" smtClean="0"/>
              <a:t> for extension</a:t>
            </a:r>
            <a:endParaRPr lang="en-IN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000374" y="5962918"/>
            <a:ext cx="6943726" cy="12879"/>
          </a:xfrm>
          <a:prstGeom prst="straightConnector1">
            <a:avLst/>
          </a:prstGeom>
          <a:ln w="76200">
            <a:solidFill>
              <a:srgbClr val="FFFF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3219718" y="6104586"/>
            <a:ext cx="6724382" cy="3477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dirty="0" smtClean="0"/>
              <a:t>Case 1: Approval not granted, deemed granted after 3 months</a:t>
            </a:r>
          </a:p>
          <a:p>
            <a:r>
              <a:rPr lang="en-IN" dirty="0" smtClean="0"/>
              <a:t>Case 2: application rejected, can file appeal within 30 days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046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 smtClean="0"/>
              <a:t>Age under Factories act</a:t>
            </a:r>
            <a:endParaRPr lang="en-IN" dirty="0"/>
          </a:p>
        </p:txBody>
      </p:sp>
      <p:sp>
        <p:nvSpPr>
          <p:cNvPr id="4" name="Minus 3"/>
          <p:cNvSpPr/>
          <p:nvPr/>
        </p:nvSpPr>
        <p:spPr>
          <a:xfrm>
            <a:off x="193182" y="2065866"/>
            <a:ext cx="11998818" cy="83187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Vertical Scroll 4"/>
          <p:cNvSpPr/>
          <p:nvPr/>
        </p:nvSpPr>
        <p:spPr>
          <a:xfrm>
            <a:off x="7817476" y="1803042"/>
            <a:ext cx="1171978" cy="1442434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18 </a:t>
            </a:r>
            <a:r>
              <a:rPr lang="en-IN" dirty="0" err="1" smtClean="0"/>
              <a:t>Yrs</a:t>
            </a:r>
            <a:endParaRPr lang="en-IN" dirty="0"/>
          </a:p>
        </p:txBody>
      </p:sp>
      <p:sp>
        <p:nvSpPr>
          <p:cNvPr id="6" name="Vertical Scroll 5"/>
          <p:cNvSpPr/>
          <p:nvPr/>
        </p:nvSpPr>
        <p:spPr>
          <a:xfrm>
            <a:off x="5856713" y="1803042"/>
            <a:ext cx="1171978" cy="1442434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15 </a:t>
            </a:r>
            <a:r>
              <a:rPr lang="en-IN" dirty="0" err="1" smtClean="0"/>
              <a:t>Yrs</a:t>
            </a:r>
            <a:endParaRPr lang="en-IN" dirty="0"/>
          </a:p>
        </p:txBody>
      </p:sp>
      <p:sp>
        <p:nvSpPr>
          <p:cNvPr id="7" name="Vertical Scroll 6"/>
          <p:cNvSpPr/>
          <p:nvPr/>
        </p:nvSpPr>
        <p:spPr>
          <a:xfrm>
            <a:off x="3704354" y="1760589"/>
            <a:ext cx="1171978" cy="1442434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14 </a:t>
            </a:r>
            <a:r>
              <a:rPr lang="en-IN" dirty="0" err="1" smtClean="0"/>
              <a:t>Yrs</a:t>
            </a:r>
            <a:endParaRPr lang="en-IN" dirty="0"/>
          </a:p>
        </p:txBody>
      </p:sp>
      <p:sp>
        <p:nvSpPr>
          <p:cNvPr id="8" name="Regular Pentagon 7"/>
          <p:cNvSpPr/>
          <p:nvPr/>
        </p:nvSpPr>
        <p:spPr>
          <a:xfrm>
            <a:off x="9607639" y="4198513"/>
            <a:ext cx="2584361" cy="2228045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Between 15 to 18 called </a:t>
            </a:r>
            <a:r>
              <a:rPr lang="en-IN" sz="2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Adolescent</a:t>
            </a:r>
            <a:endParaRPr lang="en-IN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7340958" y="2588654"/>
            <a:ext cx="2704563" cy="21378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rved Up Ribbon 11"/>
          <p:cNvSpPr/>
          <p:nvPr/>
        </p:nvSpPr>
        <p:spPr>
          <a:xfrm>
            <a:off x="9778239" y="1944710"/>
            <a:ext cx="1980172" cy="1068946"/>
          </a:xfrm>
          <a:prstGeom prst="ellipse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Adult</a:t>
            </a:r>
            <a:endParaRPr lang="en-IN" dirty="0"/>
          </a:p>
        </p:txBody>
      </p:sp>
      <p:sp>
        <p:nvSpPr>
          <p:cNvPr id="13" name="Flowchart: Document 12"/>
          <p:cNvSpPr/>
          <p:nvPr/>
        </p:nvSpPr>
        <p:spPr>
          <a:xfrm>
            <a:off x="4356324" y="4726546"/>
            <a:ext cx="2086378" cy="1275009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Child</a:t>
            </a:r>
            <a:endParaRPr lang="en-IN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499279" y="2588654"/>
            <a:ext cx="51515" cy="21378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arallelogram 2"/>
          <p:cNvSpPr/>
          <p:nvPr/>
        </p:nvSpPr>
        <p:spPr>
          <a:xfrm>
            <a:off x="685801" y="1760589"/>
            <a:ext cx="2077367" cy="1793980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Not allow to work before 14 </a:t>
            </a:r>
            <a:r>
              <a:rPr lang="en-IN" dirty="0" err="1" smtClean="0"/>
              <a:t>Yrs</a:t>
            </a:r>
            <a:endParaRPr lang="en-IN" dirty="0" smtClean="0"/>
          </a:p>
          <a:p>
            <a:pPr algn="ctr"/>
            <a:r>
              <a:rPr lang="en-IN" b="1" dirty="0" smtClean="0">
                <a:solidFill>
                  <a:srgbClr val="92D050"/>
                </a:solidFill>
              </a:rPr>
              <a:t>Penalty </a:t>
            </a:r>
            <a:r>
              <a:rPr lang="en-IN" b="1" dirty="0" err="1" smtClean="0">
                <a:solidFill>
                  <a:srgbClr val="92D050"/>
                </a:solidFill>
              </a:rPr>
              <a:t>Rs</a:t>
            </a:r>
            <a:r>
              <a:rPr lang="en-IN" b="1" dirty="0" smtClean="0">
                <a:solidFill>
                  <a:srgbClr val="92D050"/>
                </a:solidFill>
              </a:rPr>
              <a:t>. 1,000/-</a:t>
            </a:r>
            <a:endParaRPr lang="en-IN" b="1" dirty="0">
              <a:solidFill>
                <a:srgbClr val="92D050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4876332" y="3554569"/>
            <a:ext cx="3198722" cy="12879"/>
          </a:xfrm>
          <a:prstGeom prst="line">
            <a:avLst/>
          </a:prstGeom>
          <a:ln w="76200">
            <a:headEnd type="triangle" w="med" len="med"/>
            <a:tailEnd type="triangl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owchart: Magnetic Disk 13"/>
          <p:cNvSpPr/>
          <p:nvPr/>
        </p:nvSpPr>
        <p:spPr>
          <a:xfrm>
            <a:off x="6754969" y="3597022"/>
            <a:ext cx="2423844" cy="312575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Needs to provide </a:t>
            </a:r>
            <a:r>
              <a:rPr lang="en-IN" sz="2000" b="1" dirty="0" smtClean="0"/>
              <a:t>certificate of fitness  </a:t>
            </a:r>
            <a:r>
              <a:rPr lang="en-IN" sz="2000" b="1" dirty="0" smtClean="0">
                <a:solidFill>
                  <a:srgbClr val="FFFF00"/>
                </a:solidFill>
              </a:rPr>
              <a:t>(valid for 12 M)</a:t>
            </a:r>
          </a:p>
          <a:p>
            <a:pPr algn="ctr"/>
            <a:r>
              <a:rPr lang="en-IN" sz="2000" dirty="0" smtClean="0"/>
              <a:t>By certifying surgeon</a:t>
            </a:r>
          </a:p>
          <a:p>
            <a:pPr algn="ctr"/>
            <a:r>
              <a:rPr lang="en-IN" sz="2000" dirty="0" smtClean="0"/>
              <a:t>Max W. hrs 4.5 Hrs</a:t>
            </a:r>
          </a:p>
          <a:p>
            <a:pPr algn="ctr"/>
            <a:r>
              <a:rPr lang="en-IN" sz="20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(if provided wrong penalty </a:t>
            </a:r>
            <a:r>
              <a:rPr lang="en-IN" sz="20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Rs</a:t>
            </a:r>
            <a:r>
              <a:rPr lang="en-IN" sz="20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1000 + 2Month)</a:t>
            </a:r>
            <a:endParaRPr lang="en-IN" sz="20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28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62327"/>
      </a:dk2>
      <a:lt2>
        <a:srgbClr val="FDFCFA"/>
      </a:lt2>
      <a:accent1>
        <a:srgbClr val="856835"/>
      </a:accent1>
      <a:accent2>
        <a:srgbClr val="454F52"/>
      </a:accent2>
      <a:accent3>
        <a:srgbClr val="236869"/>
      </a:accent3>
      <a:accent4>
        <a:srgbClr val="AD6675"/>
      </a:accent4>
      <a:accent5>
        <a:srgbClr val="795272"/>
      </a:accent5>
      <a:accent6>
        <a:srgbClr val="387D9D"/>
      </a:accent6>
      <a:hlink>
        <a:srgbClr val="387D9D"/>
      </a:hlink>
      <a:folHlink>
        <a:srgbClr val="AD6675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7BB72121-E1DC-4E3B-8C88-6F44201D420D}"/>
    </a:ext>
  </a:extLst>
</a:theme>
</file>

<file path=ppt/theme/theme10.xml><?xml version="1.0" encoding="utf-8"?>
<a:theme xmlns:a="http://schemas.openxmlformats.org/drawingml/2006/main" name="1_Berlin">
  <a:themeElements>
    <a:clrScheme name="Berlin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1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12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1_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ppt/theme/theme4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5.xml><?xml version="1.0" encoding="utf-8"?>
<a:theme xmlns:a="http://schemas.openxmlformats.org/drawingml/2006/main" name="2_Feathered">
  <a:themeElements>
    <a:clrScheme name="Feathered">
      <a:dk1>
        <a:sysClr val="windowText" lastClr="000000"/>
      </a:dk1>
      <a:lt1>
        <a:sysClr val="window" lastClr="FFFFFF"/>
      </a:lt1>
      <a:dk2>
        <a:srgbClr val="1E1217"/>
      </a:dk2>
      <a:lt2>
        <a:srgbClr val="FAFDFD"/>
      </a:lt2>
      <a:accent1>
        <a:srgbClr val="78475D"/>
      </a:accent1>
      <a:accent2>
        <a:srgbClr val="A7D068"/>
      </a:accent2>
      <a:accent3>
        <a:srgbClr val="78C5CF"/>
      </a:accent3>
      <a:accent4>
        <a:srgbClr val="D36E88"/>
      </a:accent4>
      <a:accent5>
        <a:srgbClr val="D3C588"/>
      </a:accent5>
      <a:accent6>
        <a:srgbClr val="ED9E57"/>
      </a:accent6>
      <a:hlink>
        <a:srgbClr val="78C5CF"/>
      </a:hlink>
      <a:folHlink>
        <a:srgbClr val="D36E88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E2D42CFC-65DC-41E3-8961-A8E5A2991312}"/>
    </a:ext>
  </a:extLst>
</a:theme>
</file>

<file path=ppt/theme/theme6.xml><?xml version="1.0" encoding="utf-8"?>
<a:theme xmlns:a="http://schemas.openxmlformats.org/drawingml/2006/main" name="3_Feathered">
  <a:themeElements>
    <a:clrScheme name="Feathered">
      <a:dk1>
        <a:sysClr val="windowText" lastClr="000000"/>
      </a:dk1>
      <a:lt1>
        <a:sysClr val="window" lastClr="FFFFFF"/>
      </a:lt1>
      <a:dk2>
        <a:srgbClr val="1C181C"/>
      </a:dk2>
      <a:lt2>
        <a:srgbClr val="FEFCF7"/>
      </a:lt2>
      <a:accent1>
        <a:srgbClr val="72626E"/>
      </a:accent1>
      <a:accent2>
        <a:srgbClr val="AD8082"/>
      </a:accent2>
      <a:accent3>
        <a:srgbClr val="E9B29A"/>
      </a:accent3>
      <a:accent4>
        <a:srgbClr val="72A59F"/>
      </a:accent4>
      <a:accent5>
        <a:srgbClr val="798375"/>
      </a:accent5>
      <a:accent6>
        <a:srgbClr val="336971"/>
      </a:accent6>
      <a:hlink>
        <a:srgbClr val="72A59F"/>
      </a:hlink>
      <a:folHlink>
        <a:srgbClr val="72626E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0DE630C6-BBA0-46FD-9C6B-084D4C5F4F3C}"/>
    </a:ext>
  </a:extLst>
</a:theme>
</file>

<file path=ppt/theme/theme7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8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9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166</TotalTime>
  <Words>617</Words>
  <Application>Microsoft Office PowerPoint</Application>
  <PresentationFormat>Widescreen</PresentationFormat>
  <Paragraphs>147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14</vt:i4>
      </vt:variant>
    </vt:vector>
  </HeadingPairs>
  <TitlesOfParts>
    <vt:vector size="35" baseType="lpstr">
      <vt:lpstr>Arial</vt:lpstr>
      <vt:lpstr>Calibri</vt:lpstr>
      <vt:lpstr>Calibri Light</vt:lpstr>
      <vt:lpstr>Century Gothic</vt:lpstr>
      <vt:lpstr>Century Schoolbook</vt:lpstr>
      <vt:lpstr>Corbel</vt:lpstr>
      <vt:lpstr>Trebuchet MS</vt:lpstr>
      <vt:lpstr>Tw Cen MT</vt:lpstr>
      <vt:lpstr>Wingdings 3</vt:lpstr>
      <vt:lpstr>Feathered</vt:lpstr>
      <vt:lpstr>Ion</vt:lpstr>
      <vt:lpstr>1_Feathered</vt:lpstr>
      <vt:lpstr>Droplet</vt:lpstr>
      <vt:lpstr>2_Feathered</vt:lpstr>
      <vt:lpstr>3_Feathered</vt:lpstr>
      <vt:lpstr>Facet</vt:lpstr>
      <vt:lpstr>Celestial</vt:lpstr>
      <vt:lpstr>Berlin</vt:lpstr>
      <vt:lpstr>1_Berlin</vt:lpstr>
      <vt:lpstr>Wisp</vt:lpstr>
      <vt:lpstr>Vapor Trail</vt:lpstr>
      <vt:lpstr>A Brief on Factory Act - 1948</vt:lpstr>
      <vt:lpstr>PowerPoint Presentation</vt:lpstr>
      <vt:lpstr>Applicability of factory Act</vt:lpstr>
      <vt:lpstr>PowerPoint Presentation</vt:lpstr>
      <vt:lpstr>PowerPoint Presentation</vt:lpstr>
      <vt:lpstr>Working Hours </vt:lpstr>
      <vt:lpstr>Officer for factories Act</vt:lpstr>
      <vt:lpstr>Notices</vt:lpstr>
      <vt:lpstr>Age under Factories act</vt:lpstr>
      <vt:lpstr>PowerPoint Presentation</vt:lpstr>
      <vt:lpstr>PowerPoint Presentation</vt:lpstr>
      <vt:lpstr>Site Appraisal Committees</vt:lpstr>
      <vt:lpstr>Inquiry Committee</vt:lpstr>
      <vt:lpstr>Thanking You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Brief on Factory Act</dc:title>
  <dc:creator>ANSHUL</dc:creator>
  <cp:lastModifiedBy>ANSHUL</cp:lastModifiedBy>
  <cp:revision>54</cp:revision>
  <dcterms:created xsi:type="dcterms:W3CDTF">2016-03-04T13:24:34Z</dcterms:created>
  <dcterms:modified xsi:type="dcterms:W3CDTF">2016-03-15T09:43:44Z</dcterms:modified>
</cp:coreProperties>
</file>