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8" r:id="rId2"/>
    <p:sldMasterId id="2147483710" r:id="rId3"/>
    <p:sldMasterId id="2147483735" r:id="rId4"/>
    <p:sldMasterId id="2147483748" r:id="rId5"/>
    <p:sldMasterId id="2147483760" r:id="rId6"/>
  </p:sldMasterIdLst>
  <p:notesMasterIdLst>
    <p:notesMasterId r:id="rId18"/>
  </p:notesMasterIdLst>
  <p:sldIdLst>
    <p:sldId id="256" r:id="rId7"/>
    <p:sldId id="268" r:id="rId8"/>
    <p:sldId id="257" r:id="rId9"/>
    <p:sldId id="258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A4495-4841-4EDB-9ED2-B82F6C173652}" type="datetimeFigureOut">
              <a:rPr lang="en-IN" smtClean="0"/>
              <a:pPr/>
              <a:t>7/15/2013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F182D-06C8-4C7A-B776-6513396E905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532106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182D-06C8-4C7A-B776-6513396E9057}" type="slidenum">
              <a:rPr lang="en-IN" smtClean="0"/>
              <a:pPr/>
              <a:t>1</a:t>
            </a:fld>
            <a:endParaRPr lang="en-I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182D-06C8-4C7A-B776-6513396E9057}" type="slidenum">
              <a:rPr lang="en-IN" smtClean="0"/>
              <a:pPr/>
              <a:t>10</a:t>
            </a:fld>
            <a:endParaRPr lang="en-I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182D-06C8-4C7A-B776-6513396E9057}" type="slidenum">
              <a:rPr lang="en-IN" smtClean="0"/>
              <a:pPr/>
              <a:t>11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182D-06C8-4C7A-B776-6513396E9057}" type="slidenum">
              <a:rPr lang="en-IN" smtClean="0"/>
              <a:pPr/>
              <a:t>2</a:t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182D-06C8-4C7A-B776-6513396E9057}" type="slidenum">
              <a:rPr lang="en-IN" smtClean="0"/>
              <a:pPr/>
              <a:t>3</a:t>
            </a:fld>
            <a:endParaRPr lang="en-I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182D-06C8-4C7A-B776-6513396E9057}" type="slidenum">
              <a:rPr lang="en-IN" smtClean="0"/>
              <a:pPr/>
              <a:t>4</a:t>
            </a:fld>
            <a:endParaRPr lang="en-I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182D-06C8-4C7A-B776-6513396E9057}" type="slidenum">
              <a:rPr lang="en-IN" smtClean="0"/>
              <a:pPr/>
              <a:t>5</a:t>
            </a:fld>
            <a:endParaRPr lang="en-I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182D-06C8-4C7A-B776-6513396E9057}" type="slidenum">
              <a:rPr lang="en-IN" smtClean="0"/>
              <a:pPr/>
              <a:t>6</a:t>
            </a:fld>
            <a:endParaRPr lang="en-I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182D-06C8-4C7A-B776-6513396E9057}" type="slidenum">
              <a:rPr lang="en-IN" smtClean="0"/>
              <a:pPr/>
              <a:t>7</a:t>
            </a:fld>
            <a:endParaRPr lang="en-I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182D-06C8-4C7A-B776-6513396E9057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684791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182D-06C8-4C7A-B776-6513396E9057}" type="slidenum">
              <a:rPr lang="en-IN" smtClean="0"/>
              <a:pPr/>
              <a:t>9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AA2FCE4B-252A-44D3-BBE1-41D02150B3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789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A98FDA0D-AB48-40FD-9F25-11E8A81014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2423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381000"/>
            <a:ext cx="20193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381000"/>
            <a:ext cx="59055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B461A135-768F-418B-957E-205F643C6A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1560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0772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838200" y="6400800"/>
            <a:ext cx="42672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22E75B41-7695-4993-A667-70B4DC37A8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738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12700" y="1681163"/>
            <a:ext cx="9144000" cy="1766887"/>
            <a:chOff x="-8" y="1059"/>
            <a:chExt cx="5760" cy="1113"/>
          </a:xfrm>
        </p:grpSpPr>
        <p:sp>
          <p:nvSpPr>
            <p:cNvPr id="194563" name="Rectangle 3"/>
            <p:cNvSpPr>
              <a:spLocks noChangeArrowheads="1"/>
            </p:cNvSpPr>
            <p:nvPr/>
          </p:nvSpPr>
          <p:spPr bwMode="auto">
            <a:xfrm>
              <a:off x="0" y="2016"/>
              <a:ext cx="5752" cy="7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94564" name="Rectangle 4"/>
            <p:cNvSpPr>
              <a:spLocks noChangeArrowheads="1"/>
            </p:cNvSpPr>
            <p:nvPr/>
          </p:nvSpPr>
          <p:spPr bwMode="auto">
            <a:xfrm>
              <a:off x="0" y="2148"/>
              <a:ext cx="5752" cy="2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-8" y="1059"/>
              <a:ext cx="833" cy="990"/>
              <a:chOff x="-8" y="1059"/>
              <a:chExt cx="833" cy="990"/>
            </a:xfrm>
          </p:grpSpPr>
          <p:sp>
            <p:nvSpPr>
              <p:cNvPr id="194566" name="Freeform 6"/>
              <p:cNvSpPr>
                <a:spLocks/>
              </p:cNvSpPr>
              <p:nvPr/>
            </p:nvSpPr>
            <p:spPr bwMode="auto">
              <a:xfrm>
                <a:off x="-8" y="1059"/>
                <a:ext cx="833" cy="990"/>
              </a:xfrm>
              <a:custGeom>
                <a:avLst/>
                <a:gdLst>
                  <a:gd name="T0" fmla="*/ 284 w 833"/>
                  <a:gd name="T1" fmla="*/ 448 h 990"/>
                  <a:gd name="T2" fmla="*/ 115 w 833"/>
                  <a:gd name="T3" fmla="*/ 0 h 990"/>
                  <a:gd name="T4" fmla="*/ 353 w 833"/>
                  <a:gd name="T5" fmla="*/ 398 h 990"/>
                  <a:gd name="T6" fmla="*/ 591 w 833"/>
                  <a:gd name="T7" fmla="*/ 0 h 990"/>
                  <a:gd name="T8" fmla="*/ 419 w 833"/>
                  <a:gd name="T9" fmla="*/ 448 h 990"/>
                  <a:gd name="T10" fmla="*/ 832 w 833"/>
                  <a:gd name="T11" fmla="*/ 495 h 990"/>
                  <a:gd name="T12" fmla="*/ 417 w 833"/>
                  <a:gd name="T13" fmla="*/ 540 h 990"/>
                  <a:gd name="T14" fmla="*/ 591 w 833"/>
                  <a:gd name="T15" fmla="*/ 989 h 990"/>
                  <a:gd name="T16" fmla="*/ 353 w 833"/>
                  <a:gd name="T17" fmla="*/ 590 h 990"/>
                  <a:gd name="T18" fmla="*/ 115 w 833"/>
                  <a:gd name="T19" fmla="*/ 989 h 990"/>
                  <a:gd name="T20" fmla="*/ 282 w 833"/>
                  <a:gd name="T21" fmla="*/ 543 h 990"/>
                  <a:gd name="T22" fmla="*/ 0 w 833"/>
                  <a:gd name="T23" fmla="*/ 509 h 990"/>
                  <a:gd name="T24" fmla="*/ 0 w 833"/>
                  <a:gd name="T25" fmla="*/ 479 h 990"/>
                  <a:gd name="T26" fmla="*/ 284 w 833"/>
                  <a:gd name="T27" fmla="*/ 448 h 9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33" h="990">
                    <a:moveTo>
                      <a:pt x="284" y="448"/>
                    </a:moveTo>
                    <a:lnTo>
                      <a:pt x="115" y="0"/>
                    </a:lnTo>
                    <a:lnTo>
                      <a:pt x="353" y="398"/>
                    </a:lnTo>
                    <a:lnTo>
                      <a:pt x="591" y="0"/>
                    </a:lnTo>
                    <a:lnTo>
                      <a:pt x="419" y="448"/>
                    </a:lnTo>
                    <a:lnTo>
                      <a:pt x="832" y="495"/>
                    </a:lnTo>
                    <a:lnTo>
                      <a:pt x="417" y="540"/>
                    </a:lnTo>
                    <a:lnTo>
                      <a:pt x="591" y="989"/>
                    </a:lnTo>
                    <a:lnTo>
                      <a:pt x="353" y="590"/>
                    </a:lnTo>
                    <a:lnTo>
                      <a:pt x="115" y="989"/>
                    </a:lnTo>
                    <a:lnTo>
                      <a:pt x="282" y="543"/>
                    </a:lnTo>
                    <a:lnTo>
                      <a:pt x="0" y="509"/>
                    </a:lnTo>
                    <a:lnTo>
                      <a:pt x="0" y="479"/>
                    </a:lnTo>
                    <a:lnTo>
                      <a:pt x="284" y="448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4567" name="Freeform 7"/>
              <p:cNvSpPr>
                <a:spLocks/>
              </p:cNvSpPr>
              <p:nvPr/>
            </p:nvSpPr>
            <p:spPr bwMode="auto">
              <a:xfrm>
                <a:off x="-4" y="1194"/>
                <a:ext cx="698" cy="720"/>
              </a:xfrm>
              <a:custGeom>
                <a:avLst/>
                <a:gdLst>
                  <a:gd name="T0" fmla="*/ 279 w 698"/>
                  <a:gd name="T1" fmla="*/ 315 h 720"/>
                  <a:gd name="T2" fmla="*/ 173 w 698"/>
                  <a:gd name="T3" fmla="*/ 0 h 720"/>
                  <a:gd name="T4" fmla="*/ 349 w 698"/>
                  <a:gd name="T5" fmla="*/ 263 h 720"/>
                  <a:gd name="T6" fmla="*/ 519 w 698"/>
                  <a:gd name="T7" fmla="*/ 0 h 720"/>
                  <a:gd name="T8" fmla="*/ 415 w 698"/>
                  <a:gd name="T9" fmla="*/ 315 h 720"/>
                  <a:gd name="T10" fmla="*/ 697 w 698"/>
                  <a:gd name="T11" fmla="*/ 360 h 720"/>
                  <a:gd name="T12" fmla="*/ 413 w 698"/>
                  <a:gd name="T13" fmla="*/ 403 h 720"/>
                  <a:gd name="T14" fmla="*/ 519 w 698"/>
                  <a:gd name="T15" fmla="*/ 719 h 720"/>
                  <a:gd name="T16" fmla="*/ 349 w 698"/>
                  <a:gd name="T17" fmla="*/ 455 h 720"/>
                  <a:gd name="T18" fmla="*/ 173 w 698"/>
                  <a:gd name="T19" fmla="*/ 719 h 720"/>
                  <a:gd name="T20" fmla="*/ 278 w 698"/>
                  <a:gd name="T21" fmla="*/ 407 h 720"/>
                  <a:gd name="T22" fmla="*/ 0 w 698"/>
                  <a:gd name="T23" fmla="*/ 360 h 720"/>
                  <a:gd name="T24" fmla="*/ 279 w 698"/>
                  <a:gd name="T25" fmla="*/ 315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98" h="720">
                    <a:moveTo>
                      <a:pt x="279" y="315"/>
                    </a:moveTo>
                    <a:lnTo>
                      <a:pt x="173" y="0"/>
                    </a:lnTo>
                    <a:lnTo>
                      <a:pt x="349" y="263"/>
                    </a:lnTo>
                    <a:lnTo>
                      <a:pt x="519" y="0"/>
                    </a:lnTo>
                    <a:lnTo>
                      <a:pt x="415" y="315"/>
                    </a:lnTo>
                    <a:lnTo>
                      <a:pt x="697" y="360"/>
                    </a:lnTo>
                    <a:lnTo>
                      <a:pt x="413" y="403"/>
                    </a:lnTo>
                    <a:lnTo>
                      <a:pt x="519" y="719"/>
                    </a:lnTo>
                    <a:lnTo>
                      <a:pt x="349" y="455"/>
                    </a:lnTo>
                    <a:lnTo>
                      <a:pt x="173" y="719"/>
                    </a:lnTo>
                    <a:lnTo>
                      <a:pt x="278" y="407"/>
                    </a:lnTo>
                    <a:lnTo>
                      <a:pt x="0" y="360"/>
                    </a:lnTo>
                    <a:lnTo>
                      <a:pt x="279" y="315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4568" name="Freeform 8"/>
              <p:cNvSpPr>
                <a:spLocks/>
              </p:cNvSpPr>
              <p:nvPr/>
            </p:nvSpPr>
            <p:spPr bwMode="auto">
              <a:xfrm>
                <a:off x="99" y="1212"/>
                <a:ext cx="493" cy="685"/>
              </a:xfrm>
              <a:custGeom>
                <a:avLst/>
                <a:gdLst>
                  <a:gd name="T0" fmla="*/ 0 w 493"/>
                  <a:gd name="T1" fmla="*/ 173 h 685"/>
                  <a:gd name="T2" fmla="*/ 223 w 493"/>
                  <a:gd name="T3" fmla="*/ 295 h 685"/>
                  <a:gd name="T4" fmla="*/ 246 w 493"/>
                  <a:gd name="T5" fmla="*/ 0 h 685"/>
                  <a:gd name="T6" fmla="*/ 268 w 493"/>
                  <a:gd name="T7" fmla="*/ 295 h 685"/>
                  <a:gd name="T8" fmla="*/ 490 w 493"/>
                  <a:gd name="T9" fmla="*/ 169 h 685"/>
                  <a:gd name="T10" fmla="*/ 290 w 493"/>
                  <a:gd name="T11" fmla="*/ 343 h 685"/>
                  <a:gd name="T12" fmla="*/ 492 w 493"/>
                  <a:gd name="T13" fmla="*/ 514 h 685"/>
                  <a:gd name="T14" fmla="*/ 268 w 493"/>
                  <a:gd name="T15" fmla="*/ 390 h 685"/>
                  <a:gd name="T16" fmla="*/ 246 w 493"/>
                  <a:gd name="T17" fmla="*/ 684 h 685"/>
                  <a:gd name="T18" fmla="*/ 223 w 493"/>
                  <a:gd name="T19" fmla="*/ 390 h 685"/>
                  <a:gd name="T20" fmla="*/ 0 w 493"/>
                  <a:gd name="T21" fmla="*/ 514 h 685"/>
                  <a:gd name="T22" fmla="*/ 201 w 493"/>
                  <a:gd name="T23" fmla="*/ 343 h 685"/>
                  <a:gd name="T24" fmla="*/ 0 w 493"/>
                  <a:gd name="T25" fmla="*/ 173 h 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3" h="685">
                    <a:moveTo>
                      <a:pt x="0" y="173"/>
                    </a:moveTo>
                    <a:lnTo>
                      <a:pt x="223" y="295"/>
                    </a:lnTo>
                    <a:lnTo>
                      <a:pt x="246" y="0"/>
                    </a:lnTo>
                    <a:lnTo>
                      <a:pt x="268" y="295"/>
                    </a:lnTo>
                    <a:lnTo>
                      <a:pt x="490" y="169"/>
                    </a:lnTo>
                    <a:lnTo>
                      <a:pt x="290" y="343"/>
                    </a:lnTo>
                    <a:lnTo>
                      <a:pt x="492" y="514"/>
                    </a:lnTo>
                    <a:lnTo>
                      <a:pt x="268" y="390"/>
                    </a:lnTo>
                    <a:lnTo>
                      <a:pt x="246" y="684"/>
                    </a:lnTo>
                    <a:lnTo>
                      <a:pt x="223" y="390"/>
                    </a:lnTo>
                    <a:lnTo>
                      <a:pt x="0" y="514"/>
                    </a:lnTo>
                    <a:lnTo>
                      <a:pt x="201" y="343"/>
                    </a:lnTo>
                    <a:lnTo>
                      <a:pt x="0" y="17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4569" name="Freeform 9"/>
              <p:cNvSpPr>
                <a:spLocks/>
              </p:cNvSpPr>
              <p:nvPr/>
            </p:nvSpPr>
            <p:spPr bwMode="auto">
              <a:xfrm>
                <a:off x="283" y="1467"/>
                <a:ext cx="124" cy="173"/>
              </a:xfrm>
              <a:custGeom>
                <a:avLst/>
                <a:gdLst>
                  <a:gd name="T0" fmla="*/ 0 w 124"/>
                  <a:gd name="T1" fmla="*/ 42 h 173"/>
                  <a:gd name="T2" fmla="*/ 51 w 124"/>
                  <a:gd name="T3" fmla="*/ 63 h 173"/>
                  <a:gd name="T4" fmla="*/ 61 w 124"/>
                  <a:gd name="T5" fmla="*/ 0 h 173"/>
                  <a:gd name="T6" fmla="*/ 71 w 124"/>
                  <a:gd name="T7" fmla="*/ 63 h 173"/>
                  <a:gd name="T8" fmla="*/ 123 w 124"/>
                  <a:gd name="T9" fmla="*/ 42 h 173"/>
                  <a:gd name="T10" fmla="*/ 83 w 124"/>
                  <a:gd name="T11" fmla="*/ 86 h 173"/>
                  <a:gd name="T12" fmla="*/ 123 w 124"/>
                  <a:gd name="T13" fmla="*/ 128 h 173"/>
                  <a:gd name="T14" fmla="*/ 71 w 124"/>
                  <a:gd name="T15" fmla="*/ 108 h 173"/>
                  <a:gd name="T16" fmla="*/ 61 w 124"/>
                  <a:gd name="T17" fmla="*/ 172 h 173"/>
                  <a:gd name="T18" fmla="*/ 51 w 124"/>
                  <a:gd name="T19" fmla="*/ 108 h 173"/>
                  <a:gd name="T20" fmla="*/ 0 w 124"/>
                  <a:gd name="T21" fmla="*/ 128 h 173"/>
                  <a:gd name="T22" fmla="*/ 39 w 124"/>
                  <a:gd name="T23" fmla="*/ 86 h 173"/>
                  <a:gd name="T24" fmla="*/ 0 w 124"/>
                  <a:gd name="T25" fmla="*/ 42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4" h="173">
                    <a:moveTo>
                      <a:pt x="0" y="42"/>
                    </a:moveTo>
                    <a:lnTo>
                      <a:pt x="51" y="63"/>
                    </a:lnTo>
                    <a:lnTo>
                      <a:pt x="61" y="0"/>
                    </a:lnTo>
                    <a:lnTo>
                      <a:pt x="71" y="63"/>
                    </a:lnTo>
                    <a:lnTo>
                      <a:pt x="123" y="42"/>
                    </a:lnTo>
                    <a:lnTo>
                      <a:pt x="83" y="86"/>
                    </a:lnTo>
                    <a:lnTo>
                      <a:pt x="123" y="128"/>
                    </a:lnTo>
                    <a:lnTo>
                      <a:pt x="71" y="108"/>
                    </a:lnTo>
                    <a:lnTo>
                      <a:pt x="61" y="172"/>
                    </a:lnTo>
                    <a:lnTo>
                      <a:pt x="51" y="108"/>
                    </a:lnTo>
                    <a:lnTo>
                      <a:pt x="0" y="128"/>
                    </a:lnTo>
                    <a:lnTo>
                      <a:pt x="39" y="86"/>
                    </a:lnTo>
                    <a:lnTo>
                      <a:pt x="0" y="42"/>
                    </a:lnTo>
                  </a:path>
                </a:pathLst>
              </a:custGeom>
              <a:solidFill>
                <a:srgbClr val="F9F9F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</p:grpSp>
      </p:grpSp>
      <p:sp>
        <p:nvSpPr>
          <p:cNvPr id="19457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>
                <a:solidFill>
                  <a:srgbClr val="00CCCC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9457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>
                <a:solidFill>
                  <a:srgbClr val="DDDDDD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94572" name="Rectangle 12"/>
          <p:cNvSpPr>
            <a:spLocks noGrp="1" noChangeArrowheads="1"/>
          </p:cNvSpPr>
          <p:nvPr>
            <p:ph type="dt" sz="quarter" idx="2"/>
          </p:nvPr>
        </p:nvSpPr>
        <p:spPr>
          <a:xfrm>
            <a:off x="1212850" y="6232525"/>
            <a:ext cx="1905000" cy="457200"/>
          </a:xfrm>
        </p:spPr>
        <p:txBody>
          <a:bodyPr/>
          <a:lstStyle>
            <a:lvl1pPr>
              <a:defRPr>
                <a:solidFill>
                  <a:srgbClr val="DDDDDD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94573" name="Rectangle 13"/>
          <p:cNvSpPr>
            <a:spLocks noGrp="1" noChangeArrowheads="1"/>
          </p:cNvSpPr>
          <p:nvPr>
            <p:ph type="ftr" sz="quarter" idx="3"/>
          </p:nvPr>
        </p:nvSpPr>
        <p:spPr>
          <a:xfrm>
            <a:off x="3651250" y="6232525"/>
            <a:ext cx="2895600" cy="457200"/>
          </a:xfrm>
        </p:spPr>
        <p:txBody>
          <a:bodyPr/>
          <a:lstStyle>
            <a:lvl1pPr>
              <a:defRPr>
                <a:solidFill>
                  <a:srgbClr val="DDDDDD"/>
                </a:solidFill>
                <a:latin typeface="Times New Roman" pitchFamily="18" charset="0"/>
              </a:defRPr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194574" name="Rectangle 1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80250" y="6232525"/>
            <a:ext cx="1905000" cy="457200"/>
          </a:xfrm>
        </p:spPr>
        <p:txBody>
          <a:bodyPr/>
          <a:lstStyle>
            <a:lvl1pPr>
              <a:defRPr>
                <a:solidFill>
                  <a:srgbClr val="DDDDDD"/>
                </a:solidFill>
                <a:latin typeface="Times New Roman" pitchFamily="18" charset="0"/>
              </a:defRPr>
            </a:lvl1pPr>
          </a:lstStyle>
          <a:p>
            <a:fld id="{20AA394F-5E28-4D95-9B00-A71E3E744F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A6852F-ED86-4829-A0D8-6A6E569E16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5353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DB5EE4-1B5C-4588-9848-8DED49E9EF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751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01E6B-3CEB-489D-8D41-61083822CE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31356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C9ED4-0C7E-4BFC-8112-40D6374D77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2809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38761-4F85-49CB-B980-D835C7A7E3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438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EEE36-AE04-4C17-8B77-1C6686F0CA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922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62BDE0C7-5AA9-489F-9461-B4934E5A960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93365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7C49D-66E6-4AD8-8B4B-807F3A80D5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09202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6151A6-DBDD-4BAE-BA72-6EAF77212C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371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4408A0-FEAF-4DA2-B523-A191FB4F0A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07714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7A21D-5D71-4A4C-B7C0-7AE42F5574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174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C425CCE3-7A6A-4815-B46B-DADC29483F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02474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1B91BCE2-9A92-442A-9ACD-2867AC5EE0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34609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739AAC9C-1B55-4B13-8634-626F2AF62E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97546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57400"/>
            <a:ext cx="3733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2057400"/>
            <a:ext cx="3733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F89FC0EF-80B5-48C3-9236-E4F86D0E68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45110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D22B1A53-7B31-4AA8-A679-66DC266DC2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29366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9A7A704F-6D66-4BCE-B8C0-D17040AF12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229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D3929075-F745-4809-AD3A-246EB49243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3810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4B1E9BBD-6769-470E-BAE6-828B53FBBE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18093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8EFC673E-74E1-4EAC-A885-1F696FECA4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1144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6D287C31-F7DC-4F64-BEDB-CA72B138A8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98368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D5C9BD41-2576-48B0-8141-CBFAE59CE2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04336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2AEB923B-4506-4BA7-AF48-B7AF4D6AD9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87421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AA2FCE4B-252A-44D3-BBE1-41D02150B3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78921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62BDE0C7-5AA9-489F-9461-B4934E5A96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93365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D3929075-F745-4809-AD3A-246EB49243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381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E60AB9BA-517D-4B28-BF98-B85077A32D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69611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35E10CB9-B64C-4CBA-B46E-8C44C4909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925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E60AB9BA-517D-4B28-BF98-B85077A32D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69611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727CAA36-62C0-4252-AB90-41005EC24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956322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2D8DF78E-DF70-4501-AE42-E51275E96E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32877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C04EE096-FAD9-45D3-9EE8-9A82D5092F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26860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E104DB99-BC5F-4D41-86F5-62B156467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60780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A98FDA0D-AB48-40FD-9F25-11E8A81014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24239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381000"/>
            <a:ext cx="20193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381000"/>
            <a:ext cx="59055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B461A135-768F-418B-957E-205F643C6A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15608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0772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838200" y="6400800"/>
            <a:ext cx="42672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A8111F21-29D0-4718-BC47-B23377C16E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7382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12700" y="1681163"/>
            <a:ext cx="9144000" cy="1766887"/>
            <a:chOff x="-8" y="1059"/>
            <a:chExt cx="5760" cy="1113"/>
          </a:xfrm>
        </p:grpSpPr>
        <p:sp>
          <p:nvSpPr>
            <p:cNvPr id="194563" name="Rectangle 3"/>
            <p:cNvSpPr>
              <a:spLocks noChangeArrowheads="1"/>
            </p:cNvSpPr>
            <p:nvPr/>
          </p:nvSpPr>
          <p:spPr bwMode="auto">
            <a:xfrm>
              <a:off x="0" y="2016"/>
              <a:ext cx="5752" cy="7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94564" name="Rectangle 4"/>
            <p:cNvSpPr>
              <a:spLocks noChangeArrowheads="1"/>
            </p:cNvSpPr>
            <p:nvPr/>
          </p:nvSpPr>
          <p:spPr bwMode="auto">
            <a:xfrm>
              <a:off x="0" y="2148"/>
              <a:ext cx="5752" cy="2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-8" y="1059"/>
              <a:ext cx="833" cy="990"/>
              <a:chOff x="-8" y="1059"/>
              <a:chExt cx="833" cy="990"/>
            </a:xfrm>
          </p:grpSpPr>
          <p:sp>
            <p:nvSpPr>
              <p:cNvPr id="194566" name="Freeform 6"/>
              <p:cNvSpPr>
                <a:spLocks/>
              </p:cNvSpPr>
              <p:nvPr/>
            </p:nvSpPr>
            <p:spPr bwMode="auto">
              <a:xfrm>
                <a:off x="-8" y="1059"/>
                <a:ext cx="833" cy="990"/>
              </a:xfrm>
              <a:custGeom>
                <a:avLst/>
                <a:gdLst>
                  <a:gd name="T0" fmla="*/ 284 w 833"/>
                  <a:gd name="T1" fmla="*/ 448 h 990"/>
                  <a:gd name="T2" fmla="*/ 115 w 833"/>
                  <a:gd name="T3" fmla="*/ 0 h 990"/>
                  <a:gd name="T4" fmla="*/ 353 w 833"/>
                  <a:gd name="T5" fmla="*/ 398 h 990"/>
                  <a:gd name="T6" fmla="*/ 591 w 833"/>
                  <a:gd name="T7" fmla="*/ 0 h 990"/>
                  <a:gd name="T8" fmla="*/ 419 w 833"/>
                  <a:gd name="T9" fmla="*/ 448 h 990"/>
                  <a:gd name="T10" fmla="*/ 832 w 833"/>
                  <a:gd name="T11" fmla="*/ 495 h 990"/>
                  <a:gd name="T12" fmla="*/ 417 w 833"/>
                  <a:gd name="T13" fmla="*/ 540 h 990"/>
                  <a:gd name="T14" fmla="*/ 591 w 833"/>
                  <a:gd name="T15" fmla="*/ 989 h 990"/>
                  <a:gd name="T16" fmla="*/ 353 w 833"/>
                  <a:gd name="T17" fmla="*/ 590 h 990"/>
                  <a:gd name="T18" fmla="*/ 115 w 833"/>
                  <a:gd name="T19" fmla="*/ 989 h 990"/>
                  <a:gd name="T20" fmla="*/ 282 w 833"/>
                  <a:gd name="T21" fmla="*/ 543 h 990"/>
                  <a:gd name="T22" fmla="*/ 0 w 833"/>
                  <a:gd name="T23" fmla="*/ 509 h 990"/>
                  <a:gd name="T24" fmla="*/ 0 w 833"/>
                  <a:gd name="T25" fmla="*/ 479 h 990"/>
                  <a:gd name="T26" fmla="*/ 284 w 833"/>
                  <a:gd name="T27" fmla="*/ 448 h 9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33" h="990">
                    <a:moveTo>
                      <a:pt x="284" y="448"/>
                    </a:moveTo>
                    <a:lnTo>
                      <a:pt x="115" y="0"/>
                    </a:lnTo>
                    <a:lnTo>
                      <a:pt x="353" y="398"/>
                    </a:lnTo>
                    <a:lnTo>
                      <a:pt x="591" y="0"/>
                    </a:lnTo>
                    <a:lnTo>
                      <a:pt x="419" y="448"/>
                    </a:lnTo>
                    <a:lnTo>
                      <a:pt x="832" y="495"/>
                    </a:lnTo>
                    <a:lnTo>
                      <a:pt x="417" y="540"/>
                    </a:lnTo>
                    <a:lnTo>
                      <a:pt x="591" y="989"/>
                    </a:lnTo>
                    <a:lnTo>
                      <a:pt x="353" y="590"/>
                    </a:lnTo>
                    <a:lnTo>
                      <a:pt x="115" y="989"/>
                    </a:lnTo>
                    <a:lnTo>
                      <a:pt x="282" y="543"/>
                    </a:lnTo>
                    <a:lnTo>
                      <a:pt x="0" y="509"/>
                    </a:lnTo>
                    <a:lnTo>
                      <a:pt x="0" y="479"/>
                    </a:lnTo>
                    <a:lnTo>
                      <a:pt x="284" y="448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4567" name="Freeform 7"/>
              <p:cNvSpPr>
                <a:spLocks/>
              </p:cNvSpPr>
              <p:nvPr/>
            </p:nvSpPr>
            <p:spPr bwMode="auto">
              <a:xfrm>
                <a:off x="-4" y="1194"/>
                <a:ext cx="698" cy="720"/>
              </a:xfrm>
              <a:custGeom>
                <a:avLst/>
                <a:gdLst>
                  <a:gd name="T0" fmla="*/ 279 w 698"/>
                  <a:gd name="T1" fmla="*/ 315 h 720"/>
                  <a:gd name="T2" fmla="*/ 173 w 698"/>
                  <a:gd name="T3" fmla="*/ 0 h 720"/>
                  <a:gd name="T4" fmla="*/ 349 w 698"/>
                  <a:gd name="T5" fmla="*/ 263 h 720"/>
                  <a:gd name="T6" fmla="*/ 519 w 698"/>
                  <a:gd name="T7" fmla="*/ 0 h 720"/>
                  <a:gd name="T8" fmla="*/ 415 w 698"/>
                  <a:gd name="T9" fmla="*/ 315 h 720"/>
                  <a:gd name="T10" fmla="*/ 697 w 698"/>
                  <a:gd name="T11" fmla="*/ 360 h 720"/>
                  <a:gd name="T12" fmla="*/ 413 w 698"/>
                  <a:gd name="T13" fmla="*/ 403 h 720"/>
                  <a:gd name="T14" fmla="*/ 519 w 698"/>
                  <a:gd name="T15" fmla="*/ 719 h 720"/>
                  <a:gd name="T16" fmla="*/ 349 w 698"/>
                  <a:gd name="T17" fmla="*/ 455 h 720"/>
                  <a:gd name="T18" fmla="*/ 173 w 698"/>
                  <a:gd name="T19" fmla="*/ 719 h 720"/>
                  <a:gd name="T20" fmla="*/ 278 w 698"/>
                  <a:gd name="T21" fmla="*/ 407 h 720"/>
                  <a:gd name="T22" fmla="*/ 0 w 698"/>
                  <a:gd name="T23" fmla="*/ 360 h 720"/>
                  <a:gd name="T24" fmla="*/ 279 w 698"/>
                  <a:gd name="T25" fmla="*/ 315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98" h="720">
                    <a:moveTo>
                      <a:pt x="279" y="315"/>
                    </a:moveTo>
                    <a:lnTo>
                      <a:pt x="173" y="0"/>
                    </a:lnTo>
                    <a:lnTo>
                      <a:pt x="349" y="263"/>
                    </a:lnTo>
                    <a:lnTo>
                      <a:pt x="519" y="0"/>
                    </a:lnTo>
                    <a:lnTo>
                      <a:pt x="415" y="315"/>
                    </a:lnTo>
                    <a:lnTo>
                      <a:pt x="697" y="360"/>
                    </a:lnTo>
                    <a:lnTo>
                      <a:pt x="413" y="403"/>
                    </a:lnTo>
                    <a:lnTo>
                      <a:pt x="519" y="719"/>
                    </a:lnTo>
                    <a:lnTo>
                      <a:pt x="349" y="455"/>
                    </a:lnTo>
                    <a:lnTo>
                      <a:pt x="173" y="719"/>
                    </a:lnTo>
                    <a:lnTo>
                      <a:pt x="278" y="407"/>
                    </a:lnTo>
                    <a:lnTo>
                      <a:pt x="0" y="360"/>
                    </a:lnTo>
                    <a:lnTo>
                      <a:pt x="279" y="315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4568" name="Freeform 8"/>
              <p:cNvSpPr>
                <a:spLocks/>
              </p:cNvSpPr>
              <p:nvPr/>
            </p:nvSpPr>
            <p:spPr bwMode="auto">
              <a:xfrm>
                <a:off x="99" y="1212"/>
                <a:ext cx="493" cy="685"/>
              </a:xfrm>
              <a:custGeom>
                <a:avLst/>
                <a:gdLst>
                  <a:gd name="T0" fmla="*/ 0 w 493"/>
                  <a:gd name="T1" fmla="*/ 173 h 685"/>
                  <a:gd name="T2" fmla="*/ 223 w 493"/>
                  <a:gd name="T3" fmla="*/ 295 h 685"/>
                  <a:gd name="T4" fmla="*/ 246 w 493"/>
                  <a:gd name="T5" fmla="*/ 0 h 685"/>
                  <a:gd name="T6" fmla="*/ 268 w 493"/>
                  <a:gd name="T7" fmla="*/ 295 h 685"/>
                  <a:gd name="T8" fmla="*/ 490 w 493"/>
                  <a:gd name="T9" fmla="*/ 169 h 685"/>
                  <a:gd name="T10" fmla="*/ 290 w 493"/>
                  <a:gd name="T11" fmla="*/ 343 h 685"/>
                  <a:gd name="T12" fmla="*/ 492 w 493"/>
                  <a:gd name="T13" fmla="*/ 514 h 685"/>
                  <a:gd name="T14" fmla="*/ 268 w 493"/>
                  <a:gd name="T15" fmla="*/ 390 h 685"/>
                  <a:gd name="T16" fmla="*/ 246 w 493"/>
                  <a:gd name="T17" fmla="*/ 684 h 685"/>
                  <a:gd name="T18" fmla="*/ 223 w 493"/>
                  <a:gd name="T19" fmla="*/ 390 h 685"/>
                  <a:gd name="T20" fmla="*/ 0 w 493"/>
                  <a:gd name="T21" fmla="*/ 514 h 685"/>
                  <a:gd name="T22" fmla="*/ 201 w 493"/>
                  <a:gd name="T23" fmla="*/ 343 h 685"/>
                  <a:gd name="T24" fmla="*/ 0 w 493"/>
                  <a:gd name="T25" fmla="*/ 173 h 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3" h="685">
                    <a:moveTo>
                      <a:pt x="0" y="173"/>
                    </a:moveTo>
                    <a:lnTo>
                      <a:pt x="223" y="295"/>
                    </a:lnTo>
                    <a:lnTo>
                      <a:pt x="246" y="0"/>
                    </a:lnTo>
                    <a:lnTo>
                      <a:pt x="268" y="295"/>
                    </a:lnTo>
                    <a:lnTo>
                      <a:pt x="490" y="169"/>
                    </a:lnTo>
                    <a:lnTo>
                      <a:pt x="290" y="343"/>
                    </a:lnTo>
                    <a:lnTo>
                      <a:pt x="492" y="514"/>
                    </a:lnTo>
                    <a:lnTo>
                      <a:pt x="268" y="390"/>
                    </a:lnTo>
                    <a:lnTo>
                      <a:pt x="246" y="684"/>
                    </a:lnTo>
                    <a:lnTo>
                      <a:pt x="223" y="390"/>
                    </a:lnTo>
                    <a:lnTo>
                      <a:pt x="0" y="514"/>
                    </a:lnTo>
                    <a:lnTo>
                      <a:pt x="201" y="343"/>
                    </a:lnTo>
                    <a:lnTo>
                      <a:pt x="0" y="17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4569" name="Freeform 9"/>
              <p:cNvSpPr>
                <a:spLocks/>
              </p:cNvSpPr>
              <p:nvPr/>
            </p:nvSpPr>
            <p:spPr bwMode="auto">
              <a:xfrm>
                <a:off x="283" y="1467"/>
                <a:ext cx="124" cy="173"/>
              </a:xfrm>
              <a:custGeom>
                <a:avLst/>
                <a:gdLst>
                  <a:gd name="T0" fmla="*/ 0 w 124"/>
                  <a:gd name="T1" fmla="*/ 42 h 173"/>
                  <a:gd name="T2" fmla="*/ 51 w 124"/>
                  <a:gd name="T3" fmla="*/ 63 h 173"/>
                  <a:gd name="T4" fmla="*/ 61 w 124"/>
                  <a:gd name="T5" fmla="*/ 0 h 173"/>
                  <a:gd name="T6" fmla="*/ 71 w 124"/>
                  <a:gd name="T7" fmla="*/ 63 h 173"/>
                  <a:gd name="T8" fmla="*/ 123 w 124"/>
                  <a:gd name="T9" fmla="*/ 42 h 173"/>
                  <a:gd name="T10" fmla="*/ 83 w 124"/>
                  <a:gd name="T11" fmla="*/ 86 h 173"/>
                  <a:gd name="T12" fmla="*/ 123 w 124"/>
                  <a:gd name="T13" fmla="*/ 128 h 173"/>
                  <a:gd name="T14" fmla="*/ 71 w 124"/>
                  <a:gd name="T15" fmla="*/ 108 h 173"/>
                  <a:gd name="T16" fmla="*/ 61 w 124"/>
                  <a:gd name="T17" fmla="*/ 172 h 173"/>
                  <a:gd name="T18" fmla="*/ 51 w 124"/>
                  <a:gd name="T19" fmla="*/ 108 h 173"/>
                  <a:gd name="T20" fmla="*/ 0 w 124"/>
                  <a:gd name="T21" fmla="*/ 128 h 173"/>
                  <a:gd name="T22" fmla="*/ 39 w 124"/>
                  <a:gd name="T23" fmla="*/ 86 h 173"/>
                  <a:gd name="T24" fmla="*/ 0 w 124"/>
                  <a:gd name="T25" fmla="*/ 42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4" h="173">
                    <a:moveTo>
                      <a:pt x="0" y="42"/>
                    </a:moveTo>
                    <a:lnTo>
                      <a:pt x="51" y="63"/>
                    </a:lnTo>
                    <a:lnTo>
                      <a:pt x="61" y="0"/>
                    </a:lnTo>
                    <a:lnTo>
                      <a:pt x="71" y="63"/>
                    </a:lnTo>
                    <a:lnTo>
                      <a:pt x="123" y="42"/>
                    </a:lnTo>
                    <a:lnTo>
                      <a:pt x="83" y="86"/>
                    </a:lnTo>
                    <a:lnTo>
                      <a:pt x="123" y="128"/>
                    </a:lnTo>
                    <a:lnTo>
                      <a:pt x="71" y="108"/>
                    </a:lnTo>
                    <a:lnTo>
                      <a:pt x="61" y="172"/>
                    </a:lnTo>
                    <a:lnTo>
                      <a:pt x="51" y="108"/>
                    </a:lnTo>
                    <a:lnTo>
                      <a:pt x="0" y="128"/>
                    </a:lnTo>
                    <a:lnTo>
                      <a:pt x="39" y="86"/>
                    </a:lnTo>
                    <a:lnTo>
                      <a:pt x="0" y="42"/>
                    </a:lnTo>
                  </a:path>
                </a:pathLst>
              </a:custGeom>
              <a:solidFill>
                <a:srgbClr val="F9F9F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</p:grpSp>
      </p:grpSp>
      <p:sp>
        <p:nvSpPr>
          <p:cNvPr id="19457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>
                <a:solidFill>
                  <a:srgbClr val="00CCCC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9457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>
                <a:solidFill>
                  <a:srgbClr val="DDDDDD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94572" name="Rectangle 12"/>
          <p:cNvSpPr>
            <a:spLocks noGrp="1" noChangeArrowheads="1"/>
          </p:cNvSpPr>
          <p:nvPr>
            <p:ph type="dt" sz="quarter" idx="2"/>
          </p:nvPr>
        </p:nvSpPr>
        <p:spPr>
          <a:xfrm>
            <a:off x="1212850" y="6232525"/>
            <a:ext cx="1905000" cy="457200"/>
          </a:xfrm>
        </p:spPr>
        <p:txBody>
          <a:bodyPr/>
          <a:lstStyle>
            <a:lvl1pPr>
              <a:defRPr>
                <a:solidFill>
                  <a:srgbClr val="DDDDDD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94573" name="Rectangle 13"/>
          <p:cNvSpPr>
            <a:spLocks noGrp="1" noChangeArrowheads="1"/>
          </p:cNvSpPr>
          <p:nvPr>
            <p:ph type="ftr" sz="quarter" idx="3"/>
          </p:nvPr>
        </p:nvSpPr>
        <p:spPr>
          <a:xfrm>
            <a:off x="3651250" y="6232525"/>
            <a:ext cx="2895600" cy="457200"/>
          </a:xfrm>
        </p:spPr>
        <p:txBody>
          <a:bodyPr/>
          <a:lstStyle>
            <a:lvl1pPr>
              <a:defRPr>
                <a:solidFill>
                  <a:srgbClr val="DDDDDD"/>
                </a:solidFill>
                <a:latin typeface="Times New Roman" pitchFamily="18" charset="0"/>
              </a:defRPr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194574" name="Rectangle 1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80250" y="6232525"/>
            <a:ext cx="1905000" cy="457200"/>
          </a:xfrm>
        </p:spPr>
        <p:txBody>
          <a:bodyPr/>
          <a:lstStyle>
            <a:lvl1pPr>
              <a:defRPr>
                <a:solidFill>
                  <a:srgbClr val="DDDDDD"/>
                </a:solidFill>
                <a:latin typeface="Times New Roman" pitchFamily="18" charset="0"/>
              </a:defRPr>
            </a:lvl1pPr>
          </a:lstStyle>
          <a:p>
            <a:fld id="{20AA394F-5E28-4D95-9B00-A71E3E744F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A6852F-ED86-4829-A0D8-6A6E569E16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53536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DB5EE4-1B5C-4588-9848-8DED49E9EF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75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35E10CB9-B64C-4CBA-B46E-8C44C4909A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92596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01E6B-3CEB-489D-8D41-61083822CE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31356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C9ED4-0C7E-4BFC-8112-40D6374D77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28091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38761-4F85-49CB-B980-D835C7A7E3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4386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EEE36-AE04-4C17-8B77-1C6686F0CA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92278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7C49D-66E6-4AD8-8B4B-807F3A80D5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09202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6151A6-DBDD-4BAE-BA72-6EAF77212C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3710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4408A0-FEAF-4DA2-B523-A191FB4F0A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07714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7A21D-5D71-4A4C-B7C0-7AE42F5574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1749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C425CCE3-7A6A-4815-B46B-DADC29483F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02474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1B91BCE2-9A92-442A-9ACD-2867AC5EE0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346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727CAA36-62C0-4252-AB90-41005EC248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956322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739AAC9C-1B55-4B13-8634-626F2AF62E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97546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57400"/>
            <a:ext cx="3733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2057400"/>
            <a:ext cx="3733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F89FC0EF-80B5-48C3-9236-E4F86D0E68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45110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D22B1A53-7B31-4AA8-A679-66DC266DC2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29366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9A7A704F-6D66-4BCE-B8C0-D17040AF12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22993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4B1E9BBD-6769-470E-BAE6-828B53FBBE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18093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8EFC673E-74E1-4EAC-A885-1F696FECA4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1144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6D287C31-F7DC-4F64-BEDB-CA72B138A8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98368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D5C9BD41-2576-48B0-8141-CBFAE59CE2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04336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2 - </a:t>
            </a:r>
            <a:fld id="{2AEB923B-4506-4BA7-AF48-B7AF4D6AD9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874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2D8DF78E-DF70-4501-AE42-E51275E96E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32877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C04EE096-FAD9-45D3-9EE8-9A82D5092F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2686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E104DB99-BC5F-4D41-86F5-62B1564670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6078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8200" y="6400800"/>
            <a:ext cx="426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n-lt"/>
              </a:defRPr>
            </a:lvl1pPr>
          </a:lstStyle>
          <a:p>
            <a:r>
              <a:rPr lang="en-US"/>
              <a:t>8</a:t>
            </a:r>
            <a:r>
              <a:rPr lang="en-US">
                <a:cs typeface="Arial" charset="0"/>
              </a:rPr>
              <a:t>–</a:t>
            </a:r>
            <a:fld id="{A8111F21-29D0-4718-BC47-B23377C16E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title"/>
          </p:nvPr>
        </p:nvSpPr>
        <p:spPr bwMode="blackWhite">
          <a:xfrm>
            <a:off x="533400" y="381000"/>
            <a:ext cx="8077200" cy="685800"/>
          </a:xfrm>
          <a:prstGeom prst="rect">
            <a:avLst/>
          </a:prstGeom>
          <a:gradFill rotWithShape="0">
            <a:gsLst>
              <a:gs pos="0">
                <a:srgbClr val="009900"/>
              </a:gs>
              <a:gs pos="100000">
                <a:srgbClr val="336600"/>
              </a:gs>
            </a:gsLst>
            <a:path path="shape">
              <a:fillToRect l="50000" t="50000" r="50000" b="50000"/>
            </a:path>
          </a:gradFill>
          <a:ln w="1587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7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4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47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47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 build="p" bldLvl="3" autoUpdateAnimBg="0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75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75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75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75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75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222250" indent="-222250" algn="l" rtl="0" eaLnBrk="1" fontAlgn="base" hangingPunct="1">
        <a:spcBef>
          <a:spcPct val="15000"/>
        </a:spcBef>
        <a:spcAft>
          <a:spcPct val="15000"/>
        </a:spcAft>
        <a:buChar char="•"/>
        <a:defRPr sz="2800">
          <a:solidFill>
            <a:srgbClr val="996600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568325" indent="-231775" algn="l" rtl="0" eaLnBrk="1" fontAlgn="base" hangingPunct="1">
        <a:spcBef>
          <a:spcPct val="15000"/>
        </a:spcBef>
        <a:spcAft>
          <a:spcPct val="15000"/>
        </a:spcAft>
        <a:buFont typeface="Wingdings" pitchFamily="2" charset="2"/>
        <a:buChar char="Ø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2pPr>
      <a:lvl3pPr marL="917575" indent="-173038" algn="l" rtl="0" eaLnBrk="1" fontAlgn="base" hangingPunct="1">
        <a:spcBef>
          <a:spcPct val="15000"/>
        </a:spcBef>
        <a:spcAft>
          <a:spcPct val="15000"/>
        </a:spcAft>
        <a:buChar char="•"/>
        <a:defRPr sz="2200">
          <a:solidFill>
            <a:srgbClr val="9933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262063" indent="-177800" algn="l" rtl="0" eaLnBrk="1" fontAlgn="base" hangingPunct="1">
        <a:spcBef>
          <a:spcPct val="15000"/>
        </a:spcBef>
        <a:spcAft>
          <a:spcPct val="1500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marL="1595438" indent="-160338" algn="l" rtl="0" eaLnBrk="1" fontAlgn="base" hangingPunct="1">
        <a:spcBef>
          <a:spcPct val="15000"/>
        </a:spcBef>
        <a:spcAft>
          <a:spcPct val="1500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2052638" indent="-160338" algn="l" rtl="0" eaLnBrk="1" fontAlgn="base" hangingPunct="1">
        <a:spcBef>
          <a:spcPct val="15000"/>
        </a:spcBef>
        <a:spcAft>
          <a:spcPct val="1500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2509838" indent="-160338" algn="l" rtl="0" eaLnBrk="1" fontAlgn="base" hangingPunct="1">
        <a:spcBef>
          <a:spcPct val="15000"/>
        </a:spcBef>
        <a:spcAft>
          <a:spcPct val="1500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2967038" indent="-160338" algn="l" rtl="0" eaLnBrk="1" fontAlgn="base" hangingPunct="1">
        <a:spcBef>
          <a:spcPct val="15000"/>
        </a:spcBef>
        <a:spcAft>
          <a:spcPct val="1500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3424238" indent="-160338" algn="l" rtl="0" eaLnBrk="1" fontAlgn="base" hangingPunct="1">
        <a:spcBef>
          <a:spcPct val="15000"/>
        </a:spcBef>
        <a:spcAft>
          <a:spcPct val="1500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12700" y="93663"/>
            <a:ext cx="9144000" cy="1677987"/>
            <a:chOff x="-8" y="59"/>
            <a:chExt cx="5760" cy="1057"/>
          </a:xfrm>
        </p:grpSpPr>
        <p:sp>
          <p:nvSpPr>
            <p:cNvPr id="193539" name="Rectangle 3"/>
            <p:cNvSpPr>
              <a:spLocks noChangeArrowheads="1"/>
            </p:cNvSpPr>
            <p:nvPr/>
          </p:nvSpPr>
          <p:spPr bwMode="auto">
            <a:xfrm>
              <a:off x="0" y="960"/>
              <a:ext cx="5752" cy="7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93540" name="Rectangle 4"/>
            <p:cNvSpPr>
              <a:spLocks noChangeArrowheads="1"/>
            </p:cNvSpPr>
            <p:nvPr/>
          </p:nvSpPr>
          <p:spPr bwMode="auto">
            <a:xfrm>
              <a:off x="0" y="1092"/>
              <a:ext cx="5752" cy="2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-8" y="59"/>
              <a:ext cx="833" cy="990"/>
              <a:chOff x="-8" y="59"/>
              <a:chExt cx="833" cy="990"/>
            </a:xfrm>
          </p:grpSpPr>
          <p:sp>
            <p:nvSpPr>
              <p:cNvPr id="193542" name="Freeform 6"/>
              <p:cNvSpPr>
                <a:spLocks/>
              </p:cNvSpPr>
              <p:nvPr/>
            </p:nvSpPr>
            <p:spPr bwMode="auto">
              <a:xfrm>
                <a:off x="-8" y="59"/>
                <a:ext cx="833" cy="990"/>
              </a:xfrm>
              <a:custGeom>
                <a:avLst/>
                <a:gdLst>
                  <a:gd name="T0" fmla="*/ 284 w 833"/>
                  <a:gd name="T1" fmla="*/ 448 h 990"/>
                  <a:gd name="T2" fmla="*/ 115 w 833"/>
                  <a:gd name="T3" fmla="*/ 0 h 990"/>
                  <a:gd name="T4" fmla="*/ 353 w 833"/>
                  <a:gd name="T5" fmla="*/ 398 h 990"/>
                  <a:gd name="T6" fmla="*/ 591 w 833"/>
                  <a:gd name="T7" fmla="*/ 0 h 990"/>
                  <a:gd name="T8" fmla="*/ 419 w 833"/>
                  <a:gd name="T9" fmla="*/ 448 h 990"/>
                  <a:gd name="T10" fmla="*/ 832 w 833"/>
                  <a:gd name="T11" fmla="*/ 495 h 990"/>
                  <a:gd name="T12" fmla="*/ 417 w 833"/>
                  <a:gd name="T13" fmla="*/ 540 h 990"/>
                  <a:gd name="T14" fmla="*/ 591 w 833"/>
                  <a:gd name="T15" fmla="*/ 989 h 990"/>
                  <a:gd name="T16" fmla="*/ 353 w 833"/>
                  <a:gd name="T17" fmla="*/ 590 h 990"/>
                  <a:gd name="T18" fmla="*/ 115 w 833"/>
                  <a:gd name="T19" fmla="*/ 989 h 990"/>
                  <a:gd name="T20" fmla="*/ 282 w 833"/>
                  <a:gd name="T21" fmla="*/ 543 h 990"/>
                  <a:gd name="T22" fmla="*/ 0 w 833"/>
                  <a:gd name="T23" fmla="*/ 509 h 990"/>
                  <a:gd name="T24" fmla="*/ 0 w 833"/>
                  <a:gd name="T25" fmla="*/ 479 h 990"/>
                  <a:gd name="T26" fmla="*/ 284 w 833"/>
                  <a:gd name="T27" fmla="*/ 448 h 9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33" h="990">
                    <a:moveTo>
                      <a:pt x="284" y="448"/>
                    </a:moveTo>
                    <a:lnTo>
                      <a:pt x="115" y="0"/>
                    </a:lnTo>
                    <a:lnTo>
                      <a:pt x="353" y="398"/>
                    </a:lnTo>
                    <a:lnTo>
                      <a:pt x="591" y="0"/>
                    </a:lnTo>
                    <a:lnTo>
                      <a:pt x="419" y="448"/>
                    </a:lnTo>
                    <a:lnTo>
                      <a:pt x="832" y="495"/>
                    </a:lnTo>
                    <a:lnTo>
                      <a:pt x="417" y="540"/>
                    </a:lnTo>
                    <a:lnTo>
                      <a:pt x="591" y="989"/>
                    </a:lnTo>
                    <a:lnTo>
                      <a:pt x="353" y="590"/>
                    </a:lnTo>
                    <a:lnTo>
                      <a:pt x="115" y="989"/>
                    </a:lnTo>
                    <a:lnTo>
                      <a:pt x="282" y="543"/>
                    </a:lnTo>
                    <a:lnTo>
                      <a:pt x="0" y="509"/>
                    </a:lnTo>
                    <a:lnTo>
                      <a:pt x="0" y="479"/>
                    </a:lnTo>
                    <a:lnTo>
                      <a:pt x="284" y="448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3543" name="Freeform 7"/>
              <p:cNvSpPr>
                <a:spLocks/>
              </p:cNvSpPr>
              <p:nvPr/>
            </p:nvSpPr>
            <p:spPr bwMode="auto">
              <a:xfrm>
                <a:off x="-4" y="194"/>
                <a:ext cx="698" cy="720"/>
              </a:xfrm>
              <a:custGeom>
                <a:avLst/>
                <a:gdLst>
                  <a:gd name="T0" fmla="*/ 279 w 698"/>
                  <a:gd name="T1" fmla="*/ 315 h 720"/>
                  <a:gd name="T2" fmla="*/ 173 w 698"/>
                  <a:gd name="T3" fmla="*/ 0 h 720"/>
                  <a:gd name="T4" fmla="*/ 349 w 698"/>
                  <a:gd name="T5" fmla="*/ 263 h 720"/>
                  <a:gd name="T6" fmla="*/ 519 w 698"/>
                  <a:gd name="T7" fmla="*/ 0 h 720"/>
                  <a:gd name="T8" fmla="*/ 415 w 698"/>
                  <a:gd name="T9" fmla="*/ 315 h 720"/>
                  <a:gd name="T10" fmla="*/ 697 w 698"/>
                  <a:gd name="T11" fmla="*/ 360 h 720"/>
                  <a:gd name="T12" fmla="*/ 413 w 698"/>
                  <a:gd name="T13" fmla="*/ 403 h 720"/>
                  <a:gd name="T14" fmla="*/ 519 w 698"/>
                  <a:gd name="T15" fmla="*/ 719 h 720"/>
                  <a:gd name="T16" fmla="*/ 349 w 698"/>
                  <a:gd name="T17" fmla="*/ 455 h 720"/>
                  <a:gd name="T18" fmla="*/ 173 w 698"/>
                  <a:gd name="T19" fmla="*/ 719 h 720"/>
                  <a:gd name="T20" fmla="*/ 278 w 698"/>
                  <a:gd name="T21" fmla="*/ 407 h 720"/>
                  <a:gd name="T22" fmla="*/ 0 w 698"/>
                  <a:gd name="T23" fmla="*/ 360 h 720"/>
                  <a:gd name="T24" fmla="*/ 279 w 698"/>
                  <a:gd name="T25" fmla="*/ 315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98" h="720">
                    <a:moveTo>
                      <a:pt x="279" y="315"/>
                    </a:moveTo>
                    <a:lnTo>
                      <a:pt x="173" y="0"/>
                    </a:lnTo>
                    <a:lnTo>
                      <a:pt x="349" y="263"/>
                    </a:lnTo>
                    <a:lnTo>
                      <a:pt x="519" y="0"/>
                    </a:lnTo>
                    <a:lnTo>
                      <a:pt x="415" y="315"/>
                    </a:lnTo>
                    <a:lnTo>
                      <a:pt x="697" y="360"/>
                    </a:lnTo>
                    <a:lnTo>
                      <a:pt x="413" y="403"/>
                    </a:lnTo>
                    <a:lnTo>
                      <a:pt x="519" y="719"/>
                    </a:lnTo>
                    <a:lnTo>
                      <a:pt x="349" y="455"/>
                    </a:lnTo>
                    <a:lnTo>
                      <a:pt x="173" y="719"/>
                    </a:lnTo>
                    <a:lnTo>
                      <a:pt x="278" y="407"/>
                    </a:lnTo>
                    <a:lnTo>
                      <a:pt x="0" y="360"/>
                    </a:lnTo>
                    <a:lnTo>
                      <a:pt x="279" y="315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3544" name="Freeform 8"/>
              <p:cNvSpPr>
                <a:spLocks/>
              </p:cNvSpPr>
              <p:nvPr/>
            </p:nvSpPr>
            <p:spPr bwMode="auto">
              <a:xfrm>
                <a:off x="99" y="212"/>
                <a:ext cx="493" cy="685"/>
              </a:xfrm>
              <a:custGeom>
                <a:avLst/>
                <a:gdLst>
                  <a:gd name="T0" fmla="*/ 0 w 493"/>
                  <a:gd name="T1" fmla="*/ 173 h 685"/>
                  <a:gd name="T2" fmla="*/ 223 w 493"/>
                  <a:gd name="T3" fmla="*/ 295 h 685"/>
                  <a:gd name="T4" fmla="*/ 246 w 493"/>
                  <a:gd name="T5" fmla="*/ 0 h 685"/>
                  <a:gd name="T6" fmla="*/ 268 w 493"/>
                  <a:gd name="T7" fmla="*/ 295 h 685"/>
                  <a:gd name="T8" fmla="*/ 490 w 493"/>
                  <a:gd name="T9" fmla="*/ 169 h 685"/>
                  <a:gd name="T10" fmla="*/ 290 w 493"/>
                  <a:gd name="T11" fmla="*/ 343 h 685"/>
                  <a:gd name="T12" fmla="*/ 492 w 493"/>
                  <a:gd name="T13" fmla="*/ 514 h 685"/>
                  <a:gd name="T14" fmla="*/ 268 w 493"/>
                  <a:gd name="T15" fmla="*/ 390 h 685"/>
                  <a:gd name="T16" fmla="*/ 246 w 493"/>
                  <a:gd name="T17" fmla="*/ 684 h 685"/>
                  <a:gd name="T18" fmla="*/ 223 w 493"/>
                  <a:gd name="T19" fmla="*/ 390 h 685"/>
                  <a:gd name="T20" fmla="*/ 0 w 493"/>
                  <a:gd name="T21" fmla="*/ 514 h 685"/>
                  <a:gd name="T22" fmla="*/ 201 w 493"/>
                  <a:gd name="T23" fmla="*/ 343 h 685"/>
                  <a:gd name="T24" fmla="*/ 0 w 493"/>
                  <a:gd name="T25" fmla="*/ 173 h 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3" h="685">
                    <a:moveTo>
                      <a:pt x="0" y="173"/>
                    </a:moveTo>
                    <a:lnTo>
                      <a:pt x="223" y="295"/>
                    </a:lnTo>
                    <a:lnTo>
                      <a:pt x="246" y="0"/>
                    </a:lnTo>
                    <a:lnTo>
                      <a:pt x="268" y="295"/>
                    </a:lnTo>
                    <a:lnTo>
                      <a:pt x="490" y="169"/>
                    </a:lnTo>
                    <a:lnTo>
                      <a:pt x="290" y="343"/>
                    </a:lnTo>
                    <a:lnTo>
                      <a:pt x="492" y="514"/>
                    </a:lnTo>
                    <a:lnTo>
                      <a:pt x="268" y="390"/>
                    </a:lnTo>
                    <a:lnTo>
                      <a:pt x="246" y="684"/>
                    </a:lnTo>
                    <a:lnTo>
                      <a:pt x="223" y="390"/>
                    </a:lnTo>
                    <a:lnTo>
                      <a:pt x="0" y="514"/>
                    </a:lnTo>
                    <a:lnTo>
                      <a:pt x="201" y="343"/>
                    </a:lnTo>
                    <a:lnTo>
                      <a:pt x="0" y="17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3545" name="Freeform 9"/>
              <p:cNvSpPr>
                <a:spLocks/>
              </p:cNvSpPr>
              <p:nvPr/>
            </p:nvSpPr>
            <p:spPr bwMode="auto">
              <a:xfrm>
                <a:off x="283" y="467"/>
                <a:ext cx="124" cy="173"/>
              </a:xfrm>
              <a:custGeom>
                <a:avLst/>
                <a:gdLst>
                  <a:gd name="T0" fmla="*/ 0 w 124"/>
                  <a:gd name="T1" fmla="*/ 42 h 173"/>
                  <a:gd name="T2" fmla="*/ 51 w 124"/>
                  <a:gd name="T3" fmla="*/ 63 h 173"/>
                  <a:gd name="T4" fmla="*/ 61 w 124"/>
                  <a:gd name="T5" fmla="*/ 0 h 173"/>
                  <a:gd name="T6" fmla="*/ 71 w 124"/>
                  <a:gd name="T7" fmla="*/ 63 h 173"/>
                  <a:gd name="T8" fmla="*/ 123 w 124"/>
                  <a:gd name="T9" fmla="*/ 42 h 173"/>
                  <a:gd name="T10" fmla="*/ 83 w 124"/>
                  <a:gd name="T11" fmla="*/ 86 h 173"/>
                  <a:gd name="T12" fmla="*/ 123 w 124"/>
                  <a:gd name="T13" fmla="*/ 128 h 173"/>
                  <a:gd name="T14" fmla="*/ 71 w 124"/>
                  <a:gd name="T15" fmla="*/ 108 h 173"/>
                  <a:gd name="T16" fmla="*/ 61 w 124"/>
                  <a:gd name="T17" fmla="*/ 172 h 173"/>
                  <a:gd name="T18" fmla="*/ 51 w 124"/>
                  <a:gd name="T19" fmla="*/ 108 h 173"/>
                  <a:gd name="T20" fmla="*/ 0 w 124"/>
                  <a:gd name="T21" fmla="*/ 128 h 173"/>
                  <a:gd name="T22" fmla="*/ 39 w 124"/>
                  <a:gd name="T23" fmla="*/ 86 h 173"/>
                  <a:gd name="T24" fmla="*/ 0 w 124"/>
                  <a:gd name="T25" fmla="*/ 42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4" h="173">
                    <a:moveTo>
                      <a:pt x="0" y="42"/>
                    </a:moveTo>
                    <a:lnTo>
                      <a:pt x="51" y="63"/>
                    </a:lnTo>
                    <a:lnTo>
                      <a:pt x="61" y="0"/>
                    </a:lnTo>
                    <a:lnTo>
                      <a:pt x="71" y="63"/>
                    </a:lnTo>
                    <a:lnTo>
                      <a:pt x="123" y="42"/>
                    </a:lnTo>
                    <a:lnTo>
                      <a:pt x="83" y="86"/>
                    </a:lnTo>
                    <a:lnTo>
                      <a:pt x="123" y="128"/>
                    </a:lnTo>
                    <a:lnTo>
                      <a:pt x="71" y="108"/>
                    </a:lnTo>
                    <a:lnTo>
                      <a:pt x="61" y="172"/>
                    </a:lnTo>
                    <a:lnTo>
                      <a:pt x="51" y="108"/>
                    </a:lnTo>
                    <a:lnTo>
                      <a:pt x="0" y="128"/>
                    </a:lnTo>
                    <a:lnTo>
                      <a:pt x="39" y="86"/>
                    </a:lnTo>
                    <a:lnTo>
                      <a:pt x="0" y="42"/>
                    </a:lnTo>
                  </a:path>
                </a:pathLst>
              </a:custGeom>
              <a:solidFill>
                <a:srgbClr val="F9F9F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</p:grpSp>
      </p:grpSp>
      <p:sp>
        <p:nvSpPr>
          <p:cNvPr id="19354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3429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354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35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935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1935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</a:defRPr>
            </a:lvl1pPr>
          </a:lstStyle>
          <a:p>
            <a:fld id="{68788C1D-F28A-43BA-9DB0-2E6B83A835B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93551" name="Text Box 15" descr="White marble"/>
          <p:cNvSpPr txBox="1">
            <a:spLocks noChangeArrowheads="1"/>
          </p:cNvSpPr>
          <p:nvPr/>
        </p:nvSpPr>
        <p:spPr bwMode="auto">
          <a:xfrm>
            <a:off x="0" y="6553200"/>
            <a:ext cx="2209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r:embed="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/>
              <a:t>©2000 Prentice Hall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GB">
              <a:solidFill>
                <a:srgbClr val="CC0000"/>
              </a:solidFill>
              <a:latin typeface="Tahoma" pitchFamily="34" charset="0"/>
            </a:endParaRPr>
          </a:p>
        </p:txBody>
      </p:sp>
      <p:sp>
        <p:nvSpPr>
          <p:cNvPr id="196611" name="Rectangle 3"/>
          <p:cNvSpPr>
            <a:spLocks noChangeArrowheads="1"/>
          </p:cNvSpPr>
          <p:nvPr/>
        </p:nvSpPr>
        <p:spPr bwMode="auto">
          <a:xfrm>
            <a:off x="304800" y="304800"/>
            <a:ext cx="8534400" cy="6172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762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057400"/>
            <a:ext cx="7620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661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9661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172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2 - </a:t>
            </a:r>
            <a:fld id="{E27D42CE-697A-4B43-9771-EC8C1B0E4CB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9pPr>
    </p:titleStyle>
    <p:bodyStyle>
      <a:lvl1pPr algn="l" rtl="0" eaLnBrk="1" fontAlgn="base" hangingPunct="1">
        <a:spcBef>
          <a:spcPct val="10000"/>
        </a:spcBef>
        <a:spcAft>
          <a:spcPct val="0"/>
        </a:spcAft>
        <a:buClr>
          <a:schemeClr val="tx1"/>
        </a:buClr>
        <a:tabLst>
          <a:tab pos="0" algn="l"/>
        </a:tabLst>
        <a:defRPr sz="3200" b="1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10000"/>
        </a:spcBef>
        <a:spcAft>
          <a:spcPct val="0"/>
        </a:spcAft>
        <a:buClr>
          <a:srgbClr val="000099"/>
        </a:buClr>
        <a:buFont typeface="Wingdings" pitchFamily="2" charset="2"/>
        <a:buChar char="§"/>
        <a:tabLst>
          <a:tab pos="0" algn="l"/>
        </a:tabLst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•"/>
        <a:tabLst>
          <a:tab pos="0" algn="l"/>
        </a:tabLst>
        <a:defRPr sz="2400"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–"/>
        <a:tabLst>
          <a:tab pos="0" algn="l"/>
        </a:tabLst>
        <a:defRPr sz="24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8200" y="6400800"/>
            <a:ext cx="426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n-lt"/>
              </a:defRPr>
            </a:lvl1pPr>
          </a:lstStyle>
          <a:p>
            <a:r>
              <a:rPr lang="en-US" smtClean="0"/>
              <a:t>8</a:t>
            </a:r>
            <a:r>
              <a:rPr lang="en-US" smtClean="0">
                <a:cs typeface="Arial" charset="0"/>
              </a:rPr>
              <a:t>–</a:t>
            </a:r>
            <a:fld id="{A8111F21-29D0-4718-BC47-B23377C16E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title"/>
          </p:nvPr>
        </p:nvSpPr>
        <p:spPr bwMode="blackWhite">
          <a:xfrm>
            <a:off x="533400" y="381000"/>
            <a:ext cx="8077200" cy="685800"/>
          </a:xfrm>
          <a:prstGeom prst="rect">
            <a:avLst/>
          </a:prstGeom>
          <a:gradFill rotWithShape="0">
            <a:gsLst>
              <a:gs pos="0">
                <a:srgbClr val="009900"/>
              </a:gs>
              <a:gs pos="100000">
                <a:srgbClr val="336600"/>
              </a:gs>
            </a:gsLst>
            <a:path path="shape">
              <a:fillToRect l="50000" t="50000" r="50000" b="50000"/>
            </a:path>
          </a:gradFill>
          <a:ln w="1587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7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4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47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47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 build="p" bldLvl="3" autoUpdateAnimBg="0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75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75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75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75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75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222250" indent="-222250" algn="l" rtl="0" eaLnBrk="1" fontAlgn="base" hangingPunct="1">
        <a:spcBef>
          <a:spcPct val="15000"/>
        </a:spcBef>
        <a:spcAft>
          <a:spcPct val="15000"/>
        </a:spcAft>
        <a:buChar char="•"/>
        <a:defRPr sz="2800">
          <a:solidFill>
            <a:srgbClr val="996600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568325" indent="-231775" algn="l" rtl="0" eaLnBrk="1" fontAlgn="base" hangingPunct="1">
        <a:spcBef>
          <a:spcPct val="15000"/>
        </a:spcBef>
        <a:spcAft>
          <a:spcPct val="15000"/>
        </a:spcAft>
        <a:buFont typeface="Wingdings" pitchFamily="2" charset="2"/>
        <a:buChar char="Ø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2pPr>
      <a:lvl3pPr marL="917575" indent="-173038" algn="l" rtl="0" eaLnBrk="1" fontAlgn="base" hangingPunct="1">
        <a:spcBef>
          <a:spcPct val="15000"/>
        </a:spcBef>
        <a:spcAft>
          <a:spcPct val="15000"/>
        </a:spcAft>
        <a:buChar char="•"/>
        <a:defRPr sz="2200">
          <a:solidFill>
            <a:srgbClr val="9933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262063" indent="-177800" algn="l" rtl="0" eaLnBrk="1" fontAlgn="base" hangingPunct="1">
        <a:spcBef>
          <a:spcPct val="15000"/>
        </a:spcBef>
        <a:spcAft>
          <a:spcPct val="1500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marL="1595438" indent="-160338" algn="l" rtl="0" eaLnBrk="1" fontAlgn="base" hangingPunct="1">
        <a:spcBef>
          <a:spcPct val="15000"/>
        </a:spcBef>
        <a:spcAft>
          <a:spcPct val="1500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2052638" indent="-160338" algn="l" rtl="0" eaLnBrk="1" fontAlgn="base" hangingPunct="1">
        <a:spcBef>
          <a:spcPct val="15000"/>
        </a:spcBef>
        <a:spcAft>
          <a:spcPct val="1500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2509838" indent="-160338" algn="l" rtl="0" eaLnBrk="1" fontAlgn="base" hangingPunct="1">
        <a:spcBef>
          <a:spcPct val="15000"/>
        </a:spcBef>
        <a:spcAft>
          <a:spcPct val="1500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2967038" indent="-160338" algn="l" rtl="0" eaLnBrk="1" fontAlgn="base" hangingPunct="1">
        <a:spcBef>
          <a:spcPct val="15000"/>
        </a:spcBef>
        <a:spcAft>
          <a:spcPct val="1500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3424238" indent="-160338" algn="l" rtl="0" eaLnBrk="1" fontAlgn="base" hangingPunct="1">
        <a:spcBef>
          <a:spcPct val="15000"/>
        </a:spcBef>
        <a:spcAft>
          <a:spcPct val="1500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12700" y="93663"/>
            <a:ext cx="9144000" cy="1677987"/>
            <a:chOff x="-8" y="59"/>
            <a:chExt cx="5760" cy="1057"/>
          </a:xfrm>
        </p:grpSpPr>
        <p:sp>
          <p:nvSpPr>
            <p:cNvPr id="193539" name="Rectangle 3"/>
            <p:cNvSpPr>
              <a:spLocks noChangeArrowheads="1"/>
            </p:cNvSpPr>
            <p:nvPr/>
          </p:nvSpPr>
          <p:spPr bwMode="auto">
            <a:xfrm>
              <a:off x="0" y="960"/>
              <a:ext cx="5752" cy="7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93540" name="Rectangle 4"/>
            <p:cNvSpPr>
              <a:spLocks noChangeArrowheads="1"/>
            </p:cNvSpPr>
            <p:nvPr/>
          </p:nvSpPr>
          <p:spPr bwMode="auto">
            <a:xfrm>
              <a:off x="0" y="1092"/>
              <a:ext cx="5752" cy="2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-8" y="59"/>
              <a:ext cx="833" cy="990"/>
              <a:chOff x="-8" y="59"/>
              <a:chExt cx="833" cy="990"/>
            </a:xfrm>
          </p:grpSpPr>
          <p:sp>
            <p:nvSpPr>
              <p:cNvPr id="193542" name="Freeform 6"/>
              <p:cNvSpPr>
                <a:spLocks/>
              </p:cNvSpPr>
              <p:nvPr/>
            </p:nvSpPr>
            <p:spPr bwMode="auto">
              <a:xfrm>
                <a:off x="-8" y="59"/>
                <a:ext cx="833" cy="990"/>
              </a:xfrm>
              <a:custGeom>
                <a:avLst/>
                <a:gdLst>
                  <a:gd name="T0" fmla="*/ 284 w 833"/>
                  <a:gd name="T1" fmla="*/ 448 h 990"/>
                  <a:gd name="T2" fmla="*/ 115 w 833"/>
                  <a:gd name="T3" fmla="*/ 0 h 990"/>
                  <a:gd name="T4" fmla="*/ 353 w 833"/>
                  <a:gd name="T5" fmla="*/ 398 h 990"/>
                  <a:gd name="T6" fmla="*/ 591 w 833"/>
                  <a:gd name="T7" fmla="*/ 0 h 990"/>
                  <a:gd name="T8" fmla="*/ 419 w 833"/>
                  <a:gd name="T9" fmla="*/ 448 h 990"/>
                  <a:gd name="T10" fmla="*/ 832 w 833"/>
                  <a:gd name="T11" fmla="*/ 495 h 990"/>
                  <a:gd name="T12" fmla="*/ 417 w 833"/>
                  <a:gd name="T13" fmla="*/ 540 h 990"/>
                  <a:gd name="T14" fmla="*/ 591 w 833"/>
                  <a:gd name="T15" fmla="*/ 989 h 990"/>
                  <a:gd name="T16" fmla="*/ 353 w 833"/>
                  <a:gd name="T17" fmla="*/ 590 h 990"/>
                  <a:gd name="T18" fmla="*/ 115 w 833"/>
                  <a:gd name="T19" fmla="*/ 989 h 990"/>
                  <a:gd name="T20" fmla="*/ 282 w 833"/>
                  <a:gd name="T21" fmla="*/ 543 h 990"/>
                  <a:gd name="T22" fmla="*/ 0 w 833"/>
                  <a:gd name="T23" fmla="*/ 509 h 990"/>
                  <a:gd name="T24" fmla="*/ 0 w 833"/>
                  <a:gd name="T25" fmla="*/ 479 h 990"/>
                  <a:gd name="T26" fmla="*/ 284 w 833"/>
                  <a:gd name="T27" fmla="*/ 448 h 9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33" h="990">
                    <a:moveTo>
                      <a:pt x="284" y="448"/>
                    </a:moveTo>
                    <a:lnTo>
                      <a:pt x="115" y="0"/>
                    </a:lnTo>
                    <a:lnTo>
                      <a:pt x="353" y="398"/>
                    </a:lnTo>
                    <a:lnTo>
                      <a:pt x="591" y="0"/>
                    </a:lnTo>
                    <a:lnTo>
                      <a:pt x="419" y="448"/>
                    </a:lnTo>
                    <a:lnTo>
                      <a:pt x="832" y="495"/>
                    </a:lnTo>
                    <a:lnTo>
                      <a:pt x="417" y="540"/>
                    </a:lnTo>
                    <a:lnTo>
                      <a:pt x="591" y="989"/>
                    </a:lnTo>
                    <a:lnTo>
                      <a:pt x="353" y="590"/>
                    </a:lnTo>
                    <a:lnTo>
                      <a:pt x="115" y="989"/>
                    </a:lnTo>
                    <a:lnTo>
                      <a:pt x="282" y="543"/>
                    </a:lnTo>
                    <a:lnTo>
                      <a:pt x="0" y="509"/>
                    </a:lnTo>
                    <a:lnTo>
                      <a:pt x="0" y="479"/>
                    </a:lnTo>
                    <a:lnTo>
                      <a:pt x="284" y="448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3543" name="Freeform 7"/>
              <p:cNvSpPr>
                <a:spLocks/>
              </p:cNvSpPr>
              <p:nvPr/>
            </p:nvSpPr>
            <p:spPr bwMode="auto">
              <a:xfrm>
                <a:off x="-4" y="194"/>
                <a:ext cx="698" cy="720"/>
              </a:xfrm>
              <a:custGeom>
                <a:avLst/>
                <a:gdLst>
                  <a:gd name="T0" fmla="*/ 279 w 698"/>
                  <a:gd name="T1" fmla="*/ 315 h 720"/>
                  <a:gd name="T2" fmla="*/ 173 w 698"/>
                  <a:gd name="T3" fmla="*/ 0 h 720"/>
                  <a:gd name="T4" fmla="*/ 349 w 698"/>
                  <a:gd name="T5" fmla="*/ 263 h 720"/>
                  <a:gd name="T6" fmla="*/ 519 w 698"/>
                  <a:gd name="T7" fmla="*/ 0 h 720"/>
                  <a:gd name="T8" fmla="*/ 415 w 698"/>
                  <a:gd name="T9" fmla="*/ 315 h 720"/>
                  <a:gd name="T10" fmla="*/ 697 w 698"/>
                  <a:gd name="T11" fmla="*/ 360 h 720"/>
                  <a:gd name="T12" fmla="*/ 413 w 698"/>
                  <a:gd name="T13" fmla="*/ 403 h 720"/>
                  <a:gd name="T14" fmla="*/ 519 w 698"/>
                  <a:gd name="T15" fmla="*/ 719 h 720"/>
                  <a:gd name="T16" fmla="*/ 349 w 698"/>
                  <a:gd name="T17" fmla="*/ 455 h 720"/>
                  <a:gd name="T18" fmla="*/ 173 w 698"/>
                  <a:gd name="T19" fmla="*/ 719 h 720"/>
                  <a:gd name="T20" fmla="*/ 278 w 698"/>
                  <a:gd name="T21" fmla="*/ 407 h 720"/>
                  <a:gd name="T22" fmla="*/ 0 w 698"/>
                  <a:gd name="T23" fmla="*/ 360 h 720"/>
                  <a:gd name="T24" fmla="*/ 279 w 698"/>
                  <a:gd name="T25" fmla="*/ 315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98" h="720">
                    <a:moveTo>
                      <a:pt x="279" y="315"/>
                    </a:moveTo>
                    <a:lnTo>
                      <a:pt x="173" y="0"/>
                    </a:lnTo>
                    <a:lnTo>
                      <a:pt x="349" y="263"/>
                    </a:lnTo>
                    <a:lnTo>
                      <a:pt x="519" y="0"/>
                    </a:lnTo>
                    <a:lnTo>
                      <a:pt x="415" y="315"/>
                    </a:lnTo>
                    <a:lnTo>
                      <a:pt x="697" y="360"/>
                    </a:lnTo>
                    <a:lnTo>
                      <a:pt x="413" y="403"/>
                    </a:lnTo>
                    <a:lnTo>
                      <a:pt x="519" y="719"/>
                    </a:lnTo>
                    <a:lnTo>
                      <a:pt x="349" y="455"/>
                    </a:lnTo>
                    <a:lnTo>
                      <a:pt x="173" y="719"/>
                    </a:lnTo>
                    <a:lnTo>
                      <a:pt x="278" y="407"/>
                    </a:lnTo>
                    <a:lnTo>
                      <a:pt x="0" y="360"/>
                    </a:lnTo>
                    <a:lnTo>
                      <a:pt x="279" y="315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3544" name="Freeform 8"/>
              <p:cNvSpPr>
                <a:spLocks/>
              </p:cNvSpPr>
              <p:nvPr/>
            </p:nvSpPr>
            <p:spPr bwMode="auto">
              <a:xfrm>
                <a:off x="99" y="212"/>
                <a:ext cx="493" cy="685"/>
              </a:xfrm>
              <a:custGeom>
                <a:avLst/>
                <a:gdLst>
                  <a:gd name="T0" fmla="*/ 0 w 493"/>
                  <a:gd name="T1" fmla="*/ 173 h 685"/>
                  <a:gd name="T2" fmla="*/ 223 w 493"/>
                  <a:gd name="T3" fmla="*/ 295 h 685"/>
                  <a:gd name="T4" fmla="*/ 246 w 493"/>
                  <a:gd name="T5" fmla="*/ 0 h 685"/>
                  <a:gd name="T6" fmla="*/ 268 w 493"/>
                  <a:gd name="T7" fmla="*/ 295 h 685"/>
                  <a:gd name="T8" fmla="*/ 490 w 493"/>
                  <a:gd name="T9" fmla="*/ 169 h 685"/>
                  <a:gd name="T10" fmla="*/ 290 w 493"/>
                  <a:gd name="T11" fmla="*/ 343 h 685"/>
                  <a:gd name="T12" fmla="*/ 492 w 493"/>
                  <a:gd name="T13" fmla="*/ 514 h 685"/>
                  <a:gd name="T14" fmla="*/ 268 w 493"/>
                  <a:gd name="T15" fmla="*/ 390 h 685"/>
                  <a:gd name="T16" fmla="*/ 246 w 493"/>
                  <a:gd name="T17" fmla="*/ 684 h 685"/>
                  <a:gd name="T18" fmla="*/ 223 w 493"/>
                  <a:gd name="T19" fmla="*/ 390 h 685"/>
                  <a:gd name="T20" fmla="*/ 0 w 493"/>
                  <a:gd name="T21" fmla="*/ 514 h 685"/>
                  <a:gd name="T22" fmla="*/ 201 w 493"/>
                  <a:gd name="T23" fmla="*/ 343 h 685"/>
                  <a:gd name="T24" fmla="*/ 0 w 493"/>
                  <a:gd name="T25" fmla="*/ 173 h 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3" h="685">
                    <a:moveTo>
                      <a:pt x="0" y="173"/>
                    </a:moveTo>
                    <a:lnTo>
                      <a:pt x="223" y="295"/>
                    </a:lnTo>
                    <a:lnTo>
                      <a:pt x="246" y="0"/>
                    </a:lnTo>
                    <a:lnTo>
                      <a:pt x="268" y="295"/>
                    </a:lnTo>
                    <a:lnTo>
                      <a:pt x="490" y="169"/>
                    </a:lnTo>
                    <a:lnTo>
                      <a:pt x="290" y="343"/>
                    </a:lnTo>
                    <a:lnTo>
                      <a:pt x="492" y="514"/>
                    </a:lnTo>
                    <a:lnTo>
                      <a:pt x="268" y="390"/>
                    </a:lnTo>
                    <a:lnTo>
                      <a:pt x="246" y="684"/>
                    </a:lnTo>
                    <a:lnTo>
                      <a:pt x="223" y="390"/>
                    </a:lnTo>
                    <a:lnTo>
                      <a:pt x="0" y="514"/>
                    </a:lnTo>
                    <a:lnTo>
                      <a:pt x="201" y="343"/>
                    </a:lnTo>
                    <a:lnTo>
                      <a:pt x="0" y="17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3545" name="Freeform 9"/>
              <p:cNvSpPr>
                <a:spLocks/>
              </p:cNvSpPr>
              <p:nvPr/>
            </p:nvSpPr>
            <p:spPr bwMode="auto">
              <a:xfrm>
                <a:off x="283" y="467"/>
                <a:ext cx="124" cy="173"/>
              </a:xfrm>
              <a:custGeom>
                <a:avLst/>
                <a:gdLst>
                  <a:gd name="T0" fmla="*/ 0 w 124"/>
                  <a:gd name="T1" fmla="*/ 42 h 173"/>
                  <a:gd name="T2" fmla="*/ 51 w 124"/>
                  <a:gd name="T3" fmla="*/ 63 h 173"/>
                  <a:gd name="T4" fmla="*/ 61 w 124"/>
                  <a:gd name="T5" fmla="*/ 0 h 173"/>
                  <a:gd name="T6" fmla="*/ 71 w 124"/>
                  <a:gd name="T7" fmla="*/ 63 h 173"/>
                  <a:gd name="T8" fmla="*/ 123 w 124"/>
                  <a:gd name="T9" fmla="*/ 42 h 173"/>
                  <a:gd name="T10" fmla="*/ 83 w 124"/>
                  <a:gd name="T11" fmla="*/ 86 h 173"/>
                  <a:gd name="T12" fmla="*/ 123 w 124"/>
                  <a:gd name="T13" fmla="*/ 128 h 173"/>
                  <a:gd name="T14" fmla="*/ 71 w 124"/>
                  <a:gd name="T15" fmla="*/ 108 h 173"/>
                  <a:gd name="T16" fmla="*/ 61 w 124"/>
                  <a:gd name="T17" fmla="*/ 172 h 173"/>
                  <a:gd name="T18" fmla="*/ 51 w 124"/>
                  <a:gd name="T19" fmla="*/ 108 h 173"/>
                  <a:gd name="T20" fmla="*/ 0 w 124"/>
                  <a:gd name="T21" fmla="*/ 128 h 173"/>
                  <a:gd name="T22" fmla="*/ 39 w 124"/>
                  <a:gd name="T23" fmla="*/ 86 h 173"/>
                  <a:gd name="T24" fmla="*/ 0 w 124"/>
                  <a:gd name="T25" fmla="*/ 42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4" h="173">
                    <a:moveTo>
                      <a:pt x="0" y="42"/>
                    </a:moveTo>
                    <a:lnTo>
                      <a:pt x="51" y="63"/>
                    </a:lnTo>
                    <a:lnTo>
                      <a:pt x="61" y="0"/>
                    </a:lnTo>
                    <a:lnTo>
                      <a:pt x="71" y="63"/>
                    </a:lnTo>
                    <a:lnTo>
                      <a:pt x="123" y="42"/>
                    </a:lnTo>
                    <a:lnTo>
                      <a:pt x="83" y="86"/>
                    </a:lnTo>
                    <a:lnTo>
                      <a:pt x="123" y="128"/>
                    </a:lnTo>
                    <a:lnTo>
                      <a:pt x="71" y="108"/>
                    </a:lnTo>
                    <a:lnTo>
                      <a:pt x="61" y="172"/>
                    </a:lnTo>
                    <a:lnTo>
                      <a:pt x="51" y="108"/>
                    </a:lnTo>
                    <a:lnTo>
                      <a:pt x="0" y="128"/>
                    </a:lnTo>
                    <a:lnTo>
                      <a:pt x="39" y="86"/>
                    </a:lnTo>
                    <a:lnTo>
                      <a:pt x="0" y="42"/>
                    </a:lnTo>
                  </a:path>
                </a:pathLst>
              </a:custGeom>
              <a:solidFill>
                <a:srgbClr val="F9F9F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</p:grpSp>
      </p:grpSp>
      <p:sp>
        <p:nvSpPr>
          <p:cNvPr id="19354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3429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354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35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935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r>
              <a:rPr lang="en-US" smtClean="0"/>
              <a:t>IIPM (SS 11-13)</a:t>
            </a:r>
            <a:endParaRPr lang="en-US"/>
          </a:p>
        </p:txBody>
      </p:sp>
      <p:sp>
        <p:nvSpPr>
          <p:cNvPr id="1935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</a:defRPr>
            </a:lvl1pPr>
          </a:lstStyle>
          <a:p>
            <a:fld id="{68788C1D-F28A-43BA-9DB0-2E6B83A835B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93551" name="Text Box 15" descr="White marble"/>
          <p:cNvSpPr txBox="1">
            <a:spLocks noChangeArrowheads="1"/>
          </p:cNvSpPr>
          <p:nvPr/>
        </p:nvSpPr>
        <p:spPr bwMode="auto">
          <a:xfrm>
            <a:off x="0" y="6553200"/>
            <a:ext cx="2209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r:embed="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/>
              <a:t>©2000 Prentice Hall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GB">
              <a:solidFill>
                <a:srgbClr val="CC0000"/>
              </a:solidFill>
              <a:latin typeface="Tahoma" pitchFamily="34" charset="0"/>
            </a:endParaRPr>
          </a:p>
        </p:txBody>
      </p:sp>
      <p:sp>
        <p:nvSpPr>
          <p:cNvPr id="196611" name="Rectangle 3"/>
          <p:cNvSpPr>
            <a:spLocks noChangeArrowheads="1"/>
          </p:cNvSpPr>
          <p:nvPr/>
        </p:nvSpPr>
        <p:spPr bwMode="auto">
          <a:xfrm>
            <a:off x="304800" y="304800"/>
            <a:ext cx="8534400" cy="6172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762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057400"/>
            <a:ext cx="7620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661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9661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172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2 - </a:t>
            </a:r>
            <a:fld id="{E27D42CE-697A-4B43-9771-EC8C1B0E4CB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9pPr>
    </p:titleStyle>
    <p:bodyStyle>
      <a:lvl1pPr algn="l" rtl="0" eaLnBrk="1" fontAlgn="base" hangingPunct="1">
        <a:spcBef>
          <a:spcPct val="10000"/>
        </a:spcBef>
        <a:spcAft>
          <a:spcPct val="0"/>
        </a:spcAft>
        <a:buClr>
          <a:schemeClr val="tx1"/>
        </a:buClr>
        <a:tabLst>
          <a:tab pos="0" algn="l"/>
        </a:tabLst>
        <a:defRPr sz="3200" b="1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10000"/>
        </a:spcBef>
        <a:spcAft>
          <a:spcPct val="0"/>
        </a:spcAft>
        <a:buClr>
          <a:srgbClr val="000099"/>
        </a:buClr>
        <a:buFont typeface="Wingdings" pitchFamily="2" charset="2"/>
        <a:buChar char="§"/>
        <a:tabLst>
          <a:tab pos="0" algn="l"/>
        </a:tabLst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•"/>
        <a:tabLst>
          <a:tab pos="0" algn="l"/>
        </a:tabLst>
        <a:defRPr sz="2400"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–"/>
        <a:tabLst>
          <a:tab pos="0" algn="l"/>
        </a:tabLst>
        <a:defRPr sz="24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5000"/>
        </a:spcBef>
        <a:spcAft>
          <a:spcPct val="0"/>
        </a:spcAft>
        <a:buClr>
          <a:srgbClr val="000099"/>
        </a:buClr>
        <a:buChar char="»"/>
        <a:tabLst>
          <a:tab pos="0" algn="l"/>
        </a:tabLst>
        <a:defRPr sz="2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REASONS &amp; EFFECTS OF DEVALUATION OF CURRENCY</a:t>
            </a:r>
            <a:endParaRPr lang="en-I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2" y="4770932"/>
            <a:ext cx="4643438" cy="1944216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PRESENTED BY:</a:t>
            </a:r>
          </a:p>
          <a:p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endParaRPr lang="en-US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 YASHODA SOMANI</a:t>
            </a:r>
            <a:endParaRPr lang="en-IN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" y="2143116"/>
            <a:ext cx="5796136" cy="335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31612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1991 DEVALUEAION </a:t>
            </a:r>
            <a:endParaRPr lang="en-IN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trade deficit in 1990 US $9.44 billion.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 current account deficit was US $9.7 billion.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gulf war to higher imports due to the rise in oil prices.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Cost pull inflation.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Political and economical instability.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Depleting foreign exchange reserves.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Gold is pledged to IMF by preceding government.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2233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3691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pPr algn="ctr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What is Devaluation?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43183"/>
            <a:ext cx="8229600" cy="128588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   “one country's currency is reduced in value in comparison to other currencies”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dirty="0">
                <a:latin typeface="Times New Roman" pitchFamily="18" charset="0"/>
                <a:cs typeface="Times New Roman" pitchFamily="18" charset="0"/>
              </a:rPr>
            </a:b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63835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NEEDS FOR DEVALUATION</a:t>
            </a:r>
            <a:endParaRPr lang="en-IN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29156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relieve an unfavorable balance of trade.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Economic stabilization.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Correcting the price distortions.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increase competitiveness in the foreign markets.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raise national income and per capita.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Achieve higher standards of living.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Close the development gap.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Government policies of high tariffs on imports.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Restrictions on commodities as well as capital flows.</a:t>
            </a:r>
          </a:p>
        </p:txBody>
      </p:sp>
    </p:spTree>
    <p:extLst>
      <p:ext uri="{BB962C8B-B14F-4D97-AF65-F5344CB8AC3E}">
        <p14:creationId xmlns:p14="http://schemas.microsoft.com/office/powerpoint/2010/main" xmlns="" val="21910234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TYPES</a:t>
            </a:r>
            <a:endParaRPr lang="en-IN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1679"/>
            <a:ext cx="8229600" cy="128588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Planned devaluation</a:t>
            </a:r>
          </a:p>
          <a:p>
            <a:pPr marL="457200" indent="-457200">
              <a:buFont typeface="+mj-lt"/>
              <a:buAutoNum type="arabicParenR"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Market-driven devaluation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3448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cont…</a:t>
            </a:r>
            <a:endParaRPr lang="en-IN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214422"/>
            <a:ext cx="8472518" cy="478634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Planned devaluation: -</a:t>
            </a:r>
          </a:p>
          <a:p>
            <a:pPr marL="457200" indent="-457200">
              <a:buNone/>
            </a:pPr>
            <a:endParaRPr lang="en-US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Planned devaluations are brought about almost exclusively by government decisions to deliberately reduce the relative value of a currency, usually intended as a means to some improvement in the country's trading position.</a:t>
            </a:r>
          </a:p>
          <a:p>
            <a:pPr>
              <a:buNone/>
            </a:pPr>
            <a:endParaRPr lang="en-IN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2)  </a:t>
            </a:r>
            <a:r>
              <a:rPr lang="en-IN" sz="2400" u="sng" dirty="0" smtClean="0">
                <a:latin typeface="Times New Roman" pitchFamily="18" charset="0"/>
                <a:cs typeface="Times New Roman" pitchFamily="18" charset="0"/>
              </a:rPr>
              <a:t>Market-driven devaluation: -</a:t>
            </a:r>
          </a:p>
          <a:p>
            <a:pPr>
              <a:buNone/>
            </a:pPr>
            <a:endParaRPr lang="en-IN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Formal recognition by a government, frequently during a monetary crisis, that the value of its currency relative to major world currencies—especially the dollar—has already depreciated through trading in the foreign exchange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markets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57083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EFFECTS OF DEVALUEATION</a:t>
            </a:r>
            <a:endParaRPr lang="en-I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264320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Improve trade balance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Alleviate balance of payments difficulties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Expand output and employment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3369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16632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Effects of Devaluation</a:t>
            </a:r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272" y="850964"/>
            <a:ext cx="2162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 import reduces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16236" y="85096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Improve trade balance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42052" y="853478"/>
            <a:ext cx="2502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Reduce the smuggling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516" y="166945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Local output increase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887" y="255085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Employment improves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8337" y="3465771"/>
            <a:ext cx="2370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Expansion of industries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5641" y="4277939"/>
            <a:ext cx="2266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Production increases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04507" y="2384397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Govt tax improves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2646009"/>
            <a:ext cx="1521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Increment in foreign investment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65900" y="5122704"/>
            <a:ext cx="1098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Profit improves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0877" y="6301283"/>
            <a:ext cx="2362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Price fall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8" y="5261204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Export increases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25628" y="1813466"/>
            <a:ext cx="2538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Positive bal of payments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20660" y="3650437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Rise in Govt exp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73991" y="6162783"/>
            <a:ext cx="1614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Consumption increase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06226" y="1813467"/>
            <a:ext cx="558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ROI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08646" y="4365104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 capita income increase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35896" y="3356992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High standard of living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29029" y="2485863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Economic stabilization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Down Arrow 25"/>
          <p:cNvSpPr/>
          <p:nvPr/>
        </p:nvSpPr>
        <p:spPr>
          <a:xfrm flipH="1" flipV="1">
            <a:off x="1014860" y="5748356"/>
            <a:ext cx="576062" cy="496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Down Arrow 26"/>
          <p:cNvSpPr/>
          <p:nvPr/>
        </p:nvSpPr>
        <p:spPr>
          <a:xfrm flipH="1" flipV="1">
            <a:off x="1014860" y="4708594"/>
            <a:ext cx="576062" cy="496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Down Arrow 27"/>
          <p:cNvSpPr/>
          <p:nvPr/>
        </p:nvSpPr>
        <p:spPr>
          <a:xfrm flipH="1" flipV="1">
            <a:off x="1014860" y="3831757"/>
            <a:ext cx="576062" cy="496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Down Arrow 28"/>
          <p:cNvSpPr/>
          <p:nvPr/>
        </p:nvSpPr>
        <p:spPr>
          <a:xfrm flipH="1" flipV="1">
            <a:off x="1014860" y="2920188"/>
            <a:ext cx="576062" cy="496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Down Arrow 29"/>
          <p:cNvSpPr/>
          <p:nvPr/>
        </p:nvSpPr>
        <p:spPr>
          <a:xfrm flipH="1" flipV="1">
            <a:off x="1015424" y="2054349"/>
            <a:ext cx="576062" cy="496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Down Arrow 30"/>
          <p:cNvSpPr/>
          <p:nvPr/>
        </p:nvSpPr>
        <p:spPr>
          <a:xfrm flipH="1" flipV="1">
            <a:off x="1015424" y="1260821"/>
            <a:ext cx="576062" cy="496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2276841" y="782707"/>
            <a:ext cx="710984" cy="576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ight Arrow 32"/>
          <p:cNvSpPr/>
          <p:nvPr/>
        </p:nvSpPr>
        <p:spPr>
          <a:xfrm rot="10800000">
            <a:off x="5760215" y="763535"/>
            <a:ext cx="647901" cy="576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Down Arrow 34"/>
          <p:cNvSpPr/>
          <p:nvPr/>
        </p:nvSpPr>
        <p:spPr>
          <a:xfrm rot="10800000" flipH="1" flipV="1">
            <a:off x="4004939" y="1313605"/>
            <a:ext cx="576062" cy="496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ight Arrow 35"/>
          <p:cNvSpPr/>
          <p:nvPr/>
        </p:nvSpPr>
        <p:spPr>
          <a:xfrm rot="5400000">
            <a:off x="7329494" y="1615736"/>
            <a:ext cx="927394" cy="576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ight Arrow 36"/>
          <p:cNvSpPr/>
          <p:nvPr/>
        </p:nvSpPr>
        <p:spPr>
          <a:xfrm rot="5400000">
            <a:off x="7330407" y="2870227"/>
            <a:ext cx="927394" cy="576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Left-Up Arrow 37"/>
          <p:cNvSpPr/>
          <p:nvPr/>
        </p:nvSpPr>
        <p:spPr>
          <a:xfrm>
            <a:off x="6830211" y="4016689"/>
            <a:ext cx="1349896" cy="1731667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Down Arrow 38"/>
          <p:cNvSpPr/>
          <p:nvPr/>
        </p:nvSpPr>
        <p:spPr>
          <a:xfrm flipH="1" flipV="1">
            <a:off x="5832054" y="3621956"/>
            <a:ext cx="576062" cy="13119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Left-Up Arrow 39"/>
          <p:cNvSpPr/>
          <p:nvPr/>
        </p:nvSpPr>
        <p:spPr>
          <a:xfrm>
            <a:off x="6488136" y="2182799"/>
            <a:ext cx="457824" cy="97546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Down Arrow 40"/>
          <p:cNvSpPr/>
          <p:nvPr/>
        </p:nvSpPr>
        <p:spPr>
          <a:xfrm rot="19641022">
            <a:off x="2810171" y="2512962"/>
            <a:ext cx="581238" cy="1941802"/>
          </a:xfrm>
          <a:prstGeom prst="downArrow">
            <a:avLst>
              <a:gd name="adj1" fmla="val 50000"/>
              <a:gd name="adj2" fmla="val 184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Down Arrow 41"/>
          <p:cNvSpPr/>
          <p:nvPr/>
        </p:nvSpPr>
        <p:spPr>
          <a:xfrm flipH="1" flipV="1">
            <a:off x="4004939" y="2910005"/>
            <a:ext cx="576062" cy="496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Down Arrow 42"/>
          <p:cNvSpPr/>
          <p:nvPr/>
        </p:nvSpPr>
        <p:spPr>
          <a:xfrm flipH="1" flipV="1">
            <a:off x="4004939" y="3914765"/>
            <a:ext cx="576062" cy="496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Curved Right Arrow 43"/>
          <p:cNvSpPr/>
          <p:nvPr/>
        </p:nvSpPr>
        <p:spPr>
          <a:xfrm>
            <a:off x="107504" y="1925611"/>
            <a:ext cx="613938" cy="198915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Quad Arrow 44"/>
          <p:cNvSpPr/>
          <p:nvPr/>
        </p:nvSpPr>
        <p:spPr>
          <a:xfrm>
            <a:off x="2418130" y="4957050"/>
            <a:ext cx="3342085" cy="1092316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Down Arrow 46"/>
          <p:cNvSpPr/>
          <p:nvPr/>
        </p:nvSpPr>
        <p:spPr>
          <a:xfrm rot="10800000" flipH="1" flipV="1">
            <a:off x="4004939" y="2119211"/>
            <a:ext cx="576062" cy="496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Curved Left Arrow 47"/>
          <p:cNvSpPr/>
          <p:nvPr/>
        </p:nvSpPr>
        <p:spPr>
          <a:xfrm>
            <a:off x="2092999" y="4414384"/>
            <a:ext cx="367684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Curved Left Arrow 48"/>
          <p:cNvSpPr/>
          <p:nvPr/>
        </p:nvSpPr>
        <p:spPr>
          <a:xfrm rot="1386906">
            <a:off x="2541438" y="3801201"/>
            <a:ext cx="367684" cy="81122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94947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8" grpId="0" animBg="1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1966 DEVALUATION</a:t>
            </a:r>
            <a:endParaRPr lang="en-IN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9715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Current account deficit of over 290 crore due to second five year plan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Inflation has caused Indian prices to become much higher than world prices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Budget deficit due to defense spending in 1965/1966  was 24.06% of total expenditure.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Money supply increase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Depleting foreign reserves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first was India's war with Pakistan in late 1965.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US and other countries friendly towards pak withdrew foreign aid to India.</a:t>
            </a:r>
          </a:p>
        </p:txBody>
      </p:sp>
    </p:spTree>
    <p:extLst>
      <p:ext uri="{BB962C8B-B14F-4D97-AF65-F5344CB8AC3E}">
        <p14:creationId xmlns:p14="http://schemas.microsoft.com/office/powerpoint/2010/main" xmlns="" val="3673689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4">
  <a:themeElements>
    <a:clrScheme name="Contemporary Management 3e Chap00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ontemporary Management 3e Chap00a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temporary Management 3e Chap00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mporary Management 3e Chap00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Management 3e Chap00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Management 3e Chap00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Management 3e Chap00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Management 3e Chap00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Management 3e Chap00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parkle">
  <a:themeElements>
    <a:clrScheme name="sparkle 1">
      <a:dk1>
        <a:srgbClr val="000000"/>
      </a:dk1>
      <a:lt1>
        <a:srgbClr val="DDDDDD"/>
      </a:lt1>
      <a:dk2>
        <a:srgbClr val="0000FF"/>
      </a:dk2>
      <a:lt2>
        <a:srgbClr val="00CCCC"/>
      </a:lt2>
      <a:accent1>
        <a:srgbClr val="B2B2B2"/>
      </a:accent1>
      <a:accent2>
        <a:srgbClr val="FF9933"/>
      </a:accent2>
      <a:accent3>
        <a:srgbClr val="AAAAFF"/>
      </a:accent3>
      <a:accent4>
        <a:srgbClr val="BDBDBD"/>
      </a:accent4>
      <a:accent5>
        <a:srgbClr val="D5D5D5"/>
      </a:accent5>
      <a:accent6>
        <a:srgbClr val="E78A2D"/>
      </a:accent6>
      <a:hlink>
        <a:srgbClr val="CC00CC"/>
      </a:hlink>
      <a:folHlink>
        <a:srgbClr val="9999FF"/>
      </a:folHlink>
    </a:clrScheme>
    <a:fontScheme name="spark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heme24">
  <a:themeElements>
    <a:clrScheme name="Contemporary Management 3e Chap00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ontemporary Management 3e Chap00a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temporary Management 3e Chap00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mporary Management 3e Chap00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Management 3e Chap00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Management 3e Chap00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Management 3e Chap00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Management 3e Chap00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Management 3e Chap00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sparkle">
  <a:themeElements>
    <a:clrScheme name="sparkle 1">
      <a:dk1>
        <a:srgbClr val="000000"/>
      </a:dk1>
      <a:lt1>
        <a:srgbClr val="DDDDDD"/>
      </a:lt1>
      <a:dk2>
        <a:srgbClr val="0000FF"/>
      </a:dk2>
      <a:lt2>
        <a:srgbClr val="00CCCC"/>
      </a:lt2>
      <a:accent1>
        <a:srgbClr val="B2B2B2"/>
      </a:accent1>
      <a:accent2>
        <a:srgbClr val="FF9933"/>
      </a:accent2>
      <a:accent3>
        <a:srgbClr val="AAAAFF"/>
      </a:accent3>
      <a:accent4>
        <a:srgbClr val="BDBDBD"/>
      </a:accent4>
      <a:accent5>
        <a:srgbClr val="D5D5D5"/>
      </a:accent5>
      <a:accent6>
        <a:srgbClr val="E78A2D"/>
      </a:accent6>
      <a:hlink>
        <a:srgbClr val="CC00CC"/>
      </a:hlink>
      <a:folHlink>
        <a:srgbClr val="9999FF"/>
      </a:folHlink>
    </a:clrScheme>
    <a:fontScheme name="spark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Theme24</Template>
  <TotalTime>459</TotalTime>
  <Words>396</Words>
  <Application>Microsoft Office PowerPoint</Application>
  <PresentationFormat>On-screen Show (4:3)</PresentationFormat>
  <Paragraphs>85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Theme24</vt:lpstr>
      <vt:lpstr>sparkle</vt:lpstr>
      <vt:lpstr>1_Default Design</vt:lpstr>
      <vt:lpstr>1_Theme24</vt:lpstr>
      <vt:lpstr>1_sparkle</vt:lpstr>
      <vt:lpstr>2_Default Design</vt:lpstr>
      <vt:lpstr>REASONS &amp; EFFECTS OF DEVALUATION OF CURRENCY</vt:lpstr>
      <vt:lpstr>Slide 2</vt:lpstr>
      <vt:lpstr>Slide 3</vt:lpstr>
      <vt:lpstr>NEEDS FOR DEVALUATION</vt:lpstr>
      <vt:lpstr>TYPES</vt:lpstr>
      <vt:lpstr>cont…</vt:lpstr>
      <vt:lpstr>EFFECTS OF DEVALUEATION</vt:lpstr>
      <vt:lpstr>Slide 8</vt:lpstr>
      <vt:lpstr>THE 1966 DEVALUATION</vt:lpstr>
      <vt:lpstr>THE 1991 DEVALUEAION 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REASONS &amp; EFFECTS OF DEVALUATION OF CURRENCY</dc:title>
  <dc:creator>Naresh</dc:creator>
  <cp:lastModifiedBy>user</cp:lastModifiedBy>
  <cp:revision>69</cp:revision>
  <dcterms:created xsi:type="dcterms:W3CDTF">2012-06-24T06:34:47Z</dcterms:created>
  <dcterms:modified xsi:type="dcterms:W3CDTF">2013-07-15T08:01:50Z</dcterms:modified>
</cp:coreProperties>
</file>