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2"/>
  </p:notesMasterIdLst>
  <p:sldIdLst>
    <p:sldId id="256" r:id="rId2"/>
    <p:sldId id="257" r:id="rId3"/>
    <p:sldId id="280" r:id="rId4"/>
    <p:sldId id="258" r:id="rId5"/>
    <p:sldId id="270" r:id="rId6"/>
    <p:sldId id="272" r:id="rId7"/>
    <p:sldId id="262" r:id="rId8"/>
    <p:sldId id="282" r:id="rId9"/>
    <p:sldId id="283" r:id="rId10"/>
    <p:sldId id="275" r:id="rId11"/>
    <p:sldId id="285" r:id="rId12"/>
    <p:sldId id="273" r:id="rId13"/>
    <p:sldId id="284" r:id="rId14"/>
    <p:sldId id="274" r:id="rId15"/>
    <p:sldId id="277" r:id="rId16"/>
    <p:sldId id="268" r:id="rId17"/>
    <p:sldId id="278" r:id="rId18"/>
    <p:sldId id="279" r:id="rId19"/>
    <p:sldId id="264" r:id="rId20"/>
    <p:sldId id="276" r:id="rId21"/>
    <p:sldId id="260" r:id="rId22"/>
    <p:sldId id="263" r:id="rId23"/>
    <p:sldId id="259" r:id="rId24"/>
    <p:sldId id="269" r:id="rId25"/>
    <p:sldId id="271" r:id="rId26"/>
    <p:sldId id="265" r:id="rId27"/>
    <p:sldId id="291" r:id="rId28"/>
    <p:sldId id="289" r:id="rId29"/>
    <p:sldId id="287" r:id="rId30"/>
    <p:sldId id="28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BE9112"/>
    <a:srgbClr val="0DBD76"/>
    <a:srgbClr val="11B9B1"/>
    <a:srgbClr val="D6009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71" autoAdjust="0"/>
  </p:normalViewPr>
  <p:slideViewPr>
    <p:cSldViewPr>
      <p:cViewPr>
        <p:scale>
          <a:sx n="76" d="100"/>
          <a:sy n="76" d="100"/>
        </p:scale>
        <p:origin x="-1188"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_rels/data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_rels/data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3.jpeg"/></Relationships>
</file>

<file path=ppt/diagrams/_rels/drawing7.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image" Target="../media/image21.jpeg"/></Relationships>
</file>

<file path=ppt/diagrams/_rels/drawing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image" Target="../media/image3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40CA45-4485-487B-8AAC-C99AE2831A4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0D3A94C8-E5DA-4D19-957F-E540581D3B02}" type="pres">
      <dgm:prSet presAssocID="{2C40CA45-4485-487B-8AAC-C99AE2831A45}" presName="hierChild1" presStyleCnt="0">
        <dgm:presLayoutVars>
          <dgm:orgChart val="1"/>
          <dgm:chPref val="1"/>
          <dgm:dir/>
          <dgm:animOne val="branch"/>
          <dgm:animLvl val="lvl"/>
          <dgm:resizeHandles/>
        </dgm:presLayoutVars>
      </dgm:prSet>
      <dgm:spPr/>
      <dgm:t>
        <a:bodyPr/>
        <a:lstStyle/>
        <a:p>
          <a:endParaRPr lang="en-US"/>
        </a:p>
      </dgm:t>
    </dgm:pt>
  </dgm:ptLst>
  <dgm:cxnLst>
    <dgm:cxn modelId="{F81842CF-35EF-4D7C-BC46-2186E5B896E0}" type="presOf" srcId="{2C40CA45-4485-487B-8AAC-C99AE2831A45}" destId="{0D3A94C8-E5DA-4D19-957F-E540581D3B02}" srcOrd="0"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C90B3F0-9042-4EF9-8524-8E1AD82FA67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81C0739-7943-44EF-BD76-6A9D4D2B3F27}">
      <dgm:prSet phldrT="[Text]"/>
      <dgm:spPr/>
      <dgm:t>
        <a:bodyPr/>
        <a:lstStyle/>
        <a:p>
          <a:r>
            <a:rPr lang="en-US" dirty="0" smtClean="0"/>
            <a:t>Tax Structure</a:t>
          </a:r>
          <a:endParaRPr lang="en-US" dirty="0"/>
        </a:p>
      </dgm:t>
    </dgm:pt>
    <dgm:pt modelId="{7289CE15-F2EF-4742-B693-516D60776215}" type="parTrans" cxnId="{ABF4D38A-5D4F-4157-8EE9-E24785CDA8F6}">
      <dgm:prSet/>
      <dgm:spPr/>
      <dgm:t>
        <a:bodyPr/>
        <a:lstStyle/>
        <a:p>
          <a:endParaRPr lang="en-US"/>
        </a:p>
      </dgm:t>
    </dgm:pt>
    <dgm:pt modelId="{FA3EA4E0-B896-4B7C-8983-C98AF8D265C2}" type="sibTrans" cxnId="{ABF4D38A-5D4F-4157-8EE9-E24785CDA8F6}">
      <dgm:prSet/>
      <dgm:spPr/>
      <dgm:t>
        <a:bodyPr/>
        <a:lstStyle/>
        <a:p>
          <a:endParaRPr lang="en-US"/>
        </a:p>
      </dgm:t>
    </dgm:pt>
    <dgm:pt modelId="{CB3EFC06-DE69-4142-AA73-38B6894872D8}">
      <dgm:prSet phldrT="[Text]"/>
      <dgm:spPr/>
      <dgm:t>
        <a:bodyPr/>
        <a:lstStyle/>
        <a:p>
          <a:r>
            <a:rPr lang="en-US" dirty="0" smtClean="0"/>
            <a:t>Direct Tax</a:t>
          </a:r>
          <a:endParaRPr lang="en-US" dirty="0"/>
        </a:p>
      </dgm:t>
    </dgm:pt>
    <dgm:pt modelId="{80842760-F91B-4DAB-A7EC-36915B75A0A7}" type="parTrans" cxnId="{53766E5A-53C1-43FF-8920-BF4457DBE946}">
      <dgm:prSet/>
      <dgm:spPr/>
      <dgm:t>
        <a:bodyPr/>
        <a:lstStyle/>
        <a:p>
          <a:endParaRPr lang="en-US"/>
        </a:p>
      </dgm:t>
    </dgm:pt>
    <dgm:pt modelId="{B624454B-2418-4A00-AE2E-208DEC616CAE}" type="sibTrans" cxnId="{53766E5A-53C1-43FF-8920-BF4457DBE946}">
      <dgm:prSet/>
      <dgm:spPr/>
      <dgm:t>
        <a:bodyPr/>
        <a:lstStyle/>
        <a:p>
          <a:endParaRPr lang="en-US"/>
        </a:p>
      </dgm:t>
    </dgm:pt>
    <dgm:pt modelId="{08F657A8-0649-4EE1-B878-73DE297C7FFE}">
      <dgm:prSet phldrT="[Text]"/>
      <dgm:spPr/>
      <dgm:t>
        <a:bodyPr/>
        <a:lstStyle/>
        <a:p>
          <a:r>
            <a:rPr lang="en-US" dirty="0" smtClean="0"/>
            <a:t>Income Tax	</a:t>
          </a:r>
          <a:endParaRPr lang="en-US" dirty="0"/>
        </a:p>
      </dgm:t>
    </dgm:pt>
    <dgm:pt modelId="{2FC053DF-9B88-4A57-9360-82A4DBC16C90}" type="parTrans" cxnId="{5AC37F2F-C907-4327-AD5D-CF33AE03D5E0}">
      <dgm:prSet/>
      <dgm:spPr/>
      <dgm:t>
        <a:bodyPr/>
        <a:lstStyle/>
        <a:p>
          <a:endParaRPr lang="en-US"/>
        </a:p>
      </dgm:t>
    </dgm:pt>
    <dgm:pt modelId="{73F08E9F-A778-47C3-93FE-DAFCC8D2CB51}" type="sibTrans" cxnId="{5AC37F2F-C907-4327-AD5D-CF33AE03D5E0}">
      <dgm:prSet/>
      <dgm:spPr/>
      <dgm:t>
        <a:bodyPr/>
        <a:lstStyle/>
        <a:p>
          <a:endParaRPr lang="en-US"/>
        </a:p>
      </dgm:t>
    </dgm:pt>
    <dgm:pt modelId="{74A34120-397E-4318-BB0A-E225657A770C}">
      <dgm:prSet phldrT="[Text]"/>
      <dgm:spPr/>
      <dgm:t>
        <a:bodyPr/>
        <a:lstStyle/>
        <a:p>
          <a:r>
            <a:rPr lang="en-US" dirty="0" smtClean="0"/>
            <a:t>Wealth Tax</a:t>
          </a:r>
          <a:endParaRPr lang="en-US" dirty="0"/>
        </a:p>
      </dgm:t>
    </dgm:pt>
    <dgm:pt modelId="{CC8AE5BF-EE24-466C-83E5-792AC9EB7C97}" type="parTrans" cxnId="{DF8437B7-A22C-4534-90D2-DB696F03DD81}">
      <dgm:prSet/>
      <dgm:spPr/>
      <dgm:t>
        <a:bodyPr/>
        <a:lstStyle/>
        <a:p>
          <a:endParaRPr lang="en-US"/>
        </a:p>
      </dgm:t>
    </dgm:pt>
    <dgm:pt modelId="{1101559F-1E66-4334-B955-C39CD3B7E068}" type="sibTrans" cxnId="{DF8437B7-A22C-4534-90D2-DB696F03DD81}">
      <dgm:prSet/>
      <dgm:spPr/>
      <dgm:t>
        <a:bodyPr/>
        <a:lstStyle/>
        <a:p>
          <a:endParaRPr lang="en-US"/>
        </a:p>
      </dgm:t>
    </dgm:pt>
    <dgm:pt modelId="{D2264B91-699F-49A0-9FFA-6C0CCA2A7C80}">
      <dgm:prSet phldrT="[Text]"/>
      <dgm:spPr/>
      <dgm:t>
        <a:bodyPr/>
        <a:lstStyle/>
        <a:p>
          <a:r>
            <a:rPr lang="en-US" dirty="0" smtClean="0"/>
            <a:t>Indirect Tax</a:t>
          </a:r>
          <a:endParaRPr lang="en-US" dirty="0"/>
        </a:p>
      </dgm:t>
    </dgm:pt>
    <dgm:pt modelId="{F8128AA2-CEDC-498F-99A1-AB59C57AEE5A}" type="parTrans" cxnId="{74EDB11A-8AA7-4171-B5E0-05C9A901D666}">
      <dgm:prSet/>
      <dgm:spPr/>
      <dgm:t>
        <a:bodyPr/>
        <a:lstStyle/>
        <a:p>
          <a:endParaRPr lang="en-US"/>
        </a:p>
      </dgm:t>
    </dgm:pt>
    <dgm:pt modelId="{37F38100-B321-4E85-8654-56D82029AF19}" type="sibTrans" cxnId="{74EDB11A-8AA7-4171-B5E0-05C9A901D666}">
      <dgm:prSet/>
      <dgm:spPr/>
      <dgm:t>
        <a:bodyPr/>
        <a:lstStyle/>
        <a:p>
          <a:endParaRPr lang="en-US"/>
        </a:p>
      </dgm:t>
    </dgm:pt>
    <dgm:pt modelId="{0EF63A1C-B734-4E02-84F9-BBDD5A76FEF6}">
      <dgm:prSet phldrT="[Text]"/>
      <dgm:spPr/>
      <dgm:t>
        <a:bodyPr/>
        <a:lstStyle/>
        <a:p>
          <a:r>
            <a:rPr lang="en-US" dirty="0" smtClean="0"/>
            <a:t>Central Tax</a:t>
          </a:r>
          <a:endParaRPr lang="en-US" dirty="0"/>
        </a:p>
      </dgm:t>
    </dgm:pt>
    <dgm:pt modelId="{1544B6E4-E7EE-4AF0-9E91-2ABF3937FBB4}" type="parTrans" cxnId="{007C27C9-8F08-4E76-9AA4-297AFE410F6B}">
      <dgm:prSet/>
      <dgm:spPr/>
      <dgm:t>
        <a:bodyPr/>
        <a:lstStyle/>
        <a:p>
          <a:endParaRPr lang="en-US"/>
        </a:p>
      </dgm:t>
    </dgm:pt>
    <dgm:pt modelId="{6484FEC6-6474-4ED9-A1AF-B98B3F3E044D}" type="sibTrans" cxnId="{007C27C9-8F08-4E76-9AA4-297AFE410F6B}">
      <dgm:prSet/>
      <dgm:spPr/>
      <dgm:t>
        <a:bodyPr/>
        <a:lstStyle/>
        <a:p>
          <a:endParaRPr lang="en-US"/>
        </a:p>
      </dgm:t>
    </dgm:pt>
    <dgm:pt modelId="{2242E98D-9141-418C-81A0-D8F4F5DFD876}">
      <dgm:prSet phldrT="[Text]"/>
      <dgm:spPr/>
      <dgm:t>
        <a:bodyPr/>
        <a:lstStyle/>
        <a:p>
          <a:r>
            <a:rPr lang="en-US" dirty="0" smtClean="0"/>
            <a:t>State Tax</a:t>
          </a:r>
          <a:endParaRPr lang="en-US" dirty="0"/>
        </a:p>
      </dgm:t>
    </dgm:pt>
    <dgm:pt modelId="{2A9606AD-015D-4668-8AAF-C826CC2B513C}" type="parTrans" cxnId="{2B87F5DE-EE08-42B4-B514-B61B50A98E81}">
      <dgm:prSet/>
      <dgm:spPr/>
      <dgm:t>
        <a:bodyPr/>
        <a:lstStyle/>
        <a:p>
          <a:endParaRPr lang="en-US"/>
        </a:p>
      </dgm:t>
    </dgm:pt>
    <dgm:pt modelId="{E6866E29-4897-4611-92EE-0E2BD66D9EF8}" type="sibTrans" cxnId="{2B87F5DE-EE08-42B4-B514-B61B50A98E81}">
      <dgm:prSet/>
      <dgm:spPr/>
      <dgm:t>
        <a:bodyPr/>
        <a:lstStyle/>
        <a:p>
          <a:endParaRPr lang="en-US"/>
        </a:p>
      </dgm:t>
    </dgm:pt>
    <dgm:pt modelId="{A6F67CA6-7087-4B51-B927-B5BBD560ABCA}">
      <dgm:prSet/>
      <dgm:spPr/>
      <dgm:t>
        <a:bodyPr/>
        <a:lstStyle/>
        <a:p>
          <a:r>
            <a:rPr lang="en-US" dirty="0" smtClean="0"/>
            <a:t>Excise</a:t>
          </a:r>
          <a:endParaRPr lang="en-US" dirty="0"/>
        </a:p>
      </dgm:t>
    </dgm:pt>
    <dgm:pt modelId="{0102B7CC-2A07-4D56-BA17-42F584B48D8F}" type="parTrans" cxnId="{BFD237DF-1B71-4B10-8A14-81853AFF1AB5}">
      <dgm:prSet/>
      <dgm:spPr/>
      <dgm:t>
        <a:bodyPr/>
        <a:lstStyle/>
        <a:p>
          <a:endParaRPr lang="en-US"/>
        </a:p>
      </dgm:t>
    </dgm:pt>
    <dgm:pt modelId="{E375B44C-93C1-48E5-90FE-2BF969EAACEF}" type="sibTrans" cxnId="{BFD237DF-1B71-4B10-8A14-81853AFF1AB5}">
      <dgm:prSet/>
      <dgm:spPr/>
      <dgm:t>
        <a:bodyPr/>
        <a:lstStyle/>
        <a:p>
          <a:endParaRPr lang="en-US"/>
        </a:p>
      </dgm:t>
    </dgm:pt>
    <dgm:pt modelId="{21DA303B-0883-4F8D-B52E-8334BB91654F}">
      <dgm:prSet/>
      <dgm:spPr/>
      <dgm:t>
        <a:bodyPr/>
        <a:lstStyle/>
        <a:p>
          <a:r>
            <a:rPr lang="en-US" dirty="0" smtClean="0"/>
            <a:t>Service Tax</a:t>
          </a:r>
          <a:endParaRPr lang="en-US" dirty="0"/>
        </a:p>
      </dgm:t>
    </dgm:pt>
    <dgm:pt modelId="{23DB236C-7432-42B3-AD3B-9EFF5FE742BF}" type="parTrans" cxnId="{324EFF16-CCF9-449E-A4DC-312F05199E7C}">
      <dgm:prSet/>
      <dgm:spPr/>
      <dgm:t>
        <a:bodyPr/>
        <a:lstStyle/>
        <a:p>
          <a:endParaRPr lang="en-US"/>
        </a:p>
      </dgm:t>
    </dgm:pt>
    <dgm:pt modelId="{3B4C10C7-9C2D-46D6-85F8-7EB80D70CDCC}" type="sibTrans" cxnId="{324EFF16-CCF9-449E-A4DC-312F05199E7C}">
      <dgm:prSet/>
      <dgm:spPr/>
      <dgm:t>
        <a:bodyPr/>
        <a:lstStyle/>
        <a:p>
          <a:endParaRPr lang="en-US"/>
        </a:p>
      </dgm:t>
    </dgm:pt>
    <dgm:pt modelId="{E95EDEC0-3F13-49FB-834C-CD39C92B6290}">
      <dgm:prSet/>
      <dgm:spPr/>
      <dgm:t>
        <a:bodyPr/>
        <a:lstStyle/>
        <a:p>
          <a:r>
            <a:rPr lang="en-US" smtClean="0"/>
            <a:t>Custome</a:t>
          </a:r>
          <a:endParaRPr lang="en-US" dirty="0"/>
        </a:p>
      </dgm:t>
    </dgm:pt>
    <dgm:pt modelId="{699672D2-7CC5-44F7-BF6D-57CB27E4FDDE}" type="parTrans" cxnId="{45BA78C9-C989-4836-9D79-B14412F61244}">
      <dgm:prSet/>
      <dgm:spPr/>
      <dgm:t>
        <a:bodyPr/>
        <a:lstStyle/>
        <a:p>
          <a:endParaRPr lang="en-US"/>
        </a:p>
      </dgm:t>
    </dgm:pt>
    <dgm:pt modelId="{43E930DC-A652-4660-9E91-512CBCB5EBEA}" type="sibTrans" cxnId="{45BA78C9-C989-4836-9D79-B14412F61244}">
      <dgm:prSet/>
      <dgm:spPr/>
      <dgm:t>
        <a:bodyPr/>
        <a:lstStyle/>
        <a:p>
          <a:endParaRPr lang="en-US"/>
        </a:p>
      </dgm:t>
    </dgm:pt>
    <dgm:pt modelId="{A4BEEBE0-270B-4242-99AF-5B6303CFF81E}">
      <dgm:prSet/>
      <dgm:spPr/>
      <dgm:t>
        <a:bodyPr/>
        <a:lstStyle/>
        <a:p>
          <a:r>
            <a:rPr lang="en-US" dirty="0" smtClean="0"/>
            <a:t>VAT</a:t>
          </a:r>
          <a:endParaRPr lang="en-US" dirty="0"/>
        </a:p>
      </dgm:t>
    </dgm:pt>
    <dgm:pt modelId="{60C737DE-A62A-4166-872B-AF02BB707069}" type="parTrans" cxnId="{8E18FB67-FE96-4106-87E6-F71277405885}">
      <dgm:prSet/>
      <dgm:spPr/>
      <dgm:t>
        <a:bodyPr/>
        <a:lstStyle/>
        <a:p>
          <a:endParaRPr lang="en-US"/>
        </a:p>
      </dgm:t>
    </dgm:pt>
    <dgm:pt modelId="{CDBE9535-50A2-4422-A35A-DC3CBA364584}" type="sibTrans" cxnId="{8E18FB67-FE96-4106-87E6-F71277405885}">
      <dgm:prSet/>
      <dgm:spPr/>
      <dgm:t>
        <a:bodyPr/>
        <a:lstStyle/>
        <a:p>
          <a:endParaRPr lang="en-US"/>
        </a:p>
      </dgm:t>
    </dgm:pt>
    <dgm:pt modelId="{43825AF3-FED2-478A-B6B1-BDD94BED749D}">
      <dgm:prSet/>
      <dgm:spPr/>
      <dgm:t>
        <a:bodyPr/>
        <a:lstStyle/>
        <a:p>
          <a:r>
            <a:rPr lang="en-US" dirty="0" smtClean="0"/>
            <a:t>Entry Tax, luxury tax, Lottery Tax, etc.</a:t>
          </a:r>
          <a:endParaRPr lang="en-US" dirty="0"/>
        </a:p>
      </dgm:t>
    </dgm:pt>
    <dgm:pt modelId="{57480883-0066-4B28-A56B-B6C3D488C5DB}" type="parTrans" cxnId="{9A2DD2D1-6643-4B8E-BC62-2B6F6488A581}">
      <dgm:prSet/>
      <dgm:spPr/>
      <dgm:t>
        <a:bodyPr/>
        <a:lstStyle/>
        <a:p>
          <a:endParaRPr lang="en-US"/>
        </a:p>
      </dgm:t>
    </dgm:pt>
    <dgm:pt modelId="{DA6AC472-28EE-494D-A7D3-E89A4CB5A84F}" type="sibTrans" cxnId="{9A2DD2D1-6643-4B8E-BC62-2B6F6488A581}">
      <dgm:prSet/>
      <dgm:spPr/>
      <dgm:t>
        <a:bodyPr/>
        <a:lstStyle/>
        <a:p>
          <a:endParaRPr lang="en-US"/>
        </a:p>
      </dgm:t>
    </dgm:pt>
    <dgm:pt modelId="{A28D54F6-E6E9-44D8-87AF-B06D1360A52D}" type="pres">
      <dgm:prSet presAssocID="{DC90B3F0-9042-4EF9-8524-8E1AD82FA674}" presName="hierChild1" presStyleCnt="0">
        <dgm:presLayoutVars>
          <dgm:chPref val="1"/>
          <dgm:dir/>
          <dgm:animOne val="branch"/>
          <dgm:animLvl val="lvl"/>
          <dgm:resizeHandles/>
        </dgm:presLayoutVars>
      </dgm:prSet>
      <dgm:spPr/>
      <dgm:t>
        <a:bodyPr/>
        <a:lstStyle/>
        <a:p>
          <a:endParaRPr lang="en-US"/>
        </a:p>
      </dgm:t>
    </dgm:pt>
    <dgm:pt modelId="{29736180-43D6-4D56-A974-FA10F8B5F9A2}" type="pres">
      <dgm:prSet presAssocID="{881C0739-7943-44EF-BD76-6A9D4D2B3F27}" presName="hierRoot1" presStyleCnt="0"/>
      <dgm:spPr/>
    </dgm:pt>
    <dgm:pt modelId="{612247BE-AAE9-4FDD-B392-BBFEFD51FA7A}" type="pres">
      <dgm:prSet presAssocID="{881C0739-7943-44EF-BD76-6A9D4D2B3F27}" presName="composite" presStyleCnt="0"/>
      <dgm:spPr/>
    </dgm:pt>
    <dgm:pt modelId="{25B37764-B936-4A82-941E-933050CE1DD0}" type="pres">
      <dgm:prSet presAssocID="{881C0739-7943-44EF-BD76-6A9D4D2B3F27}" presName="background" presStyleLbl="node0" presStyleIdx="0" presStyleCnt="1"/>
      <dgm:spPr/>
    </dgm:pt>
    <dgm:pt modelId="{5941A6D5-DD07-4CF9-A9F7-F72748EC608C}" type="pres">
      <dgm:prSet presAssocID="{881C0739-7943-44EF-BD76-6A9D4D2B3F27}" presName="text" presStyleLbl="fgAcc0" presStyleIdx="0" presStyleCnt="1">
        <dgm:presLayoutVars>
          <dgm:chPref val="3"/>
        </dgm:presLayoutVars>
      </dgm:prSet>
      <dgm:spPr/>
      <dgm:t>
        <a:bodyPr/>
        <a:lstStyle/>
        <a:p>
          <a:endParaRPr lang="en-US"/>
        </a:p>
      </dgm:t>
    </dgm:pt>
    <dgm:pt modelId="{73784BDC-A0B0-45F3-9C49-C671A54E6600}" type="pres">
      <dgm:prSet presAssocID="{881C0739-7943-44EF-BD76-6A9D4D2B3F27}" presName="hierChild2" presStyleCnt="0"/>
      <dgm:spPr/>
    </dgm:pt>
    <dgm:pt modelId="{7C0469FD-B98E-4637-A481-108F4E50CACB}" type="pres">
      <dgm:prSet presAssocID="{80842760-F91B-4DAB-A7EC-36915B75A0A7}" presName="Name10" presStyleLbl="parChTrans1D2" presStyleIdx="0" presStyleCnt="2"/>
      <dgm:spPr/>
      <dgm:t>
        <a:bodyPr/>
        <a:lstStyle/>
        <a:p>
          <a:endParaRPr lang="en-US"/>
        </a:p>
      </dgm:t>
    </dgm:pt>
    <dgm:pt modelId="{163CE9A9-1FD3-45F3-9D23-5DADA79788C4}" type="pres">
      <dgm:prSet presAssocID="{CB3EFC06-DE69-4142-AA73-38B6894872D8}" presName="hierRoot2" presStyleCnt="0"/>
      <dgm:spPr/>
    </dgm:pt>
    <dgm:pt modelId="{B408B492-B770-49B9-A09B-0A833743E876}" type="pres">
      <dgm:prSet presAssocID="{CB3EFC06-DE69-4142-AA73-38B6894872D8}" presName="composite2" presStyleCnt="0"/>
      <dgm:spPr/>
    </dgm:pt>
    <dgm:pt modelId="{EA12A5BA-5FFC-45F1-B49F-FCEF2A07016E}" type="pres">
      <dgm:prSet presAssocID="{CB3EFC06-DE69-4142-AA73-38B6894872D8}" presName="background2" presStyleLbl="node2" presStyleIdx="0" presStyleCnt="2"/>
      <dgm:spPr/>
    </dgm:pt>
    <dgm:pt modelId="{320FD404-409D-4E1F-AEB7-F7D7BD9BE221}" type="pres">
      <dgm:prSet presAssocID="{CB3EFC06-DE69-4142-AA73-38B6894872D8}" presName="text2" presStyleLbl="fgAcc2" presStyleIdx="0" presStyleCnt="2">
        <dgm:presLayoutVars>
          <dgm:chPref val="3"/>
        </dgm:presLayoutVars>
      </dgm:prSet>
      <dgm:spPr/>
      <dgm:t>
        <a:bodyPr/>
        <a:lstStyle/>
        <a:p>
          <a:endParaRPr lang="en-US"/>
        </a:p>
      </dgm:t>
    </dgm:pt>
    <dgm:pt modelId="{4E471225-742C-4203-95CD-2D98C2F6751B}" type="pres">
      <dgm:prSet presAssocID="{CB3EFC06-DE69-4142-AA73-38B6894872D8}" presName="hierChild3" presStyleCnt="0"/>
      <dgm:spPr/>
    </dgm:pt>
    <dgm:pt modelId="{29003078-F5E9-43E9-989F-0DE3873C6855}" type="pres">
      <dgm:prSet presAssocID="{2FC053DF-9B88-4A57-9360-82A4DBC16C90}" presName="Name17" presStyleLbl="parChTrans1D3" presStyleIdx="0" presStyleCnt="4"/>
      <dgm:spPr/>
      <dgm:t>
        <a:bodyPr/>
        <a:lstStyle/>
        <a:p>
          <a:endParaRPr lang="en-US"/>
        </a:p>
      </dgm:t>
    </dgm:pt>
    <dgm:pt modelId="{08F32115-873D-47EE-BC14-5C5D100265AB}" type="pres">
      <dgm:prSet presAssocID="{08F657A8-0649-4EE1-B878-73DE297C7FFE}" presName="hierRoot3" presStyleCnt="0"/>
      <dgm:spPr/>
    </dgm:pt>
    <dgm:pt modelId="{36EC643A-E064-460F-831B-85EB2B2588AC}" type="pres">
      <dgm:prSet presAssocID="{08F657A8-0649-4EE1-B878-73DE297C7FFE}" presName="composite3" presStyleCnt="0"/>
      <dgm:spPr/>
    </dgm:pt>
    <dgm:pt modelId="{2C673FAB-0977-4995-B93B-5B834DB770C4}" type="pres">
      <dgm:prSet presAssocID="{08F657A8-0649-4EE1-B878-73DE297C7FFE}" presName="background3" presStyleLbl="node3" presStyleIdx="0" presStyleCnt="4"/>
      <dgm:spPr/>
    </dgm:pt>
    <dgm:pt modelId="{31744D33-82A3-44AA-AD62-5DC4D6AF031C}" type="pres">
      <dgm:prSet presAssocID="{08F657A8-0649-4EE1-B878-73DE297C7FFE}" presName="text3" presStyleLbl="fgAcc3" presStyleIdx="0" presStyleCnt="4">
        <dgm:presLayoutVars>
          <dgm:chPref val="3"/>
        </dgm:presLayoutVars>
      </dgm:prSet>
      <dgm:spPr/>
      <dgm:t>
        <a:bodyPr/>
        <a:lstStyle/>
        <a:p>
          <a:endParaRPr lang="en-US"/>
        </a:p>
      </dgm:t>
    </dgm:pt>
    <dgm:pt modelId="{03CCF983-3DF4-42A5-9F76-889946B37B9F}" type="pres">
      <dgm:prSet presAssocID="{08F657A8-0649-4EE1-B878-73DE297C7FFE}" presName="hierChild4" presStyleCnt="0"/>
      <dgm:spPr/>
    </dgm:pt>
    <dgm:pt modelId="{D735E66A-DE2C-4391-974E-5235C3F90876}" type="pres">
      <dgm:prSet presAssocID="{CC8AE5BF-EE24-466C-83E5-792AC9EB7C97}" presName="Name17" presStyleLbl="parChTrans1D3" presStyleIdx="1" presStyleCnt="4"/>
      <dgm:spPr/>
      <dgm:t>
        <a:bodyPr/>
        <a:lstStyle/>
        <a:p>
          <a:endParaRPr lang="en-US"/>
        </a:p>
      </dgm:t>
    </dgm:pt>
    <dgm:pt modelId="{2529119F-ECAF-45BD-8C46-EDCEFF5B22B0}" type="pres">
      <dgm:prSet presAssocID="{74A34120-397E-4318-BB0A-E225657A770C}" presName="hierRoot3" presStyleCnt="0"/>
      <dgm:spPr/>
    </dgm:pt>
    <dgm:pt modelId="{2EB52BC5-D5F9-4CCF-B410-900985090E1A}" type="pres">
      <dgm:prSet presAssocID="{74A34120-397E-4318-BB0A-E225657A770C}" presName="composite3" presStyleCnt="0"/>
      <dgm:spPr/>
    </dgm:pt>
    <dgm:pt modelId="{DF180794-925B-4AB1-9E13-C12518871128}" type="pres">
      <dgm:prSet presAssocID="{74A34120-397E-4318-BB0A-E225657A770C}" presName="background3" presStyleLbl="node3" presStyleIdx="1" presStyleCnt="4"/>
      <dgm:spPr/>
    </dgm:pt>
    <dgm:pt modelId="{15B29A14-8A61-4A85-867B-D3DBCE39CD78}" type="pres">
      <dgm:prSet presAssocID="{74A34120-397E-4318-BB0A-E225657A770C}" presName="text3" presStyleLbl="fgAcc3" presStyleIdx="1" presStyleCnt="4">
        <dgm:presLayoutVars>
          <dgm:chPref val="3"/>
        </dgm:presLayoutVars>
      </dgm:prSet>
      <dgm:spPr/>
      <dgm:t>
        <a:bodyPr/>
        <a:lstStyle/>
        <a:p>
          <a:endParaRPr lang="en-US"/>
        </a:p>
      </dgm:t>
    </dgm:pt>
    <dgm:pt modelId="{DB20AE81-ADE2-41A5-B977-92194284A3C9}" type="pres">
      <dgm:prSet presAssocID="{74A34120-397E-4318-BB0A-E225657A770C}" presName="hierChild4" presStyleCnt="0"/>
      <dgm:spPr/>
    </dgm:pt>
    <dgm:pt modelId="{A425EA85-1220-4EFD-B211-4850C8BB43E7}" type="pres">
      <dgm:prSet presAssocID="{F8128AA2-CEDC-498F-99A1-AB59C57AEE5A}" presName="Name10" presStyleLbl="parChTrans1D2" presStyleIdx="1" presStyleCnt="2"/>
      <dgm:spPr/>
      <dgm:t>
        <a:bodyPr/>
        <a:lstStyle/>
        <a:p>
          <a:endParaRPr lang="en-US"/>
        </a:p>
      </dgm:t>
    </dgm:pt>
    <dgm:pt modelId="{1CC155A2-2085-4F19-9880-AE01A039AFF3}" type="pres">
      <dgm:prSet presAssocID="{D2264B91-699F-49A0-9FFA-6C0CCA2A7C80}" presName="hierRoot2" presStyleCnt="0"/>
      <dgm:spPr/>
    </dgm:pt>
    <dgm:pt modelId="{394FD2C6-3AC4-4307-893F-485C0184B247}" type="pres">
      <dgm:prSet presAssocID="{D2264B91-699F-49A0-9FFA-6C0CCA2A7C80}" presName="composite2" presStyleCnt="0"/>
      <dgm:spPr/>
    </dgm:pt>
    <dgm:pt modelId="{2B102F27-AD70-4135-9158-4E15606A314D}" type="pres">
      <dgm:prSet presAssocID="{D2264B91-699F-49A0-9FFA-6C0CCA2A7C80}" presName="background2" presStyleLbl="node2" presStyleIdx="1" presStyleCnt="2"/>
      <dgm:spPr/>
    </dgm:pt>
    <dgm:pt modelId="{6952A5B5-D156-4AA0-8C86-A0AA4980AFC2}" type="pres">
      <dgm:prSet presAssocID="{D2264B91-699F-49A0-9FFA-6C0CCA2A7C80}" presName="text2" presStyleLbl="fgAcc2" presStyleIdx="1" presStyleCnt="2">
        <dgm:presLayoutVars>
          <dgm:chPref val="3"/>
        </dgm:presLayoutVars>
      </dgm:prSet>
      <dgm:spPr/>
      <dgm:t>
        <a:bodyPr/>
        <a:lstStyle/>
        <a:p>
          <a:endParaRPr lang="en-US"/>
        </a:p>
      </dgm:t>
    </dgm:pt>
    <dgm:pt modelId="{971B2A8C-0F61-431C-B9A8-C7A5842C7A16}" type="pres">
      <dgm:prSet presAssocID="{D2264B91-699F-49A0-9FFA-6C0CCA2A7C80}" presName="hierChild3" presStyleCnt="0"/>
      <dgm:spPr/>
    </dgm:pt>
    <dgm:pt modelId="{D1952042-1375-4E98-A307-7B062BBF620F}" type="pres">
      <dgm:prSet presAssocID="{1544B6E4-E7EE-4AF0-9E91-2ABF3937FBB4}" presName="Name17" presStyleLbl="parChTrans1D3" presStyleIdx="2" presStyleCnt="4"/>
      <dgm:spPr/>
      <dgm:t>
        <a:bodyPr/>
        <a:lstStyle/>
        <a:p>
          <a:endParaRPr lang="en-US"/>
        </a:p>
      </dgm:t>
    </dgm:pt>
    <dgm:pt modelId="{B937B0A3-693C-4F47-87D4-98A7EE7A2183}" type="pres">
      <dgm:prSet presAssocID="{0EF63A1C-B734-4E02-84F9-BBDD5A76FEF6}" presName="hierRoot3" presStyleCnt="0"/>
      <dgm:spPr/>
    </dgm:pt>
    <dgm:pt modelId="{CA78ADD7-1A68-4E99-922E-0D9F145816DA}" type="pres">
      <dgm:prSet presAssocID="{0EF63A1C-B734-4E02-84F9-BBDD5A76FEF6}" presName="composite3" presStyleCnt="0"/>
      <dgm:spPr/>
    </dgm:pt>
    <dgm:pt modelId="{4F76F2E8-DC22-412C-9878-20B772C999FC}" type="pres">
      <dgm:prSet presAssocID="{0EF63A1C-B734-4E02-84F9-BBDD5A76FEF6}" presName="background3" presStyleLbl="node3" presStyleIdx="2" presStyleCnt="4"/>
      <dgm:spPr/>
    </dgm:pt>
    <dgm:pt modelId="{9B62BA52-4F30-4AA0-A99C-A978AC8E9A08}" type="pres">
      <dgm:prSet presAssocID="{0EF63A1C-B734-4E02-84F9-BBDD5A76FEF6}" presName="text3" presStyleLbl="fgAcc3" presStyleIdx="2" presStyleCnt="4">
        <dgm:presLayoutVars>
          <dgm:chPref val="3"/>
        </dgm:presLayoutVars>
      </dgm:prSet>
      <dgm:spPr/>
      <dgm:t>
        <a:bodyPr/>
        <a:lstStyle/>
        <a:p>
          <a:endParaRPr lang="en-US"/>
        </a:p>
      </dgm:t>
    </dgm:pt>
    <dgm:pt modelId="{366BDB26-8A30-4E0A-B50B-7EE09F9E1A39}" type="pres">
      <dgm:prSet presAssocID="{0EF63A1C-B734-4E02-84F9-BBDD5A76FEF6}" presName="hierChild4" presStyleCnt="0"/>
      <dgm:spPr/>
    </dgm:pt>
    <dgm:pt modelId="{5D76F35D-E6DE-418A-8F7A-64FDC0E82A69}" type="pres">
      <dgm:prSet presAssocID="{0102B7CC-2A07-4D56-BA17-42F584B48D8F}" presName="Name23" presStyleLbl="parChTrans1D4" presStyleIdx="0" presStyleCnt="5"/>
      <dgm:spPr/>
      <dgm:t>
        <a:bodyPr/>
        <a:lstStyle/>
        <a:p>
          <a:endParaRPr lang="en-US"/>
        </a:p>
      </dgm:t>
    </dgm:pt>
    <dgm:pt modelId="{F1DE0E51-1F62-434D-9194-E8FB0DD50687}" type="pres">
      <dgm:prSet presAssocID="{A6F67CA6-7087-4B51-B927-B5BBD560ABCA}" presName="hierRoot4" presStyleCnt="0"/>
      <dgm:spPr/>
    </dgm:pt>
    <dgm:pt modelId="{F50B2360-A657-44DB-87F6-17A002AB9027}" type="pres">
      <dgm:prSet presAssocID="{A6F67CA6-7087-4B51-B927-B5BBD560ABCA}" presName="composite4" presStyleCnt="0"/>
      <dgm:spPr/>
    </dgm:pt>
    <dgm:pt modelId="{D94F6C87-5317-4B2B-82D2-616E9E301A31}" type="pres">
      <dgm:prSet presAssocID="{A6F67CA6-7087-4B51-B927-B5BBD560ABCA}" presName="background4" presStyleLbl="node4" presStyleIdx="0" presStyleCnt="5"/>
      <dgm:spPr/>
    </dgm:pt>
    <dgm:pt modelId="{F20E05E8-98DE-4B84-8B1A-F10911B9A4C6}" type="pres">
      <dgm:prSet presAssocID="{A6F67CA6-7087-4B51-B927-B5BBD560ABCA}" presName="text4" presStyleLbl="fgAcc4" presStyleIdx="0" presStyleCnt="5">
        <dgm:presLayoutVars>
          <dgm:chPref val="3"/>
        </dgm:presLayoutVars>
      </dgm:prSet>
      <dgm:spPr/>
      <dgm:t>
        <a:bodyPr/>
        <a:lstStyle/>
        <a:p>
          <a:endParaRPr lang="en-US"/>
        </a:p>
      </dgm:t>
    </dgm:pt>
    <dgm:pt modelId="{04A9687F-2AA0-4002-9704-EF7A9B5071C5}" type="pres">
      <dgm:prSet presAssocID="{A6F67CA6-7087-4B51-B927-B5BBD560ABCA}" presName="hierChild5" presStyleCnt="0"/>
      <dgm:spPr/>
    </dgm:pt>
    <dgm:pt modelId="{D145ECD4-93EC-499B-9178-0A8EF2FE6708}" type="pres">
      <dgm:prSet presAssocID="{23DB236C-7432-42B3-AD3B-9EFF5FE742BF}" presName="Name23" presStyleLbl="parChTrans1D4" presStyleIdx="1" presStyleCnt="5"/>
      <dgm:spPr/>
      <dgm:t>
        <a:bodyPr/>
        <a:lstStyle/>
        <a:p>
          <a:endParaRPr lang="en-US"/>
        </a:p>
      </dgm:t>
    </dgm:pt>
    <dgm:pt modelId="{2A196C53-C48F-40D2-9369-EBB025F7CAB0}" type="pres">
      <dgm:prSet presAssocID="{21DA303B-0883-4F8D-B52E-8334BB91654F}" presName="hierRoot4" presStyleCnt="0"/>
      <dgm:spPr/>
    </dgm:pt>
    <dgm:pt modelId="{E65458A2-FE99-4774-8F14-F2970826EB5D}" type="pres">
      <dgm:prSet presAssocID="{21DA303B-0883-4F8D-B52E-8334BB91654F}" presName="composite4" presStyleCnt="0"/>
      <dgm:spPr/>
    </dgm:pt>
    <dgm:pt modelId="{99C7340D-6643-4E11-89D4-5AD8A7E22B8D}" type="pres">
      <dgm:prSet presAssocID="{21DA303B-0883-4F8D-B52E-8334BB91654F}" presName="background4" presStyleLbl="node4" presStyleIdx="1" presStyleCnt="5"/>
      <dgm:spPr/>
    </dgm:pt>
    <dgm:pt modelId="{AD399C43-145D-43D0-B88A-8736ED8C28B5}" type="pres">
      <dgm:prSet presAssocID="{21DA303B-0883-4F8D-B52E-8334BB91654F}" presName="text4" presStyleLbl="fgAcc4" presStyleIdx="1" presStyleCnt="5">
        <dgm:presLayoutVars>
          <dgm:chPref val="3"/>
        </dgm:presLayoutVars>
      </dgm:prSet>
      <dgm:spPr/>
      <dgm:t>
        <a:bodyPr/>
        <a:lstStyle/>
        <a:p>
          <a:endParaRPr lang="en-US"/>
        </a:p>
      </dgm:t>
    </dgm:pt>
    <dgm:pt modelId="{68007693-870D-40CF-A464-E1BBEB848B3D}" type="pres">
      <dgm:prSet presAssocID="{21DA303B-0883-4F8D-B52E-8334BB91654F}" presName="hierChild5" presStyleCnt="0"/>
      <dgm:spPr/>
    </dgm:pt>
    <dgm:pt modelId="{E018ADC2-A1E0-4B5D-9EF2-ABB1F83116C6}" type="pres">
      <dgm:prSet presAssocID="{699672D2-7CC5-44F7-BF6D-57CB27E4FDDE}" presName="Name23" presStyleLbl="parChTrans1D4" presStyleIdx="2" presStyleCnt="5"/>
      <dgm:spPr/>
      <dgm:t>
        <a:bodyPr/>
        <a:lstStyle/>
        <a:p>
          <a:endParaRPr lang="en-US"/>
        </a:p>
      </dgm:t>
    </dgm:pt>
    <dgm:pt modelId="{12D6202A-89A9-4B1B-AA0C-7747B5904A02}" type="pres">
      <dgm:prSet presAssocID="{E95EDEC0-3F13-49FB-834C-CD39C92B6290}" presName="hierRoot4" presStyleCnt="0"/>
      <dgm:spPr/>
    </dgm:pt>
    <dgm:pt modelId="{6E9EE8E1-1387-4654-9EC9-CA986EC73F54}" type="pres">
      <dgm:prSet presAssocID="{E95EDEC0-3F13-49FB-834C-CD39C92B6290}" presName="composite4" presStyleCnt="0"/>
      <dgm:spPr/>
    </dgm:pt>
    <dgm:pt modelId="{A6FFE2F9-BD39-443A-9D32-687E2CAA1C65}" type="pres">
      <dgm:prSet presAssocID="{E95EDEC0-3F13-49FB-834C-CD39C92B6290}" presName="background4" presStyleLbl="node4" presStyleIdx="2" presStyleCnt="5"/>
      <dgm:spPr/>
    </dgm:pt>
    <dgm:pt modelId="{E8DC985C-085B-4BB6-A608-9315A50D25A5}" type="pres">
      <dgm:prSet presAssocID="{E95EDEC0-3F13-49FB-834C-CD39C92B6290}" presName="text4" presStyleLbl="fgAcc4" presStyleIdx="2" presStyleCnt="5">
        <dgm:presLayoutVars>
          <dgm:chPref val="3"/>
        </dgm:presLayoutVars>
      </dgm:prSet>
      <dgm:spPr/>
      <dgm:t>
        <a:bodyPr/>
        <a:lstStyle/>
        <a:p>
          <a:endParaRPr lang="en-US"/>
        </a:p>
      </dgm:t>
    </dgm:pt>
    <dgm:pt modelId="{60615E2E-2A38-42BA-AFA4-D9C29A2270B4}" type="pres">
      <dgm:prSet presAssocID="{E95EDEC0-3F13-49FB-834C-CD39C92B6290}" presName="hierChild5" presStyleCnt="0"/>
      <dgm:spPr/>
    </dgm:pt>
    <dgm:pt modelId="{3D75012E-8A82-4865-A212-995E5B23B53F}" type="pres">
      <dgm:prSet presAssocID="{2A9606AD-015D-4668-8AAF-C826CC2B513C}" presName="Name17" presStyleLbl="parChTrans1D3" presStyleIdx="3" presStyleCnt="4"/>
      <dgm:spPr/>
      <dgm:t>
        <a:bodyPr/>
        <a:lstStyle/>
        <a:p>
          <a:endParaRPr lang="en-US"/>
        </a:p>
      </dgm:t>
    </dgm:pt>
    <dgm:pt modelId="{6C2A9894-37AC-4DA6-8B3B-29C3BC0508A1}" type="pres">
      <dgm:prSet presAssocID="{2242E98D-9141-418C-81A0-D8F4F5DFD876}" presName="hierRoot3" presStyleCnt="0"/>
      <dgm:spPr/>
    </dgm:pt>
    <dgm:pt modelId="{50872345-3560-412B-A2D4-C6AD4B23C2B0}" type="pres">
      <dgm:prSet presAssocID="{2242E98D-9141-418C-81A0-D8F4F5DFD876}" presName="composite3" presStyleCnt="0"/>
      <dgm:spPr/>
    </dgm:pt>
    <dgm:pt modelId="{924734B9-EF78-48C2-849B-304785CD741B}" type="pres">
      <dgm:prSet presAssocID="{2242E98D-9141-418C-81A0-D8F4F5DFD876}" presName="background3" presStyleLbl="node3" presStyleIdx="3" presStyleCnt="4"/>
      <dgm:spPr/>
    </dgm:pt>
    <dgm:pt modelId="{1415E29B-43D4-44A5-8AA3-469DD797FBF4}" type="pres">
      <dgm:prSet presAssocID="{2242E98D-9141-418C-81A0-D8F4F5DFD876}" presName="text3" presStyleLbl="fgAcc3" presStyleIdx="3" presStyleCnt="4">
        <dgm:presLayoutVars>
          <dgm:chPref val="3"/>
        </dgm:presLayoutVars>
      </dgm:prSet>
      <dgm:spPr/>
      <dgm:t>
        <a:bodyPr/>
        <a:lstStyle/>
        <a:p>
          <a:endParaRPr lang="en-US"/>
        </a:p>
      </dgm:t>
    </dgm:pt>
    <dgm:pt modelId="{CFEFFCF2-CF79-4D6E-9341-B5FB0C539F4D}" type="pres">
      <dgm:prSet presAssocID="{2242E98D-9141-418C-81A0-D8F4F5DFD876}" presName="hierChild4" presStyleCnt="0"/>
      <dgm:spPr/>
    </dgm:pt>
    <dgm:pt modelId="{C4AEFC6E-EE2B-4900-ABDB-41C0A2A11AB5}" type="pres">
      <dgm:prSet presAssocID="{60C737DE-A62A-4166-872B-AF02BB707069}" presName="Name23" presStyleLbl="parChTrans1D4" presStyleIdx="3" presStyleCnt="5"/>
      <dgm:spPr/>
      <dgm:t>
        <a:bodyPr/>
        <a:lstStyle/>
        <a:p>
          <a:endParaRPr lang="en-US"/>
        </a:p>
      </dgm:t>
    </dgm:pt>
    <dgm:pt modelId="{3AD20E24-78BD-4C4F-AD47-1550D0FFD9AA}" type="pres">
      <dgm:prSet presAssocID="{A4BEEBE0-270B-4242-99AF-5B6303CFF81E}" presName="hierRoot4" presStyleCnt="0"/>
      <dgm:spPr/>
    </dgm:pt>
    <dgm:pt modelId="{3E305601-BDB2-4861-A82A-F43150029680}" type="pres">
      <dgm:prSet presAssocID="{A4BEEBE0-270B-4242-99AF-5B6303CFF81E}" presName="composite4" presStyleCnt="0"/>
      <dgm:spPr/>
    </dgm:pt>
    <dgm:pt modelId="{D4A68836-AADE-4DBC-A0B7-A278A20C0F7D}" type="pres">
      <dgm:prSet presAssocID="{A4BEEBE0-270B-4242-99AF-5B6303CFF81E}" presName="background4" presStyleLbl="node4" presStyleIdx="3" presStyleCnt="5"/>
      <dgm:spPr/>
    </dgm:pt>
    <dgm:pt modelId="{841F4723-2A9F-4DEE-8239-DF8932A11B1E}" type="pres">
      <dgm:prSet presAssocID="{A4BEEBE0-270B-4242-99AF-5B6303CFF81E}" presName="text4" presStyleLbl="fgAcc4" presStyleIdx="3" presStyleCnt="5">
        <dgm:presLayoutVars>
          <dgm:chPref val="3"/>
        </dgm:presLayoutVars>
      </dgm:prSet>
      <dgm:spPr/>
      <dgm:t>
        <a:bodyPr/>
        <a:lstStyle/>
        <a:p>
          <a:endParaRPr lang="en-US"/>
        </a:p>
      </dgm:t>
    </dgm:pt>
    <dgm:pt modelId="{4CA04ECB-EF59-47C3-9151-F78FADF2BADB}" type="pres">
      <dgm:prSet presAssocID="{A4BEEBE0-270B-4242-99AF-5B6303CFF81E}" presName="hierChild5" presStyleCnt="0"/>
      <dgm:spPr/>
    </dgm:pt>
    <dgm:pt modelId="{BBEE5186-8C39-4ABB-B2B5-FCFD8B59BF52}" type="pres">
      <dgm:prSet presAssocID="{57480883-0066-4B28-A56B-B6C3D488C5DB}" presName="Name23" presStyleLbl="parChTrans1D4" presStyleIdx="4" presStyleCnt="5"/>
      <dgm:spPr/>
      <dgm:t>
        <a:bodyPr/>
        <a:lstStyle/>
        <a:p>
          <a:endParaRPr lang="en-US"/>
        </a:p>
      </dgm:t>
    </dgm:pt>
    <dgm:pt modelId="{48BDC20E-0CCF-4286-AC59-A72585F69842}" type="pres">
      <dgm:prSet presAssocID="{43825AF3-FED2-478A-B6B1-BDD94BED749D}" presName="hierRoot4" presStyleCnt="0"/>
      <dgm:spPr/>
    </dgm:pt>
    <dgm:pt modelId="{0ABFD2D6-96EB-4250-BCBB-D5768C7B655E}" type="pres">
      <dgm:prSet presAssocID="{43825AF3-FED2-478A-B6B1-BDD94BED749D}" presName="composite4" presStyleCnt="0"/>
      <dgm:spPr/>
    </dgm:pt>
    <dgm:pt modelId="{4B5E4625-6A7A-4868-9A70-854A44350837}" type="pres">
      <dgm:prSet presAssocID="{43825AF3-FED2-478A-B6B1-BDD94BED749D}" presName="background4" presStyleLbl="node4" presStyleIdx="4" presStyleCnt="5"/>
      <dgm:spPr/>
    </dgm:pt>
    <dgm:pt modelId="{E05F15C2-60BB-4609-9F5C-F81658C74E26}" type="pres">
      <dgm:prSet presAssocID="{43825AF3-FED2-478A-B6B1-BDD94BED749D}" presName="text4" presStyleLbl="fgAcc4" presStyleIdx="4" presStyleCnt="5">
        <dgm:presLayoutVars>
          <dgm:chPref val="3"/>
        </dgm:presLayoutVars>
      </dgm:prSet>
      <dgm:spPr/>
      <dgm:t>
        <a:bodyPr/>
        <a:lstStyle/>
        <a:p>
          <a:endParaRPr lang="en-US"/>
        </a:p>
      </dgm:t>
    </dgm:pt>
    <dgm:pt modelId="{0E6FEED8-5D7B-4CF9-8961-F69396E355DD}" type="pres">
      <dgm:prSet presAssocID="{43825AF3-FED2-478A-B6B1-BDD94BED749D}" presName="hierChild5" presStyleCnt="0"/>
      <dgm:spPr/>
    </dgm:pt>
  </dgm:ptLst>
  <dgm:cxnLst>
    <dgm:cxn modelId="{BFD237DF-1B71-4B10-8A14-81853AFF1AB5}" srcId="{0EF63A1C-B734-4E02-84F9-BBDD5A76FEF6}" destId="{A6F67CA6-7087-4B51-B927-B5BBD560ABCA}" srcOrd="0" destOrd="0" parTransId="{0102B7CC-2A07-4D56-BA17-42F584B48D8F}" sibTransId="{E375B44C-93C1-48E5-90FE-2BF969EAACEF}"/>
    <dgm:cxn modelId="{FF3EBDEE-28F4-47B4-BBA6-DED0C5285831}" type="presOf" srcId="{F8128AA2-CEDC-498F-99A1-AB59C57AEE5A}" destId="{A425EA85-1220-4EFD-B211-4850C8BB43E7}" srcOrd="0" destOrd="0" presId="urn:microsoft.com/office/officeart/2005/8/layout/hierarchy1"/>
    <dgm:cxn modelId="{6B4A68B0-EA91-4FDB-AB28-53E60A6A1245}" type="presOf" srcId="{699672D2-7CC5-44F7-BF6D-57CB27E4FDDE}" destId="{E018ADC2-A1E0-4B5D-9EF2-ABB1F83116C6}" srcOrd="0" destOrd="0" presId="urn:microsoft.com/office/officeart/2005/8/layout/hierarchy1"/>
    <dgm:cxn modelId="{74EDB11A-8AA7-4171-B5E0-05C9A901D666}" srcId="{881C0739-7943-44EF-BD76-6A9D4D2B3F27}" destId="{D2264B91-699F-49A0-9FFA-6C0CCA2A7C80}" srcOrd="1" destOrd="0" parTransId="{F8128AA2-CEDC-498F-99A1-AB59C57AEE5A}" sibTransId="{37F38100-B321-4E85-8654-56D82029AF19}"/>
    <dgm:cxn modelId="{8E18FB67-FE96-4106-87E6-F71277405885}" srcId="{2242E98D-9141-418C-81A0-D8F4F5DFD876}" destId="{A4BEEBE0-270B-4242-99AF-5B6303CFF81E}" srcOrd="0" destOrd="0" parTransId="{60C737DE-A62A-4166-872B-AF02BB707069}" sibTransId="{CDBE9535-50A2-4422-A35A-DC3CBA364584}"/>
    <dgm:cxn modelId="{9A2DD2D1-6643-4B8E-BC62-2B6F6488A581}" srcId="{2242E98D-9141-418C-81A0-D8F4F5DFD876}" destId="{43825AF3-FED2-478A-B6B1-BDD94BED749D}" srcOrd="1" destOrd="0" parTransId="{57480883-0066-4B28-A56B-B6C3D488C5DB}" sibTransId="{DA6AC472-28EE-494D-A7D3-E89A4CB5A84F}"/>
    <dgm:cxn modelId="{4EA56FE1-AF13-43F5-8B8D-E11E6574DE33}" type="presOf" srcId="{0EF63A1C-B734-4E02-84F9-BBDD5A76FEF6}" destId="{9B62BA52-4F30-4AA0-A99C-A978AC8E9A08}" srcOrd="0" destOrd="0" presId="urn:microsoft.com/office/officeart/2005/8/layout/hierarchy1"/>
    <dgm:cxn modelId="{ABF4D38A-5D4F-4157-8EE9-E24785CDA8F6}" srcId="{DC90B3F0-9042-4EF9-8524-8E1AD82FA674}" destId="{881C0739-7943-44EF-BD76-6A9D4D2B3F27}" srcOrd="0" destOrd="0" parTransId="{7289CE15-F2EF-4742-B693-516D60776215}" sibTransId="{FA3EA4E0-B896-4B7C-8983-C98AF8D265C2}"/>
    <dgm:cxn modelId="{990CAA21-E10E-4DA9-B383-55D7B3C46776}" type="presOf" srcId="{21DA303B-0883-4F8D-B52E-8334BB91654F}" destId="{AD399C43-145D-43D0-B88A-8736ED8C28B5}" srcOrd="0" destOrd="0" presId="urn:microsoft.com/office/officeart/2005/8/layout/hierarchy1"/>
    <dgm:cxn modelId="{DF8437B7-A22C-4534-90D2-DB696F03DD81}" srcId="{CB3EFC06-DE69-4142-AA73-38B6894872D8}" destId="{74A34120-397E-4318-BB0A-E225657A770C}" srcOrd="1" destOrd="0" parTransId="{CC8AE5BF-EE24-466C-83E5-792AC9EB7C97}" sibTransId="{1101559F-1E66-4334-B955-C39CD3B7E068}"/>
    <dgm:cxn modelId="{DB949B41-77C1-4FAE-967A-EFE3ECCC05FC}" type="presOf" srcId="{1544B6E4-E7EE-4AF0-9E91-2ABF3937FBB4}" destId="{D1952042-1375-4E98-A307-7B062BBF620F}" srcOrd="0" destOrd="0" presId="urn:microsoft.com/office/officeart/2005/8/layout/hierarchy1"/>
    <dgm:cxn modelId="{92B364A7-6EED-41FF-9C0C-4BB968389F23}" type="presOf" srcId="{DC90B3F0-9042-4EF9-8524-8E1AD82FA674}" destId="{A28D54F6-E6E9-44D8-87AF-B06D1360A52D}" srcOrd="0" destOrd="0" presId="urn:microsoft.com/office/officeart/2005/8/layout/hierarchy1"/>
    <dgm:cxn modelId="{5C1E4810-FFAE-4A76-99A3-0DBBA6083CE7}" type="presOf" srcId="{23DB236C-7432-42B3-AD3B-9EFF5FE742BF}" destId="{D145ECD4-93EC-499B-9178-0A8EF2FE6708}" srcOrd="0" destOrd="0" presId="urn:microsoft.com/office/officeart/2005/8/layout/hierarchy1"/>
    <dgm:cxn modelId="{99011A69-595A-4747-ADE3-9788F0D15879}" type="presOf" srcId="{57480883-0066-4B28-A56B-B6C3D488C5DB}" destId="{BBEE5186-8C39-4ABB-B2B5-FCFD8B59BF52}" srcOrd="0" destOrd="0" presId="urn:microsoft.com/office/officeart/2005/8/layout/hierarchy1"/>
    <dgm:cxn modelId="{85B79D95-F3A1-48D2-9532-A03B897EDC0C}" type="presOf" srcId="{D2264B91-699F-49A0-9FFA-6C0CCA2A7C80}" destId="{6952A5B5-D156-4AA0-8C86-A0AA4980AFC2}" srcOrd="0" destOrd="0" presId="urn:microsoft.com/office/officeart/2005/8/layout/hierarchy1"/>
    <dgm:cxn modelId="{81A4F2B6-9FFD-40FB-A5EA-C6098C518D23}" type="presOf" srcId="{43825AF3-FED2-478A-B6B1-BDD94BED749D}" destId="{E05F15C2-60BB-4609-9F5C-F81658C74E26}" srcOrd="0" destOrd="0" presId="urn:microsoft.com/office/officeart/2005/8/layout/hierarchy1"/>
    <dgm:cxn modelId="{7C541D45-CC7C-4C4F-BBB2-BCCE92EFE235}" type="presOf" srcId="{2A9606AD-015D-4668-8AAF-C826CC2B513C}" destId="{3D75012E-8A82-4865-A212-995E5B23B53F}" srcOrd="0" destOrd="0" presId="urn:microsoft.com/office/officeart/2005/8/layout/hierarchy1"/>
    <dgm:cxn modelId="{A37FFCD4-303B-45AF-8441-C5BD6B64771A}" type="presOf" srcId="{881C0739-7943-44EF-BD76-6A9D4D2B3F27}" destId="{5941A6D5-DD07-4CF9-A9F7-F72748EC608C}" srcOrd="0" destOrd="0" presId="urn:microsoft.com/office/officeart/2005/8/layout/hierarchy1"/>
    <dgm:cxn modelId="{F45EB5B7-B482-4169-B9FC-C3854EF7B3DA}" type="presOf" srcId="{CB3EFC06-DE69-4142-AA73-38B6894872D8}" destId="{320FD404-409D-4E1F-AEB7-F7D7BD9BE221}" srcOrd="0" destOrd="0" presId="urn:microsoft.com/office/officeart/2005/8/layout/hierarchy1"/>
    <dgm:cxn modelId="{C51512C1-3018-4A78-9E84-793B7A9D1F18}" type="presOf" srcId="{80842760-F91B-4DAB-A7EC-36915B75A0A7}" destId="{7C0469FD-B98E-4637-A481-108F4E50CACB}" srcOrd="0" destOrd="0" presId="urn:microsoft.com/office/officeart/2005/8/layout/hierarchy1"/>
    <dgm:cxn modelId="{19AD13F9-15DE-4087-9167-797C393DF165}" type="presOf" srcId="{2242E98D-9141-418C-81A0-D8F4F5DFD876}" destId="{1415E29B-43D4-44A5-8AA3-469DD797FBF4}" srcOrd="0" destOrd="0" presId="urn:microsoft.com/office/officeart/2005/8/layout/hierarchy1"/>
    <dgm:cxn modelId="{53766E5A-53C1-43FF-8920-BF4457DBE946}" srcId="{881C0739-7943-44EF-BD76-6A9D4D2B3F27}" destId="{CB3EFC06-DE69-4142-AA73-38B6894872D8}" srcOrd="0" destOrd="0" parTransId="{80842760-F91B-4DAB-A7EC-36915B75A0A7}" sibTransId="{B624454B-2418-4A00-AE2E-208DEC616CAE}"/>
    <dgm:cxn modelId="{D4CFF8DC-E13F-4288-93A6-D0CB3BE04F7B}" type="presOf" srcId="{0102B7CC-2A07-4D56-BA17-42F584B48D8F}" destId="{5D76F35D-E6DE-418A-8F7A-64FDC0E82A69}" srcOrd="0" destOrd="0" presId="urn:microsoft.com/office/officeart/2005/8/layout/hierarchy1"/>
    <dgm:cxn modelId="{45BA78C9-C989-4836-9D79-B14412F61244}" srcId="{0EF63A1C-B734-4E02-84F9-BBDD5A76FEF6}" destId="{E95EDEC0-3F13-49FB-834C-CD39C92B6290}" srcOrd="2" destOrd="0" parTransId="{699672D2-7CC5-44F7-BF6D-57CB27E4FDDE}" sibTransId="{43E930DC-A652-4660-9E91-512CBCB5EBEA}"/>
    <dgm:cxn modelId="{5AC37F2F-C907-4327-AD5D-CF33AE03D5E0}" srcId="{CB3EFC06-DE69-4142-AA73-38B6894872D8}" destId="{08F657A8-0649-4EE1-B878-73DE297C7FFE}" srcOrd="0" destOrd="0" parTransId="{2FC053DF-9B88-4A57-9360-82A4DBC16C90}" sibTransId="{73F08E9F-A778-47C3-93FE-DAFCC8D2CB51}"/>
    <dgm:cxn modelId="{5EEF9C2E-1DFA-44F7-B9A4-742FA2BD3789}" type="presOf" srcId="{A6F67CA6-7087-4B51-B927-B5BBD560ABCA}" destId="{F20E05E8-98DE-4B84-8B1A-F10911B9A4C6}" srcOrd="0" destOrd="0" presId="urn:microsoft.com/office/officeart/2005/8/layout/hierarchy1"/>
    <dgm:cxn modelId="{445AA3B9-BFFE-4209-A853-87118A836EF2}" type="presOf" srcId="{CC8AE5BF-EE24-466C-83E5-792AC9EB7C97}" destId="{D735E66A-DE2C-4391-974E-5235C3F90876}" srcOrd="0" destOrd="0" presId="urn:microsoft.com/office/officeart/2005/8/layout/hierarchy1"/>
    <dgm:cxn modelId="{007C27C9-8F08-4E76-9AA4-297AFE410F6B}" srcId="{D2264B91-699F-49A0-9FFA-6C0CCA2A7C80}" destId="{0EF63A1C-B734-4E02-84F9-BBDD5A76FEF6}" srcOrd="0" destOrd="0" parTransId="{1544B6E4-E7EE-4AF0-9E91-2ABF3937FBB4}" sibTransId="{6484FEC6-6474-4ED9-A1AF-B98B3F3E044D}"/>
    <dgm:cxn modelId="{3EA54B61-D0E5-4E6E-99C2-24A79FD67D35}" type="presOf" srcId="{E95EDEC0-3F13-49FB-834C-CD39C92B6290}" destId="{E8DC985C-085B-4BB6-A608-9315A50D25A5}" srcOrd="0" destOrd="0" presId="urn:microsoft.com/office/officeart/2005/8/layout/hierarchy1"/>
    <dgm:cxn modelId="{F28D8D46-5A9C-43AA-8B35-4D9DE6E2492B}" type="presOf" srcId="{2FC053DF-9B88-4A57-9360-82A4DBC16C90}" destId="{29003078-F5E9-43E9-989F-0DE3873C6855}" srcOrd="0" destOrd="0" presId="urn:microsoft.com/office/officeart/2005/8/layout/hierarchy1"/>
    <dgm:cxn modelId="{97F386D1-6088-40E1-BA95-3EFA088E22D6}" type="presOf" srcId="{60C737DE-A62A-4166-872B-AF02BB707069}" destId="{C4AEFC6E-EE2B-4900-ABDB-41C0A2A11AB5}" srcOrd="0" destOrd="0" presId="urn:microsoft.com/office/officeart/2005/8/layout/hierarchy1"/>
    <dgm:cxn modelId="{2B87F5DE-EE08-42B4-B514-B61B50A98E81}" srcId="{D2264B91-699F-49A0-9FFA-6C0CCA2A7C80}" destId="{2242E98D-9141-418C-81A0-D8F4F5DFD876}" srcOrd="1" destOrd="0" parTransId="{2A9606AD-015D-4668-8AAF-C826CC2B513C}" sibTransId="{E6866E29-4897-4611-92EE-0E2BD66D9EF8}"/>
    <dgm:cxn modelId="{19DEA8FA-4B70-4667-B983-D2602842627B}" type="presOf" srcId="{A4BEEBE0-270B-4242-99AF-5B6303CFF81E}" destId="{841F4723-2A9F-4DEE-8239-DF8932A11B1E}" srcOrd="0" destOrd="0" presId="urn:microsoft.com/office/officeart/2005/8/layout/hierarchy1"/>
    <dgm:cxn modelId="{46E55795-FE37-474C-BDDC-0BF62C32DB54}" type="presOf" srcId="{08F657A8-0649-4EE1-B878-73DE297C7FFE}" destId="{31744D33-82A3-44AA-AD62-5DC4D6AF031C}" srcOrd="0" destOrd="0" presId="urn:microsoft.com/office/officeart/2005/8/layout/hierarchy1"/>
    <dgm:cxn modelId="{3FA1E24C-625F-48AD-94F7-2957D9C566C0}" type="presOf" srcId="{74A34120-397E-4318-BB0A-E225657A770C}" destId="{15B29A14-8A61-4A85-867B-D3DBCE39CD78}" srcOrd="0" destOrd="0" presId="urn:microsoft.com/office/officeart/2005/8/layout/hierarchy1"/>
    <dgm:cxn modelId="{324EFF16-CCF9-449E-A4DC-312F05199E7C}" srcId="{0EF63A1C-B734-4E02-84F9-BBDD5A76FEF6}" destId="{21DA303B-0883-4F8D-B52E-8334BB91654F}" srcOrd="1" destOrd="0" parTransId="{23DB236C-7432-42B3-AD3B-9EFF5FE742BF}" sibTransId="{3B4C10C7-9C2D-46D6-85F8-7EB80D70CDCC}"/>
    <dgm:cxn modelId="{EB9EC76B-7600-44BD-9926-029AEE3737E3}" type="presParOf" srcId="{A28D54F6-E6E9-44D8-87AF-B06D1360A52D}" destId="{29736180-43D6-4D56-A974-FA10F8B5F9A2}" srcOrd="0" destOrd="0" presId="urn:microsoft.com/office/officeart/2005/8/layout/hierarchy1"/>
    <dgm:cxn modelId="{4D8B4FE2-C9FE-4B7F-BE6F-EF101B5F0FD7}" type="presParOf" srcId="{29736180-43D6-4D56-A974-FA10F8B5F9A2}" destId="{612247BE-AAE9-4FDD-B392-BBFEFD51FA7A}" srcOrd="0" destOrd="0" presId="urn:microsoft.com/office/officeart/2005/8/layout/hierarchy1"/>
    <dgm:cxn modelId="{4A556572-7992-46C7-AFEC-8C771829C3A5}" type="presParOf" srcId="{612247BE-AAE9-4FDD-B392-BBFEFD51FA7A}" destId="{25B37764-B936-4A82-941E-933050CE1DD0}" srcOrd="0" destOrd="0" presId="urn:microsoft.com/office/officeart/2005/8/layout/hierarchy1"/>
    <dgm:cxn modelId="{13E7B447-670B-4456-AF00-357964AFACC9}" type="presParOf" srcId="{612247BE-AAE9-4FDD-B392-BBFEFD51FA7A}" destId="{5941A6D5-DD07-4CF9-A9F7-F72748EC608C}" srcOrd="1" destOrd="0" presId="urn:microsoft.com/office/officeart/2005/8/layout/hierarchy1"/>
    <dgm:cxn modelId="{448FACC3-01F6-40CC-8347-B18E094D7FDB}" type="presParOf" srcId="{29736180-43D6-4D56-A974-FA10F8B5F9A2}" destId="{73784BDC-A0B0-45F3-9C49-C671A54E6600}" srcOrd="1" destOrd="0" presId="urn:microsoft.com/office/officeart/2005/8/layout/hierarchy1"/>
    <dgm:cxn modelId="{19727D40-EDE4-4706-A2F6-91F4F8E02B4C}" type="presParOf" srcId="{73784BDC-A0B0-45F3-9C49-C671A54E6600}" destId="{7C0469FD-B98E-4637-A481-108F4E50CACB}" srcOrd="0" destOrd="0" presId="urn:microsoft.com/office/officeart/2005/8/layout/hierarchy1"/>
    <dgm:cxn modelId="{1EA03CCF-32ED-4AD3-B7F1-329073A68D12}" type="presParOf" srcId="{73784BDC-A0B0-45F3-9C49-C671A54E6600}" destId="{163CE9A9-1FD3-45F3-9D23-5DADA79788C4}" srcOrd="1" destOrd="0" presId="urn:microsoft.com/office/officeart/2005/8/layout/hierarchy1"/>
    <dgm:cxn modelId="{740A65FB-539F-45B7-818A-7E1FC84C15DE}" type="presParOf" srcId="{163CE9A9-1FD3-45F3-9D23-5DADA79788C4}" destId="{B408B492-B770-49B9-A09B-0A833743E876}" srcOrd="0" destOrd="0" presId="urn:microsoft.com/office/officeart/2005/8/layout/hierarchy1"/>
    <dgm:cxn modelId="{7B14E64C-45B6-4F7B-B610-F188A1493550}" type="presParOf" srcId="{B408B492-B770-49B9-A09B-0A833743E876}" destId="{EA12A5BA-5FFC-45F1-B49F-FCEF2A07016E}" srcOrd="0" destOrd="0" presId="urn:microsoft.com/office/officeart/2005/8/layout/hierarchy1"/>
    <dgm:cxn modelId="{851811F2-DBA0-4A9A-95D5-35D959F4E6DF}" type="presParOf" srcId="{B408B492-B770-49B9-A09B-0A833743E876}" destId="{320FD404-409D-4E1F-AEB7-F7D7BD9BE221}" srcOrd="1" destOrd="0" presId="urn:microsoft.com/office/officeart/2005/8/layout/hierarchy1"/>
    <dgm:cxn modelId="{0D6E1FFC-4007-4D2D-800D-8B935CC94944}" type="presParOf" srcId="{163CE9A9-1FD3-45F3-9D23-5DADA79788C4}" destId="{4E471225-742C-4203-95CD-2D98C2F6751B}" srcOrd="1" destOrd="0" presId="urn:microsoft.com/office/officeart/2005/8/layout/hierarchy1"/>
    <dgm:cxn modelId="{685FF57D-CDB1-44F7-B296-1EB23051486C}" type="presParOf" srcId="{4E471225-742C-4203-95CD-2D98C2F6751B}" destId="{29003078-F5E9-43E9-989F-0DE3873C6855}" srcOrd="0" destOrd="0" presId="urn:microsoft.com/office/officeart/2005/8/layout/hierarchy1"/>
    <dgm:cxn modelId="{E7140796-BB62-4E92-88CA-6AAE06B309D4}" type="presParOf" srcId="{4E471225-742C-4203-95CD-2D98C2F6751B}" destId="{08F32115-873D-47EE-BC14-5C5D100265AB}" srcOrd="1" destOrd="0" presId="urn:microsoft.com/office/officeart/2005/8/layout/hierarchy1"/>
    <dgm:cxn modelId="{231FF157-736C-4A7A-9B43-AD5FA690C3E0}" type="presParOf" srcId="{08F32115-873D-47EE-BC14-5C5D100265AB}" destId="{36EC643A-E064-460F-831B-85EB2B2588AC}" srcOrd="0" destOrd="0" presId="urn:microsoft.com/office/officeart/2005/8/layout/hierarchy1"/>
    <dgm:cxn modelId="{EF84EB23-EC4F-49D2-A05F-4CD8FABDA8CF}" type="presParOf" srcId="{36EC643A-E064-460F-831B-85EB2B2588AC}" destId="{2C673FAB-0977-4995-B93B-5B834DB770C4}" srcOrd="0" destOrd="0" presId="urn:microsoft.com/office/officeart/2005/8/layout/hierarchy1"/>
    <dgm:cxn modelId="{F1BBCA5E-71E5-4BE8-83D0-EE00FB446F1A}" type="presParOf" srcId="{36EC643A-E064-460F-831B-85EB2B2588AC}" destId="{31744D33-82A3-44AA-AD62-5DC4D6AF031C}" srcOrd="1" destOrd="0" presId="urn:microsoft.com/office/officeart/2005/8/layout/hierarchy1"/>
    <dgm:cxn modelId="{66216529-6514-4749-A117-9D54BCE008EF}" type="presParOf" srcId="{08F32115-873D-47EE-BC14-5C5D100265AB}" destId="{03CCF983-3DF4-42A5-9F76-889946B37B9F}" srcOrd="1" destOrd="0" presId="urn:microsoft.com/office/officeart/2005/8/layout/hierarchy1"/>
    <dgm:cxn modelId="{7F2DD0F5-77C2-4566-9D03-3852F0FA83C8}" type="presParOf" srcId="{4E471225-742C-4203-95CD-2D98C2F6751B}" destId="{D735E66A-DE2C-4391-974E-5235C3F90876}" srcOrd="2" destOrd="0" presId="urn:microsoft.com/office/officeart/2005/8/layout/hierarchy1"/>
    <dgm:cxn modelId="{4E3B1273-56D6-480B-8065-E30112419BB4}" type="presParOf" srcId="{4E471225-742C-4203-95CD-2D98C2F6751B}" destId="{2529119F-ECAF-45BD-8C46-EDCEFF5B22B0}" srcOrd="3" destOrd="0" presId="urn:microsoft.com/office/officeart/2005/8/layout/hierarchy1"/>
    <dgm:cxn modelId="{1ACAA401-F904-404C-8B7C-E5B5D84F4C60}" type="presParOf" srcId="{2529119F-ECAF-45BD-8C46-EDCEFF5B22B0}" destId="{2EB52BC5-D5F9-4CCF-B410-900985090E1A}" srcOrd="0" destOrd="0" presId="urn:microsoft.com/office/officeart/2005/8/layout/hierarchy1"/>
    <dgm:cxn modelId="{5E7A6D83-4E52-4B66-ACE0-04885BA21713}" type="presParOf" srcId="{2EB52BC5-D5F9-4CCF-B410-900985090E1A}" destId="{DF180794-925B-4AB1-9E13-C12518871128}" srcOrd="0" destOrd="0" presId="urn:microsoft.com/office/officeart/2005/8/layout/hierarchy1"/>
    <dgm:cxn modelId="{77D3E547-05C2-4DC4-B4BE-DF64BE410FF5}" type="presParOf" srcId="{2EB52BC5-D5F9-4CCF-B410-900985090E1A}" destId="{15B29A14-8A61-4A85-867B-D3DBCE39CD78}" srcOrd="1" destOrd="0" presId="urn:microsoft.com/office/officeart/2005/8/layout/hierarchy1"/>
    <dgm:cxn modelId="{9D53A023-078A-4E60-9063-203956AA351E}" type="presParOf" srcId="{2529119F-ECAF-45BD-8C46-EDCEFF5B22B0}" destId="{DB20AE81-ADE2-41A5-B977-92194284A3C9}" srcOrd="1" destOrd="0" presId="urn:microsoft.com/office/officeart/2005/8/layout/hierarchy1"/>
    <dgm:cxn modelId="{654AE26B-4A08-40DA-89B0-7096423BF393}" type="presParOf" srcId="{73784BDC-A0B0-45F3-9C49-C671A54E6600}" destId="{A425EA85-1220-4EFD-B211-4850C8BB43E7}" srcOrd="2" destOrd="0" presId="urn:microsoft.com/office/officeart/2005/8/layout/hierarchy1"/>
    <dgm:cxn modelId="{BA112702-F54B-41A9-BFB1-F06B37D4C8FD}" type="presParOf" srcId="{73784BDC-A0B0-45F3-9C49-C671A54E6600}" destId="{1CC155A2-2085-4F19-9880-AE01A039AFF3}" srcOrd="3" destOrd="0" presId="urn:microsoft.com/office/officeart/2005/8/layout/hierarchy1"/>
    <dgm:cxn modelId="{59925601-89B2-4B6B-8C91-8DFF37432880}" type="presParOf" srcId="{1CC155A2-2085-4F19-9880-AE01A039AFF3}" destId="{394FD2C6-3AC4-4307-893F-485C0184B247}" srcOrd="0" destOrd="0" presId="urn:microsoft.com/office/officeart/2005/8/layout/hierarchy1"/>
    <dgm:cxn modelId="{2AEEC29C-EA94-4F4F-9290-FE86D104D57C}" type="presParOf" srcId="{394FD2C6-3AC4-4307-893F-485C0184B247}" destId="{2B102F27-AD70-4135-9158-4E15606A314D}" srcOrd="0" destOrd="0" presId="urn:microsoft.com/office/officeart/2005/8/layout/hierarchy1"/>
    <dgm:cxn modelId="{4BF2B2A1-C531-4806-AC58-5F703E9575D4}" type="presParOf" srcId="{394FD2C6-3AC4-4307-893F-485C0184B247}" destId="{6952A5B5-D156-4AA0-8C86-A0AA4980AFC2}" srcOrd="1" destOrd="0" presId="urn:microsoft.com/office/officeart/2005/8/layout/hierarchy1"/>
    <dgm:cxn modelId="{08D1C2BB-8828-4C98-875E-0BDF263733C6}" type="presParOf" srcId="{1CC155A2-2085-4F19-9880-AE01A039AFF3}" destId="{971B2A8C-0F61-431C-B9A8-C7A5842C7A16}" srcOrd="1" destOrd="0" presId="urn:microsoft.com/office/officeart/2005/8/layout/hierarchy1"/>
    <dgm:cxn modelId="{B6CEDAF3-A55B-40ED-8185-31B2811E51D0}" type="presParOf" srcId="{971B2A8C-0F61-431C-B9A8-C7A5842C7A16}" destId="{D1952042-1375-4E98-A307-7B062BBF620F}" srcOrd="0" destOrd="0" presId="urn:microsoft.com/office/officeart/2005/8/layout/hierarchy1"/>
    <dgm:cxn modelId="{FD70679B-267C-4B44-A5A8-7730937BD110}" type="presParOf" srcId="{971B2A8C-0F61-431C-B9A8-C7A5842C7A16}" destId="{B937B0A3-693C-4F47-87D4-98A7EE7A2183}" srcOrd="1" destOrd="0" presId="urn:microsoft.com/office/officeart/2005/8/layout/hierarchy1"/>
    <dgm:cxn modelId="{3B6BF209-46AB-48A2-A3A8-169221EBBC21}" type="presParOf" srcId="{B937B0A3-693C-4F47-87D4-98A7EE7A2183}" destId="{CA78ADD7-1A68-4E99-922E-0D9F145816DA}" srcOrd="0" destOrd="0" presId="urn:microsoft.com/office/officeart/2005/8/layout/hierarchy1"/>
    <dgm:cxn modelId="{087F6583-47CC-434F-AF09-C692FEB34DB4}" type="presParOf" srcId="{CA78ADD7-1A68-4E99-922E-0D9F145816DA}" destId="{4F76F2E8-DC22-412C-9878-20B772C999FC}" srcOrd="0" destOrd="0" presId="urn:microsoft.com/office/officeart/2005/8/layout/hierarchy1"/>
    <dgm:cxn modelId="{BA21935E-81BB-4297-A3A0-FE217CAE7EDD}" type="presParOf" srcId="{CA78ADD7-1A68-4E99-922E-0D9F145816DA}" destId="{9B62BA52-4F30-4AA0-A99C-A978AC8E9A08}" srcOrd="1" destOrd="0" presId="urn:microsoft.com/office/officeart/2005/8/layout/hierarchy1"/>
    <dgm:cxn modelId="{743D3E27-5F4B-4BC8-BFD0-36A7934F2EED}" type="presParOf" srcId="{B937B0A3-693C-4F47-87D4-98A7EE7A2183}" destId="{366BDB26-8A30-4E0A-B50B-7EE09F9E1A39}" srcOrd="1" destOrd="0" presId="urn:microsoft.com/office/officeart/2005/8/layout/hierarchy1"/>
    <dgm:cxn modelId="{C2B05AC5-297E-4E42-AFC3-F59588FE06C7}" type="presParOf" srcId="{366BDB26-8A30-4E0A-B50B-7EE09F9E1A39}" destId="{5D76F35D-E6DE-418A-8F7A-64FDC0E82A69}" srcOrd="0" destOrd="0" presId="urn:microsoft.com/office/officeart/2005/8/layout/hierarchy1"/>
    <dgm:cxn modelId="{9A2F4666-5AB7-48CA-A8B3-9CB8103473DC}" type="presParOf" srcId="{366BDB26-8A30-4E0A-B50B-7EE09F9E1A39}" destId="{F1DE0E51-1F62-434D-9194-E8FB0DD50687}" srcOrd="1" destOrd="0" presId="urn:microsoft.com/office/officeart/2005/8/layout/hierarchy1"/>
    <dgm:cxn modelId="{011158CE-A553-4A6B-8B04-DFF9BB3B402A}" type="presParOf" srcId="{F1DE0E51-1F62-434D-9194-E8FB0DD50687}" destId="{F50B2360-A657-44DB-87F6-17A002AB9027}" srcOrd="0" destOrd="0" presId="urn:microsoft.com/office/officeart/2005/8/layout/hierarchy1"/>
    <dgm:cxn modelId="{CC4D16B3-8441-4A5D-8740-E44B5944E251}" type="presParOf" srcId="{F50B2360-A657-44DB-87F6-17A002AB9027}" destId="{D94F6C87-5317-4B2B-82D2-616E9E301A31}" srcOrd="0" destOrd="0" presId="urn:microsoft.com/office/officeart/2005/8/layout/hierarchy1"/>
    <dgm:cxn modelId="{0BE314B8-8A12-4E3E-9887-EC3D79485597}" type="presParOf" srcId="{F50B2360-A657-44DB-87F6-17A002AB9027}" destId="{F20E05E8-98DE-4B84-8B1A-F10911B9A4C6}" srcOrd="1" destOrd="0" presId="urn:microsoft.com/office/officeart/2005/8/layout/hierarchy1"/>
    <dgm:cxn modelId="{5EDEF7E3-F5C6-4DBF-AC9B-57F4D4B398F2}" type="presParOf" srcId="{F1DE0E51-1F62-434D-9194-E8FB0DD50687}" destId="{04A9687F-2AA0-4002-9704-EF7A9B5071C5}" srcOrd="1" destOrd="0" presId="urn:microsoft.com/office/officeart/2005/8/layout/hierarchy1"/>
    <dgm:cxn modelId="{F6A56107-6679-441F-BBE5-6D6832564CF4}" type="presParOf" srcId="{366BDB26-8A30-4E0A-B50B-7EE09F9E1A39}" destId="{D145ECD4-93EC-499B-9178-0A8EF2FE6708}" srcOrd="2" destOrd="0" presId="urn:microsoft.com/office/officeart/2005/8/layout/hierarchy1"/>
    <dgm:cxn modelId="{270B6794-92DB-44D2-82CC-EE9554652857}" type="presParOf" srcId="{366BDB26-8A30-4E0A-B50B-7EE09F9E1A39}" destId="{2A196C53-C48F-40D2-9369-EBB025F7CAB0}" srcOrd="3" destOrd="0" presId="urn:microsoft.com/office/officeart/2005/8/layout/hierarchy1"/>
    <dgm:cxn modelId="{8623A874-8615-421F-B061-CD568E839ACB}" type="presParOf" srcId="{2A196C53-C48F-40D2-9369-EBB025F7CAB0}" destId="{E65458A2-FE99-4774-8F14-F2970826EB5D}" srcOrd="0" destOrd="0" presId="urn:microsoft.com/office/officeart/2005/8/layout/hierarchy1"/>
    <dgm:cxn modelId="{372F39C4-868B-4DC6-BB14-CFCEB6D2434D}" type="presParOf" srcId="{E65458A2-FE99-4774-8F14-F2970826EB5D}" destId="{99C7340D-6643-4E11-89D4-5AD8A7E22B8D}" srcOrd="0" destOrd="0" presId="urn:microsoft.com/office/officeart/2005/8/layout/hierarchy1"/>
    <dgm:cxn modelId="{D1BEE8D7-9827-46F8-95BF-FE7E64E6F92B}" type="presParOf" srcId="{E65458A2-FE99-4774-8F14-F2970826EB5D}" destId="{AD399C43-145D-43D0-B88A-8736ED8C28B5}" srcOrd="1" destOrd="0" presId="urn:microsoft.com/office/officeart/2005/8/layout/hierarchy1"/>
    <dgm:cxn modelId="{EB3C0634-F36B-47EE-BE0E-65501EBDCB4F}" type="presParOf" srcId="{2A196C53-C48F-40D2-9369-EBB025F7CAB0}" destId="{68007693-870D-40CF-A464-E1BBEB848B3D}" srcOrd="1" destOrd="0" presId="urn:microsoft.com/office/officeart/2005/8/layout/hierarchy1"/>
    <dgm:cxn modelId="{AB22E284-AF6F-448A-A873-E8622EFDAEF3}" type="presParOf" srcId="{366BDB26-8A30-4E0A-B50B-7EE09F9E1A39}" destId="{E018ADC2-A1E0-4B5D-9EF2-ABB1F83116C6}" srcOrd="4" destOrd="0" presId="urn:microsoft.com/office/officeart/2005/8/layout/hierarchy1"/>
    <dgm:cxn modelId="{259F2816-7C5E-41CC-8B44-ED47AC379B57}" type="presParOf" srcId="{366BDB26-8A30-4E0A-B50B-7EE09F9E1A39}" destId="{12D6202A-89A9-4B1B-AA0C-7747B5904A02}" srcOrd="5" destOrd="0" presId="urn:microsoft.com/office/officeart/2005/8/layout/hierarchy1"/>
    <dgm:cxn modelId="{D1DEFF74-5BDD-4699-825D-4EB9710CC9DD}" type="presParOf" srcId="{12D6202A-89A9-4B1B-AA0C-7747B5904A02}" destId="{6E9EE8E1-1387-4654-9EC9-CA986EC73F54}" srcOrd="0" destOrd="0" presId="urn:microsoft.com/office/officeart/2005/8/layout/hierarchy1"/>
    <dgm:cxn modelId="{A1C21830-AC88-4622-B29E-C7F11568DF75}" type="presParOf" srcId="{6E9EE8E1-1387-4654-9EC9-CA986EC73F54}" destId="{A6FFE2F9-BD39-443A-9D32-687E2CAA1C65}" srcOrd="0" destOrd="0" presId="urn:microsoft.com/office/officeart/2005/8/layout/hierarchy1"/>
    <dgm:cxn modelId="{3CE95D58-6A28-40EE-8A75-DFE7A3DD48BF}" type="presParOf" srcId="{6E9EE8E1-1387-4654-9EC9-CA986EC73F54}" destId="{E8DC985C-085B-4BB6-A608-9315A50D25A5}" srcOrd="1" destOrd="0" presId="urn:microsoft.com/office/officeart/2005/8/layout/hierarchy1"/>
    <dgm:cxn modelId="{DB1E9489-A674-4F78-8294-1AD8AC030E9A}" type="presParOf" srcId="{12D6202A-89A9-4B1B-AA0C-7747B5904A02}" destId="{60615E2E-2A38-42BA-AFA4-D9C29A2270B4}" srcOrd="1" destOrd="0" presId="urn:microsoft.com/office/officeart/2005/8/layout/hierarchy1"/>
    <dgm:cxn modelId="{B8CFFF3E-FD7E-4A5F-B0C4-043DB156133C}" type="presParOf" srcId="{971B2A8C-0F61-431C-B9A8-C7A5842C7A16}" destId="{3D75012E-8A82-4865-A212-995E5B23B53F}" srcOrd="2" destOrd="0" presId="urn:microsoft.com/office/officeart/2005/8/layout/hierarchy1"/>
    <dgm:cxn modelId="{AC373C08-5E48-4A60-95C6-9C328975FC61}" type="presParOf" srcId="{971B2A8C-0F61-431C-B9A8-C7A5842C7A16}" destId="{6C2A9894-37AC-4DA6-8B3B-29C3BC0508A1}" srcOrd="3" destOrd="0" presId="urn:microsoft.com/office/officeart/2005/8/layout/hierarchy1"/>
    <dgm:cxn modelId="{F2C31BB6-FC5D-48CA-8964-E4B25AB9CF28}" type="presParOf" srcId="{6C2A9894-37AC-4DA6-8B3B-29C3BC0508A1}" destId="{50872345-3560-412B-A2D4-C6AD4B23C2B0}" srcOrd="0" destOrd="0" presId="urn:microsoft.com/office/officeart/2005/8/layout/hierarchy1"/>
    <dgm:cxn modelId="{5E7057D9-9B5E-4B83-AEF0-520EB25174ED}" type="presParOf" srcId="{50872345-3560-412B-A2D4-C6AD4B23C2B0}" destId="{924734B9-EF78-48C2-849B-304785CD741B}" srcOrd="0" destOrd="0" presId="urn:microsoft.com/office/officeart/2005/8/layout/hierarchy1"/>
    <dgm:cxn modelId="{6D315323-CE9B-48B5-80F1-157E2295BA0F}" type="presParOf" srcId="{50872345-3560-412B-A2D4-C6AD4B23C2B0}" destId="{1415E29B-43D4-44A5-8AA3-469DD797FBF4}" srcOrd="1" destOrd="0" presId="urn:microsoft.com/office/officeart/2005/8/layout/hierarchy1"/>
    <dgm:cxn modelId="{3787212D-5378-4B67-9A36-10B51F9E0581}" type="presParOf" srcId="{6C2A9894-37AC-4DA6-8B3B-29C3BC0508A1}" destId="{CFEFFCF2-CF79-4D6E-9341-B5FB0C539F4D}" srcOrd="1" destOrd="0" presId="urn:microsoft.com/office/officeart/2005/8/layout/hierarchy1"/>
    <dgm:cxn modelId="{69043C6F-4DE4-4A6A-88B0-45DB8F9EEFD8}" type="presParOf" srcId="{CFEFFCF2-CF79-4D6E-9341-B5FB0C539F4D}" destId="{C4AEFC6E-EE2B-4900-ABDB-41C0A2A11AB5}" srcOrd="0" destOrd="0" presId="urn:microsoft.com/office/officeart/2005/8/layout/hierarchy1"/>
    <dgm:cxn modelId="{BE2B2E6D-41D0-4BD8-89A0-9C53B3B0FA36}" type="presParOf" srcId="{CFEFFCF2-CF79-4D6E-9341-B5FB0C539F4D}" destId="{3AD20E24-78BD-4C4F-AD47-1550D0FFD9AA}" srcOrd="1" destOrd="0" presId="urn:microsoft.com/office/officeart/2005/8/layout/hierarchy1"/>
    <dgm:cxn modelId="{53F5C70E-447D-4255-AF67-14B1075550D1}" type="presParOf" srcId="{3AD20E24-78BD-4C4F-AD47-1550D0FFD9AA}" destId="{3E305601-BDB2-4861-A82A-F43150029680}" srcOrd="0" destOrd="0" presId="urn:microsoft.com/office/officeart/2005/8/layout/hierarchy1"/>
    <dgm:cxn modelId="{D0D9C2E1-E370-4699-86A6-1C0CDEC4BE4E}" type="presParOf" srcId="{3E305601-BDB2-4861-A82A-F43150029680}" destId="{D4A68836-AADE-4DBC-A0B7-A278A20C0F7D}" srcOrd="0" destOrd="0" presId="urn:microsoft.com/office/officeart/2005/8/layout/hierarchy1"/>
    <dgm:cxn modelId="{200AD09E-3BC6-450B-84CF-CC4556FB3F61}" type="presParOf" srcId="{3E305601-BDB2-4861-A82A-F43150029680}" destId="{841F4723-2A9F-4DEE-8239-DF8932A11B1E}" srcOrd="1" destOrd="0" presId="urn:microsoft.com/office/officeart/2005/8/layout/hierarchy1"/>
    <dgm:cxn modelId="{7D9198A9-2B53-40A8-9D93-1A231D981E0B}" type="presParOf" srcId="{3AD20E24-78BD-4C4F-AD47-1550D0FFD9AA}" destId="{4CA04ECB-EF59-47C3-9151-F78FADF2BADB}" srcOrd="1" destOrd="0" presId="urn:microsoft.com/office/officeart/2005/8/layout/hierarchy1"/>
    <dgm:cxn modelId="{14878F2D-7BD8-444E-B851-D39A238D539A}" type="presParOf" srcId="{CFEFFCF2-CF79-4D6E-9341-B5FB0C539F4D}" destId="{BBEE5186-8C39-4ABB-B2B5-FCFD8B59BF52}" srcOrd="2" destOrd="0" presId="urn:microsoft.com/office/officeart/2005/8/layout/hierarchy1"/>
    <dgm:cxn modelId="{3702C460-B185-4972-8D0D-8261A81E9C2B}" type="presParOf" srcId="{CFEFFCF2-CF79-4D6E-9341-B5FB0C539F4D}" destId="{48BDC20E-0CCF-4286-AC59-A72585F69842}" srcOrd="3" destOrd="0" presId="urn:microsoft.com/office/officeart/2005/8/layout/hierarchy1"/>
    <dgm:cxn modelId="{D1237670-32CE-4A43-B538-13B17C3A0FBC}" type="presParOf" srcId="{48BDC20E-0CCF-4286-AC59-A72585F69842}" destId="{0ABFD2D6-96EB-4250-BCBB-D5768C7B655E}" srcOrd="0" destOrd="0" presId="urn:microsoft.com/office/officeart/2005/8/layout/hierarchy1"/>
    <dgm:cxn modelId="{3A0CD4E4-963A-4E73-87B3-6164FDF268FE}" type="presParOf" srcId="{0ABFD2D6-96EB-4250-BCBB-D5768C7B655E}" destId="{4B5E4625-6A7A-4868-9A70-854A44350837}" srcOrd="0" destOrd="0" presId="urn:microsoft.com/office/officeart/2005/8/layout/hierarchy1"/>
    <dgm:cxn modelId="{2FE03AA3-3472-4879-A044-74AA1282F42F}" type="presParOf" srcId="{0ABFD2D6-96EB-4250-BCBB-D5768C7B655E}" destId="{E05F15C2-60BB-4609-9F5C-F81658C74E26}" srcOrd="1" destOrd="0" presId="urn:microsoft.com/office/officeart/2005/8/layout/hierarchy1"/>
    <dgm:cxn modelId="{56899B1E-50BA-4379-BAE2-C0CF2B8F62F5}" type="presParOf" srcId="{48BDC20E-0CCF-4286-AC59-A72585F69842}" destId="{0E6FEED8-5D7B-4CF9-8961-F69396E355DD}" srcOrd="1" destOrd="0" presId="urn:microsoft.com/office/officeart/2005/8/layout/hierarchy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3B3430-D670-4166-9662-3421C915984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25331DC-41B0-4285-83C5-E96010AC8574}">
      <dgm:prSet phldrT="[Text]"/>
      <dgm:spPr/>
      <dgm:t>
        <a:bodyPr/>
        <a:lstStyle/>
        <a:p>
          <a:r>
            <a:rPr lang="en-US" dirty="0" smtClean="0"/>
            <a:t>Tax Structure</a:t>
          </a:r>
          <a:endParaRPr lang="en-US" dirty="0"/>
        </a:p>
      </dgm:t>
    </dgm:pt>
    <dgm:pt modelId="{5DC9F73A-C00C-44D4-B295-CC5BAD85B197}" type="parTrans" cxnId="{261A7535-5BF2-409A-9B86-3127C9409FD9}">
      <dgm:prSet/>
      <dgm:spPr/>
      <dgm:t>
        <a:bodyPr/>
        <a:lstStyle/>
        <a:p>
          <a:endParaRPr lang="en-US"/>
        </a:p>
      </dgm:t>
    </dgm:pt>
    <dgm:pt modelId="{C7C896A0-2C27-4ECF-A381-762A885913F6}" type="sibTrans" cxnId="{261A7535-5BF2-409A-9B86-3127C9409FD9}">
      <dgm:prSet/>
      <dgm:spPr/>
      <dgm:t>
        <a:bodyPr/>
        <a:lstStyle/>
        <a:p>
          <a:endParaRPr lang="en-US"/>
        </a:p>
      </dgm:t>
    </dgm:pt>
    <dgm:pt modelId="{2A337F28-3283-46EC-8567-09815FD818A0}">
      <dgm:prSet phldrT="[Text]"/>
      <dgm:spPr/>
      <dgm:t>
        <a:bodyPr/>
        <a:lstStyle/>
        <a:p>
          <a:r>
            <a:rPr lang="en-US" dirty="0" smtClean="0"/>
            <a:t>Direct Tax</a:t>
          </a:r>
          <a:endParaRPr lang="en-US" dirty="0"/>
        </a:p>
      </dgm:t>
    </dgm:pt>
    <dgm:pt modelId="{4B11FDD3-5340-4299-9BED-9DF23EC73418}" type="parTrans" cxnId="{D4887810-E1C6-4110-9E68-CBEFE4EBCB91}">
      <dgm:prSet/>
      <dgm:spPr/>
      <dgm:t>
        <a:bodyPr/>
        <a:lstStyle/>
        <a:p>
          <a:endParaRPr lang="en-US"/>
        </a:p>
      </dgm:t>
    </dgm:pt>
    <dgm:pt modelId="{811A61D4-3EC0-4F14-8BCE-15221B8DF113}" type="sibTrans" cxnId="{D4887810-E1C6-4110-9E68-CBEFE4EBCB91}">
      <dgm:prSet/>
      <dgm:spPr/>
      <dgm:t>
        <a:bodyPr/>
        <a:lstStyle/>
        <a:p>
          <a:endParaRPr lang="en-US"/>
        </a:p>
      </dgm:t>
    </dgm:pt>
    <dgm:pt modelId="{C3EF721B-807E-46C4-860C-895AF6CAE281}">
      <dgm:prSet phldrT="[Text]"/>
      <dgm:spPr/>
      <dgm:t>
        <a:bodyPr/>
        <a:lstStyle/>
        <a:p>
          <a:r>
            <a:rPr lang="en-US" dirty="0" smtClean="0"/>
            <a:t>Income Tax	</a:t>
          </a:r>
          <a:endParaRPr lang="en-US" dirty="0"/>
        </a:p>
      </dgm:t>
    </dgm:pt>
    <dgm:pt modelId="{9186EE76-7E85-459A-875F-4A32F18203F6}" type="parTrans" cxnId="{F193137E-46C0-48C3-925A-74A85B1934FA}">
      <dgm:prSet/>
      <dgm:spPr/>
      <dgm:t>
        <a:bodyPr/>
        <a:lstStyle/>
        <a:p>
          <a:endParaRPr lang="en-US"/>
        </a:p>
      </dgm:t>
    </dgm:pt>
    <dgm:pt modelId="{A579C2BD-D881-41BB-9A40-C69BD7DCC089}" type="sibTrans" cxnId="{F193137E-46C0-48C3-925A-74A85B1934FA}">
      <dgm:prSet/>
      <dgm:spPr/>
      <dgm:t>
        <a:bodyPr/>
        <a:lstStyle/>
        <a:p>
          <a:endParaRPr lang="en-US"/>
        </a:p>
      </dgm:t>
    </dgm:pt>
    <dgm:pt modelId="{29810912-2C96-4775-80CE-BE7E6E278BFB}">
      <dgm:prSet phldrT="[Text]"/>
      <dgm:spPr/>
      <dgm:t>
        <a:bodyPr/>
        <a:lstStyle/>
        <a:p>
          <a:r>
            <a:rPr lang="en-US" dirty="0" smtClean="0"/>
            <a:t>Wealth Tax</a:t>
          </a:r>
          <a:endParaRPr lang="en-US" dirty="0"/>
        </a:p>
      </dgm:t>
    </dgm:pt>
    <dgm:pt modelId="{193E6F58-6E87-465A-A54A-B47E15D86A63}" type="parTrans" cxnId="{84D6058A-B239-4DC0-9F3A-229EB4873D15}">
      <dgm:prSet/>
      <dgm:spPr/>
      <dgm:t>
        <a:bodyPr/>
        <a:lstStyle/>
        <a:p>
          <a:endParaRPr lang="en-US"/>
        </a:p>
      </dgm:t>
    </dgm:pt>
    <dgm:pt modelId="{1A970BDD-8EFC-442C-A885-8FA59DF80A7D}" type="sibTrans" cxnId="{84D6058A-B239-4DC0-9F3A-229EB4873D15}">
      <dgm:prSet/>
      <dgm:spPr/>
      <dgm:t>
        <a:bodyPr/>
        <a:lstStyle/>
        <a:p>
          <a:endParaRPr lang="en-US"/>
        </a:p>
      </dgm:t>
    </dgm:pt>
    <dgm:pt modelId="{5C999F5E-1C88-4888-8AF4-A417488DB7DC}">
      <dgm:prSet phldrT="[Text]"/>
      <dgm:spPr/>
      <dgm:t>
        <a:bodyPr/>
        <a:lstStyle/>
        <a:p>
          <a:r>
            <a:rPr lang="en-US" dirty="0" smtClean="0"/>
            <a:t>Indirect Tax = GST (Except customs)</a:t>
          </a:r>
          <a:endParaRPr lang="en-US" dirty="0"/>
        </a:p>
      </dgm:t>
    </dgm:pt>
    <dgm:pt modelId="{D3EEB957-A101-4EB4-B6D4-AC862591E11A}" type="parTrans" cxnId="{7723A48B-85E1-4FA4-B4BB-8C2A2CCEA0A1}">
      <dgm:prSet/>
      <dgm:spPr/>
      <dgm:t>
        <a:bodyPr/>
        <a:lstStyle/>
        <a:p>
          <a:endParaRPr lang="en-US"/>
        </a:p>
      </dgm:t>
    </dgm:pt>
    <dgm:pt modelId="{72252A6D-95A0-4700-86D0-94B578DF9CB5}" type="sibTrans" cxnId="{7723A48B-85E1-4FA4-B4BB-8C2A2CCEA0A1}">
      <dgm:prSet/>
      <dgm:spPr/>
      <dgm:t>
        <a:bodyPr/>
        <a:lstStyle/>
        <a:p>
          <a:endParaRPr lang="en-US"/>
        </a:p>
      </dgm:t>
    </dgm:pt>
    <dgm:pt modelId="{3B505A53-75A4-43C7-8BD8-0F097220BE7E}">
      <dgm:prSet phldrT="[Text]"/>
      <dgm:spPr/>
      <dgm:t>
        <a:bodyPr/>
        <a:lstStyle/>
        <a:p>
          <a:r>
            <a:rPr lang="en-US" dirty="0" smtClean="0"/>
            <a:t>Intra- state</a:t>
          </a:r>
          <a:endParaRPr lang="en-US" dirty="0"/>
        </a:p>
      </dgm:t>
    </dgm:pt>
    <dgm:pt modelId="{54744B40-F685-4296-A584-1228AAA07B97}" type="parTrans" cxnId="{A439F325-AC3D-49B4-94BC-67382E243EC2}">
      <dgm:prSet/>
      <dgm:spPr/>
      <dgm:t>
        <a:bodyPr/>
        <a:lstStyle/>
        <a:p>
          <a:endParaRPr lang="en-US"/>
        </a:p>
      </dgm:t>
    </dgm:pt>
    <dgm:pt modelId="{E40683AE-1801-44B8-AF1B-5ECAAD247C7A}" type="sibTrans" cxnId="{A439F325-AC3D-49B4-94BC-67382E243EC2}">
      <dgm:prSet/>
      <dgm:spPr/>
      <dgm:t>
        <a:bodyPr/>
        <a:lstStyle/>
        <a:p>
          <a:endParaRPr lang="en-US"/>
        </a:p>
      </dgm:t>
    </dgm:pt>
    <dgm:pt modelId="{615E90B3-9E84-481B-9E39-2DE9994854B4}">
      <dgm:prSet/>
      <dgm:spPr/>
      <dgm:t>
        <a:bodyPr/>
        <a:lstStyle/>
        <a:p>
          <a:r>
            <a:rPr lang="en-US" dirty="0" smtClean="0"/>
            <a:t>Inter State</a:t>
          </a:r>
          <a:endParaRPr lang="en-US" dirty="0"/>
        </a:p>
      </dgm:t>
    </dgm:pt>
    <dgm:pt modelId="{C282CD00-14D2-423A-91FE-44EC977B1406}" type="parTrans" cxnId="{346A44AA-488E-4C66-8254-FD93D66432C4}">
      <dgm:prSet/>
      <dgm:spPr/>
      <dgm:t>
        <a:bodyPr/>
        <a:lstStyle/>
        <a:p>
          <a:endParaRPr lang="en-US"/>
        </a:p>
      </dgm:t>
    </dgm:pt>
    <dgm:pt modelId="{B59BC19C-BFB9-4AE2-8C50-CA8FEC8ED85F}" type="sibTrans" cxnId="{346A44AA-488E-4C66-8254-FD93D66432C4}">
      <dgm:prSet/>
      <dgm:spPr/>
      <dgm:t>
        <a:bodyPr/>
        <a:lstStyle/>
        <a:p>
          <a:endParaRPr lang="en-US"/>
        </a:p>
      </dgm:t>
    </dgm:pt>
    <dgm:pt modelId="{7A022926-E7BD-4D5D-882B-E954087460D7}">
      <dgm:prSet/>
      <dgm:spPr/>
      <dgm:t>
        <a:bodyPr/>
        <a:lstStyle/>
        <a:p>
          <a:r>
            <a:rPr lang="en-US" dirty="0" smtClean="0"/>
            <a:t>CGST (Central)</a:t>
          </a:r>
          <a:endParaRPr lang="en-US" dirty="0"/>
        </a:p>
      </dgm:t>
    </dgm:pt>
    <dgm:pt modelId="{CF55A148-6C24-4F72-AFC2-9B9AC72738AE}" type="parTrans" cxnId="{51EE8B0B-D57B-47A0-B925-A48B81A78425}">
      <dgm:prSet/>
      <dgm:spPr/>
      <dgm:t>
        <a:bodyPr/>
        <a:lstStyle/>
        <a:p>
          <a:endParaRPr lang="en-US"/>
        </a:p>
      </dgm:t>
    </dgm:pt>
    <dgm:pt modelId="{8CE736CA-701A-4B2E-811B-D666A2E742A9}" type="sibTrans" cxnId="{51EE8B0B-D57B-47A0-B925-A48B81A78425}">
      <dgm:prSet/>
      <dgm:spPr/>
      <dgm:t>
        <a:bodyPr/>
        <a:lstStyle/>
        <a:p>
          <a:endParaRPr lang="en-US"/>
        </a:p>
      </dgm:t>
    </dgm:pt>
    <dgm:pt modelId="{C6909513-9A6F-47D1-B425-191E4C864E75}">
      <dgm:prSet/>
      <dgm:spPr/>
      <dgm:t>
        <a:bodyPr/>
        <a:lstStyle/>
        <a:p>
          <a:r>
            <a:rPr lang="en-US" dirty="0" smtClean="0"/>
            <a:t>IGST (Central)</a:t>
          </a:r>
          <a:endParaRPr lang="en-US" dirty="0"/>
        </a:p>
      </dgm:t>
    </dgm:pt>
    <dgm:pt modelId="{50D144BA-D5FD-44A5-85F9-E345BBE5A65C}" type="parTrans" cxnId="{D9046FCA-5279-43C5-AFDA-0D81EDD10B85}">
      <dgm:prSet/>
      <dgm:spPr/>
      <dgm:t>
        <a:bodyPr/>
        <a:lstStyle/>
        <a:p>
          <a:endParaRPr lang="en-US"/>
        </a:p>
      </dgm:t>
    </dgm:pt>
    <dgm:pt modelId="{D7880243-87DC-488A-B492-B5BDD6FCA996}" type="sibTrans" cxnId="{D9046FCA-5279-43C5-AFDA-0D81EDD10B85}">
      <dgm:prSet/>
      <dgm:spPr/>
      <dgm:t>
        <a:bodyPr/>
        <a:lstStyle/>
        <a:p>
          <a:endParaRPr lang="en-US"/>
        </a:p>
      </dgm:t>
    </dgm:pt>
    <dgm:pt modelId="{A8321E8B-F709-419B-BAFF-B24D60A34B9C}">
      <dgm:prSet/>
      <dgm:spPr/>
      <dgm:t>
        <a:bodyPr/>
        <a:lstStyle/>
        <a:p>
          <a:r>
            <a:rPr lang="en-US" dirty="0" smtClean="0"/>
            <a:t>SGST (State)</a:t>
          </a:r>
          <a:endParaRPr lang="en-US" dirty="0"/>
        </a:p>
      </dgm:t>
    </dgm:pt>
    <dgm:pt modelId="{23E74596-5A9F-4E58-A03A-9593360297CD}" type="parTrans" cxnId="{F3CA7904-2776-4ACD-9AEC-539EA12D5AF4}">
      <dgm:prSet/>
      <dgm:spPr/>
      <dgm:t>
        <a:bodyPr/>
        <a:lstStyle/>
        <a:p>
          <a:endParaRPr lang="en-US"/>
        </a:p>
      </dgm:t>
    </dgm:pt>
    <dgm:pt modelId="{453DB56F-15C6-43C8-9AFE-EEF17529B1BC}" type="sibTrans" cxnId="{F3CA7904-2776-4ACD-9AEC-539EA12D5AF4}">
      <dgm:prSet/>
      <dgm:spPr/>
      <dgm:t>
        <a:bodyPr/>
        <a:lstStyle/>
        <a:p>
          <a:endParaRPr lang="en-US"/>
        </a:p>
      </dgm:t>
    </dgm:pt>
    <dgm:pt modelId="{620C4191-AFD5-4578-9983-310F6CC109F4}" type="pres">
      <dgm:prSet presAssocID="{5B3B3430-D670-4166-9662-3421C9159843}" presName="hierChild1" presStyleCnt="0">
        <dgm:presLayoutVars>
          <dgm:chPref val="1"/>
          <dgm:dir/>
          <dgm:animOne val="branch"/>
          <dgm:animLvl val="lvl"/>
          <dgm:resizeHandles/>
        </dgm:presLayoutVars>
      </dgm:prSet>
      <dgm:spPr/>
      <dgm:t>
        <a:bodyPr/>
        <a:lstStyle/>
        <a:p>
          <a:endParaRPr lang="en-US"/>
        </a:p>
      </dgm:t>
    </dgm:pt>
    <dgm:pt modelId="{DE5D1557-5CCD-4F71-8688-59858A0DAD72}" type="pres">
      <dgm:prSet presAssocID="{C25331DC-41B0-4285-83C5-E96010AC8574}" presName="hierRoot1" presStyleCnt="0"/>
      <dgm:spPr/>
    </dgm:pt>
    <dgm:pt modelId="{C87AC927-6913-477A-96AB-8CA935122EEB}" type="pres">
      <dgm:prSet presAssocID="{C25331DC-41B0-4285-83C5-E96010AC8574}" presName="composite" presStyleCnt="0"/>
      <dgm:spPr/>
    </dgm:pt>
    <dgm:pt modelId="{53150D77-AE12-4B65-AA7C-CA8FB72132D9}" type="pres">
      <dgm:prSet presAssocID="{C25331DC-41B0-4285-83C5-E96010AC8574}" presName="background" presStyleLbl="node0" presStyleIdx="0" presStyleCnt="1"/>
      <dgm:spPr/>
    </dgm:pt>
    <dgm:pt modelId="{B743896C-C600-4206-878D-D56E04F66183}" type="pres">
      <dgm:prSet presAssocID="{C25331DC-41B0-4285-83C5-E96010AC8574}" presName="text" presStyleLbl="fgAcc0" presStyleIdx="0" presStyleCnt="1">
        <dgm:presLayoutVars>
          <dgm:chPref val="3"/>
        </dgm:presLayoutVars>
      </dgm:prSet>
      <dgm:spPr/>
      <dgm:t>
        <a:bodyPr/>
        <a:lstStyle/>
        <a:p>
          <a:endParaRPr lang="en-US"/>
        </a:p>
      </dgm:t>
    </dgm:pt>
    <dgm:pt modelId="{A84E8C56-75AD-4321-8987-0DA3D5E85BCB}" type="pres">
      <dgm:prSet presAssocID="{C25331DC-41B0-4285-83C5-E96010AC8574}" presName="hierChild2" presStyleCnt="0"/>
      <dgm:spPr/>
    </dgm:pt>
    <dgm:pt modelId="{56D007A3-970D-4B0C-846B-C8AFA8B8D23F}" type="pres">
      <dgm:prSet presAssocID="{4B11FDD3-5340-4299-9BED-9DF23EC73418}" presName="Name10" presStyleLbl="parChTrans1D2" presStyleIdx="0" presStyleCnt="2"/>
      <dgm:spPr/>
      <dgm:t>
        <a:bodyPr/>
        <a:lstStyle/>
        <a:p>
          <a:endParaRPr lang="en-US"/>
        </a:p>
      </dgm:t>
    </dgm:pt>
    <dgm:pt modelId="{3FCA6179-DC78-4A0C-AA30-54189CEF8544}" type="pres">
      <dgm:prSet presAssocID="{2A337F28-3283-46EC-8567-09815FD818A0}" presName="hierRoot2" presStyleCnt="0"/>
      <dgm:spPr/>
    </dgm:pt>
    <dgm:pt modelId="{17BAE752-42D9-486D-AC13-34480F51381D}" type="pres">
      <dgm:prSet presAssocID="{2A337F28-3283-46EC-8567-09815FD818A0}" presName="composite2" presStyleCnt="0"/>
      <dgm:spPr/>
    </dgm:pt>
    <dgm:pt modelId="{DBA11C35-497E-4B37-B065-09986C76FB88}" type="pres">
      <dgm:prSet presAssocID="{2A337F28-3283-46EC-8567-09815FD818A0}" presName="background2" presStyleLbl="node2" presStyleIdx="0" presStyleCnt="2"/>
      <dgm:spPr/>
    </dgm:pt>
    <dgm:pt modelId="{5F27F51E-B4EC-4472-94BE-69F376110BF9}" type="pres">
      <dgm:prSet presAssocID="{2A337F28-3283-46EC-8567-09815FD818A0}" presName="text2" presStyleLbl="fgAcc2" presStyleIdx="0" presStyleCnt="2">
        <dgm:presLayoutVars>
          <dgm:chPref val="3"/>
        </dgm:presLayoutVars>
      </dgm:prSet>
      <dgm:spPr/>
      <dgm:t>
        <a:bodyPr/>
        <a:lstStyle/>
        <a:p>
          <a:endParaRPr lang="en-US"/>
        </a:p>
      </dgm:t>
    </dgm:pt>
    <dgm:pt modelId="{8B9FC6A9-ED4B-4041-8EC9-2EC771B78902}" type="pres">
      <dgm:prSet presAssocID="{2A337F28-3283-46EC-8567-09815FD818A0}" presName="hierChild3" presStyleCnt="0"/>
      <dgm:spPr/>
    </dgm:pt>
    <dgm:pt modelId="{D984BB0F-357F-4856-B419-60E62C50D274}" type="pres">
      <dgm:prSet presAssocID="{9186EE76-7E85-459A-875F-4A32F18203F6}" presName="Name17" presStyleLbl="parChTrans1D3" presStyleIdx="0" presStyleCnt="4"/>
      <dgm:spPr/>
      <dgm:t>
        <a:bodyPr/>
        <a:lstStyle/>
        <a:p>
          <a:endParaRPr lang="en-US"/>
        </a:p>
      </dgm:t>
    </dgm:pt>
    <dgm:pt modelId="{FCA6DA85-F173-4ED0-B12E-89F0C259CE76}" type="pres">
      <dgm:prSet presAssocID="{C3EF721B-807E-46C4-860C-895AF6CAE281}" presName="hierRoot3" presStyleCnt="0"/>
      <dgm:spPr/>
    </dgm:pt>
    <dgm:pt modelId="{C01040BC-89CE-429D-9CDE-E5C9DC77EE87}" type="pres">
      <dgm:prSet presAssocID="{C3EF721B-807E-46C4-860C-895AF6CAE281}" presName="composite3" presStyleCnt="0"/>
      <dgm:spPr/>
    </dgm:pt>
    <dgm:pt modelId="{8D1C1AF6-ED47-4845-A2A6-1CEA2CA54356}" type="pres">
      <dgm:prSet presAssocID="{C3EF721B-807E-46C4-860C-895AF6CAE281}" presName="background3" presStyleLbl="node3" presStyleIdx="0" presStyleCnt="4"/>
      <dgm:spPr/>
    </dgm:pt>
    <dgm:pt modelId="{340781CD-889C-49BD-A7B2-E2B714647FBD}" type="pres">
      <dgm:prSet presAssocID="{C3EF721B-807E-46C4-860C-895AF6CAE281}" presName="text3" presStyleLbl="fgAcc3" presStyleIdx="0" presStyleCnt="4">
        <dgm:presLayoutVars>
          <dgm:chPref val="3"/>
        </dgm:presLayoutVars>
      </dgm:prSet>
      <dgm:spPr/>
      <dgm:t>
        <a:bodyPr/>
        <a:lstStyle/>
        <a:p>
          <a:endParaRPr lang="en-US"/>
        </a:p>
      </dgm:t>
    </dgm:pt>
    <dgm:pt modelId="{4739AAF6-E044-470B-8F52-2091D3668176}" type="pres">
      <dgm:prSet presAssocID="{C3EF721B-807E-46C4-860C-895AF6CAE281}" presName="hierChild4" presStyleCnt="0"/>
      <dgm:spPr/>
    </dgm:pt>
    <dgm:pt modelId="{9C03391E-8FED-477D-9887-80127A3DD34F}" type="pres">
      <dgm:prSet presAssocID="{193E6F58-6E87-465A-A54A-B47E15D86A63}" presName="Name17" presStyleLbl="parChTrans1D3" presStyleIdx="1" presStyleCnt="4"/>
      <dgm:spPr/>
      <dgm:t>
        <a:bodyPr/>
        <a:lstStyle/>
        <a:p>
          <a:endParaRPr lang="en-US"/>
        </a:p>
      </dgm:t>
    </dgm:pt>
    <dgm:pt modelId="{341665EA-A0E1-48C1-8833-9000BD6B9867}" type="pres">
      <dgm:prSet presAssocID="{29810912-2C96-4775-80CE-BE7E6E278BFB}" presName="hierRoot3" presStyleCnt="0"/>
      <dgm:spPr/>
    </dgm:pt>
    <dgm:pt modelId="{E2298D5A-241D-435D-8B1D-B0D4147888B0}" type="pres">
      <dgm:prSet presAssocID="{29810912-2C96-4775-80CE-BE7E6E278BFB}" presName="composite3" presStyleCnt="0"/>
      <dgm:spPr/>
    </dgm:pt>
    <dgm:pt modelId="{4F762661-0963-4265-BDFB-81AC68FE3AAB}" type="pres">
      <dgm:prSet presAssocID="{29810912-2C96-4775-80CE-BE7E6E278BFB}" presName="background3" presStyleLbl="node3" presStyleIdx="1" presStyleCnt="4"/>
      <dgm:spPr/>
    </dgm:pt>
    <dgm:pt modelId="{4F299BC9-1E4F-4BE7-9882-E5A16EA0187F}" type="pres">
      <dgm:prSet presAssocID="{29810912-2C96-4775-80CE-BE7E6E278BFB}" presName="text3" presStyleLbl="fgAcc3" presStyleIdx="1" presStyleCnt="4">
        <dgm:presLayoutVars>
          <dgm:chPref val="3"/>
        </dgm:presLayoutVars>
      </dgm:prSet>
      <dgm:spPr/>
      <dgm:t>
        <a:bodyPr/>
        <a:lstStyle/>
        <a:p>
          <a:endParaRPr lang="en-US"/>
        </a:p>
      </dgm:t>
    </dgm:pt>
    <dgm:pt modelId="{B3908970-9EA5-40F9-A2AA-A50A56138FFA}" type="pres">
      <dgm:prSet presAssocID="{29810912-2C96-4775-80CE-BE7E6E278BFB}" presName="hierChild4" presStyleCnt="0"/>
      <dgm:spPr/>
    </dgm:pt>
    <dgm:pt modelId="{251ADD4F-5795-48CE-8FC8-FA42711B4363}" type="pres">
      <dgm:prSet presAssocID="{D3EEB957-A101-4EB4-B6D4-AC862591E11A}" presName="Name10" presStyleLbl="parChTrans1D2" presStyleIdx="1" presStyleCnt="2"/>
      <dgm:spPr/>
      <dgm:t>
        <a:bodyPr/>
        <a:lstStyle/>
        <a:p>
          <a:endParaRPr lang="en-US"/>
        </a:p>
      </dgm:t>
    </dgm:pt>
    <dgm:pt modelId="{927A2394-581C-45E0-A0BB-ECFD1D64366D}" type="pres">
      <dgm:prSet presAssocID="{5C999F5E-1C88-4888-8AF4-A417488DB7DC}" presName="hierRoot2" presStyleCnt="0"/>
      <dgm:spPr/>
    </dgm:pt>
    <dgm:pt modelId="{8251E91B-5004-464E-AB7C-E9B685CFF10A}" type="pres">
      <dgm:prSet presAssocID="{5C999F5E-1C88-4888-8AF4-A417488DB7DC}" presName="composite2" presStyleCnt="0"/>
      <dgm:spPr/>
    </dgm:pt>
    <dgm:pt modelId="{2A41953F-EEE0-4543-A411-D444DA71EC97}" type="pres">
      <dgm:prSet presAssocID="{5C999F5E-1C88-4888-8AF4-A417488DB7DC}" presName="background2" presStyleLbl="node2" presStyleIdx="1" presStyleCnt="2"/>
      <dgm:spPr/>
    </dgm:pt>
    <dgm:pt modelId="{88F2E1CF-4A0D-40EF-B222-1071405C3BFA}" type="pres">
      <dgm:prSet presAssocID="{5C999F5E-1C88-4888-8AF4-A417488DB7DC}" presName="text2" presStyleLbl="fgAcc2" presStyleIdx="1" presStyleCnt="2">
        <dgm:presLayoutVars>
          <dgm:chPref val="3"/>
        </dgm:presLayoutVars>
      </dgm:prSet>
      <dgm:spPr/>
      <dgm:t>
        <a:bodyPr/>
        <a:lstStyle/>
        <a:p>
          <a:endParaRPr lang="en-US"/>
        </a:p>
      </dgm:t>
    </dgm:pt>
    <dgm:pt modelId="{44F59882-3B03-445E-AD58-46D9F888ACC6}" type="pres">
      <dgm:prSet presAssocID="{5C999F5E-1C88-4888-8AF4-A417488DB7DC}" presName="hierChild3" presStyleCnt="0"/>
      <dgm:spPr/>
    </dgm:pt>
    <dgm:pt modelId="{057C3A22-6987-4EF4-B843-43EE1FCD2B6C}" type="pres">
      <dgm:prSet presAssocID="{54744B40-F685-4296-A584-1228AAA07B97}" presName="Name17" presStyleLbl="parChTrans1D3" presStyleIdx="2" presStyleCnt="4"/>
      <dgm:spPr/>
      <dgm:t>
        <a:bodyPr/>
        <a:lstStyle/>
        <a:p>
          <a:endParaRPr lang="en-US"/>
        </a:p>
      </dgm:t>
    </dgm:pt>
    <dgm:pt modelId="{5D4A8E3D-60CB-47CF-BEAD-2B0B81A231E9}" type="pres">
      <dgm:prSet presAssocID="{3B505A53-75A4-43C7-8BD8-0F097220BE7E}" presName="hierRoot3" presStyleCnt="0"/>
      <dgm:spPr/>
    </dgm:pt>
    <dgm:pt modelId="{915DAA97-4C50-4584-8351-045BCE4B723E}" type="pres">
      <dgm:prSet presAssocID="{3B505A53-75A4-43C7-8BD8-0F097220BE7E}" presName="composite3" presStyleCnt="0"/>
      <dgm:spPr/>
    </dgm:pt>
    <dgm:pt modelId="{CB93EC8D-97BC-486B-A7F8-9F26B1AD7B5D}" type="pres">
      <dgm:prSet presAssocID="{3B505A53-75A4-43C7-8BD8-0F097220BE7E}" presName="background3" presStyleLbl="node3" presStyleIdx="2" presStyleCnt="4"/>
      <dgm:spPr/>
    </dgm:pt>
    <dgm:pt modelId="{CBEE957C-B5A8-41CF-BE4E-4373CE12AB0D}" type="pres">
      <dgm:prSet presAssocID="{3B505A53-75A4-43C7-8BD8-0F097220BE7E}" presName="text3" presStyleLbl="fgAcc3" presStyleIdx="2" presStyleCnt="4">
        <dgm:presLayoutVars>
          <dgm:chPref val="3"/>
        </dgm:presLayoutVars>
      </dgm:prSet>
      <dgm:spPr/>
      <dgm:t>
        <a:bodyPr/>
        <a:lstStyle/>
        <a:p>
          <a:endParaRPr lang="en-US"/>
        </a:p>
      </dgm:t>
    </dgm:pt>
    <dgm:pt modelId="{1B6EC152-DBF7-444F-A010-D35DB11C1687}" type="pres">
      <dgm:prSet presAssocID="{3B505A53-75A4-43C7-8BD8-0F097220BE7E}" presName="hierChild4" presStyleCnt="0"/>
      <dgm:spPr/>
    </dgm:pt>
    <dgm:pt modelId="{21F99B9C-7764-419A-BDBD-D280E7394C0A}" type="pres">
      <dgm:prSet presAssocID="{CF55A148-6C24-4F72-AFC2-9B9AC72738AE}" presName="Name23" presStyleLbl="parChTrans1D4" presStyleIdx="0" presStyleCnt="3"/>
      <dgm:spPr/>
      <dgm:t>
        <a:bodyPr/>
        <a:lstStyle/>
        <a:p>
          <a:endParaRPr lang="en-US"/>
        </a:p>
      </dgm:t>
    </dgm:pt>
    <dgm:pt modelId="{625E382E-B32E-43E7-AB8B-CC9CAABE8537}" type="pres">
      <dgm:prSet presAssocID="{7A022926-E7BD-4D5D-882B-E954087460D7}" presName="hierRoot4" presStyleCnt="0"/>
      <dgm:spPr/>
    </dgm:pt>
    <dgm:pt modelId="{EB234F7A-0701-4327-94B5-03306F2A970F}" type="pres">
      <dgm:prSet presAssocID="{7A022926-E7BD-4D5D-882B-E954087460D7}" presName="composite4" presStyleCnt="0"/>
      <dgm:spPr/>
    </dgm:pt>
    <dgm:pt modelId="{FD321211-0892-47A4-910A-BA22481258F1}" type="pres">
      <dgm:prSet presAssocID="{7A022926-E7BD-4D5D-882B-E954087460D7}" presName="background4" presStyleLbl="node4" presStyleIdx="0" presStyleCnt="3"/>
      <dgm:spPr/>
    </dgm:pt>
    <dgm:pt modelId="{F15F8936-552F-485B-ABF8-B9178FE2454F}" type="pres">
      <dgm:prSet presAssocID="{7A022926-E7BD-4D5D-882B-E954087460D7}" presName="text4" presStyleLbl="fgAcc4" presStyleIdx="0" presStyleCnt="3">
        <dgm:presLayoutVars>
          <dgm:chPref val="3"/>
        </dgm:presLayoutVars>
      </dgm:prSet>
      <dgm:spPr/>
      <dgm:t>
        <a:bodyPr/>
        <a:lstStyle/>
        <a:p>
          <a:endParaRPr lang="en-US"/>
        </a:p>
      </dgm:t>
    </dgm:pt>
    <dgm:pt modelId="{E4821451-29BF-4EFF-A646-05AF66F33740}" type="pres">
      <dgm:prSet presAssocID="{7A022926-E7BD-4D5D-882B-E954087460D7}" presName="hierChild5" presStyleCnt="0"/>
      <dgm:spPr/>
    </dgm:pt>
    <dgm:pt modelId="{C3687BEA-3904-4EF6-9626-028BC1621D38}" type="pres">
      <dgm:prSet presAssocID="{23E74596-5A9F-4E58-A03A-9593360297CD}" presName="Name23" presStyleLbl="parChTrans1D4" presStyleIdx="1" presStyleCnt="3"/>
      <dgm:spPr/>
      <dgm:t>
        <a:bodyPr/>
        <a:lstStyle/>
        <a:p>
          <a:endParaRPr lang="en-US"/>
        </a:p>
      </dgm:t>
    </dgm:pt>
    <dgm:pt modelId="{9805C757-260D-42BB-97F1-D22541163F06}" type="pres">
      <dgm:prSet presAssocID="{A8321E8B-F709-419B-BAFF-B24D60A34B9C}" presName="hierRoot4" presStyleCnt="0"/>
      <dgm:spPr/>
    </dgm:pt>
    <dgm:pt modelId="{CE55E580-1DB3-4E4D-99C7-17C5F2EF7C08}" type="pres">
      <dgm:prSet presAssocID="{A8321E8B-F709-419B-BAFF-B24D60A34B9C}" presName="composite4" presStyleCnt="0"/>
      <dgm:spPr/>
    </dgm:pt>
    <dgm:pt modelId="{26F23F47-57FD-4F4F-A1F7-71B626FBA181}" type="pres">
      <dgm:prSet presAssocID="{A8321E8B-F709-419B-BAFF-B24D60A34B9C}" presName="background4" presStyleLbl="node4" presStyleIdx="1" presStyleCnt="3"/>
      <dgm:spPr/>
    </dgm:pt>
    <dgm:pt modelId="{31D184C6-4F72-465C-B834-D5DC86909FA8}" type="pres">
      <dgm:prSet presAssocID="{A8321E8B-F709-419B-BAFF-B24D60A34B9C}" presName="text4" presStyleLbl="fgAcc4" presStyleIdx="1" presStyleCnt="3">
        <dgm:presLayoutVars>
          <dgm:chPref val="3"/>
        </dgm:presLayoutVars>
      </dgm:prSet>
      <dgm:spPr/>
      <dgm:t>
        <a:bodyPr/>
        <a:lstStyle/>
        <a:p>
          <a:endParaRPr lang="en-US"/>
        </a:p>
      </dgm:t>
    </dgm:pt>
    <dgm:pt modelId="{8C8CADAA-E91D-495E-BA1E-299EEB8D228E}" type="pres">
      <dgm:prSet presAssocID="{A8321E8B-F709-419B-BAFF-B24D60A34B9C}" presName="hierChild5" presStyleCnt="0"/>
      <dgm:spPr/>
    </dgm:pt>
    <dgm:pt modelId="{420119B5-FECB-429D-B98E-55F7B28C0732}" type="pres">
      <dgm:prSet presAssocID="{C282CD00-14D2-423A-91FE-44EC977B1406}" presName="Name17" presStyleLbl="parChTrans1D3" presStyleIdx="3" presStyleCnt="4"/>
      <dgm:spPr/>
      <dgm:t>
        <a:bodyPr/>
        <a:lstStyle/>
        <a:p>
          <a:endParaRPr lang="en-US"/>
        </a:p>
      </dgm:t>
    </dgm:pt>
    <dgm:pt modelId="{49F1B456-4F6D-4C21-B399-28C32B8F4222}" type="pres">
      <dgm:prSet presAssocID="{615E90B3-9E84-481B-9E39-2DE9994854B4}" presName="hierRoot3" presStyleCnt="0"/>
      <dgm:spPr/>
    </dgm:pt>
    <dgm:pt modelId="{805B6644-16E5-41A8-9403-3913B7DB07AF}" type="pres">
      <dgm:prSet presAssocID="{615E90B3-9E84-481B-9E39-2DE9994854B4}" presName="composite3" presStyleCnt="0"/>
      <dgm:spPr/>
    </dgm:pt>
    <dgm:pt modelId="{1DC6C926-BEF1-49D5-BE9A-5624667FDDA4}" type="pres">
      <dgm:prSet presAssocID="{615E90B3-9E84-481B-9E39-2DE9994854B4}" presName="background3" presStyleLbl="node3" presStyleIdx="3" presStyleCnt="4"/>
      <dgm:spPr/>
    </dgm:pt>
    <dgm:pt modelId="{7B22B08C-CE12-4781-990D-18538E11A249}" type="pres">
      <dgm:prSet presAssocID="{615E90B3-9E84-481B-9E39-2DE9994854B4}" presName="text3" presStyleLbl="fgAcc3" presStyleIdx="3" presStyleCnt="4">
        <dgm:presLayoutVars>
          <dgm:chPref val="3"/>
        </dgm:presLayoutVars>
      </dgm:prSet>
      <dgm:spPr/>
      <dgm:t>
        <a:bodyPr/>
        <a:lstStyle/>
        <a:p>
          <a:endParaRPr lang="en-US"/>
        </a:p>
      </dgm:t>
    </dgm:pt>
    <dgm:pt modelId="{697742A3-3B63-408E-9AA3-152140AFEE93}" type="pres">
      <dgm:prSet presAssocID="{615E90B3-9E84-481B-9E39-2DE9994854B4}" presName="hierChild4" presStyleCnt="0"/>
      <dgm:spPr/>
    </dgm:pt>
    <dgm:pt modelId="{730A4FDB-AB56-4933-B796-8199C3177272}" type="pres">
      <dgm:prSet presAssocID="{50D144BA-D5FD-44A5-85F9-E345BBE5A65C}" presName="Name23" presStyleLbl="parChTrans1D4" presStyleIdx="2" presStyleCnt="3"/>
      <dgm:spPr/>
      <dgm:t>
        <a:bodyPr/>
        <a:lstStyle/>
        <a:p>
          <a:endParaRPr lang="en-US"/>
        </a:p>
      </dgm:t>
    </dgm:pt>
    <dgm:pt modelId="{94405FBD-2DD3-48F9-90EF-8A497039B7BF}" type="pres">
      <dgm:prSet presAssocID="{C6909513-9A6F-47D1-B425-191E4C864E75}" presName="hierRoot4" presStyleCnt="0"/>
      <dgm:spPr/>
    </dgm:pt>
    <dgm:pt modelId="{33AE416F-C21A-44B8-B108-F47793CDEF1F}" type="pres">
      <dgm:prSet presAssocID="{C6909513-9A6F-47D1-B425-191E4C864E75}" presName="composite4" presStyleCnt="0"/>
      <dgm:spPr/>
    </dgm:pt>
    <dgm:pt modelId="{29F79F59-70C7-4667-92DD-0A5FC127776F}" type="pres">
      <dgm:prSet presAssocID="{C6909513-9A6F-47D1-B425-191E4C864E75}" presName="background4" presStyleLbl="node4" presStyleIdx="2" presStyleCnt="3"/>
      <dgm:spPr/>
    </dgm:pt>
    <dgm:pt modelId="{3D354759-5DB8-46A8-ADCF-9AFA50758687}" type="pres">
      <dgm:prSet presAssocID="{C6909513-9A6F-47D1-B425-191E4C864E75}" presName="text4" presStyleLbl="fgAcc4" presStyleIdx="2" presStyleCnt="3">
        <dgm:presLayoutVars>
          <dgm:chPref val="3"/>
        </dgm:presLayoutVars>
      </dgm:prSet>
      <dgm:spPr/>
      <dgm:t>
        <a:bodyPr/>
        <a:lstStyle/>
        <a:p>
          <a:endParaRPr lang="en-US"/>
        </a:p>
      </dgm:t>
    </dgm:pt>
    <dgm:pt modelId="{239BCFD8-DD78-42C1-B42E-CE9B98E0D2EF}" type="pres">
      <dgm:prSet presAssocID="{C6909513-9A6F-47D1-B425-191E4C864E75}" presName="hierChild5" presStyleCnt="0"/>
      <dgm:spPr/>
    </dgm:pt>
  </dgm:ptLst>
  <dgm:cxnLst>
    <dgm:cxn modelId="{6048B5D3-60D6-4F80-A5D8-67D0326D0E14}" type="presOf" srcId="{23E74596-5A9F-4E58-A03A-9593360297CD}" destId="{C3687BEA-3904-4EF6-9626-028BC1621D38}" srcOrd="0" destOrd="0" presId="urn:microsoft.com/office/officeart/2005/8/layout/hierarchy1"/>
    <dgm:cxn modelId="{B49B4A24-4D2F-4D74-A1FE-D96A087B6A55}" type="presOf" srcId="{9186EE76-7E85-459A-875F-4A32F18203F6}" destId="{D984BB0F-357F-4856-B419-60E62C50D274}" srcOrd="0" destOrd="0" presId="urn:microsoft.com/office/officeart/2005/8/layout/hierarchy1"/>
    <dgm:cxn modelId="{E23FB2F1-14F3-4745-A86E-51AF4939E9AF}" type="presOf" srcId="{615E90B3-9E84-481B-9E39-2DE9994854B4}" destId="{7B22B08C-CE12-4781-990D-18538E11A249}" srcOrd="0" destOrd="0" presId="urn:microsoft.com/office/officeart/2005/8/layout/hierarchy1"/>
    <dgm:cxn modelId="{1AB9A76F-9A33-4585-A209-8CBF624E2624}" type="presOf" srcId="{50D144BA-D5FD-44A5-85F9-E345BBE5A65C}" destId="{730A4FDB-AB56-4933-B796-8199C3177272}" srcOrd="0" destOrd="0" presId="urn:microsoft.com/office/officeart/2005/8/layout/hierarchy1"/>
    <dgm:cxn modelId="{51EE8B0B-D57B-47A0-B925-A48B81A78425}" srcId="{3B505A53-75A4-43C7-8BD8-0F097220BE7E}" destId="{7A022926-E7BD-4D5D-882B-E954087460D7}" srcOrd="0" destOrd="0" parTransId="{CF55A148-6C24-4F72-AFC2-9B9AC72738AE}" sibTransId="{8CE736CA-701A-4B2E-811B-D666A2E742A9}"/>
    <dgm:cxn modelId="{F60B49EF-FB3C-4C51-A134-E30ACB0662F2}" type="presOf" srcId="{54744B40-F685-4296-A584-1228AAA07B97}" destId="{057C3A22-6987-4EF4-B843-43EE1FCD2B6C}" srcOrd="0" destOrd="0" presId="urn:microsoft.com/office/officeart/2005/8/layout/hierarchy1"/>
    <dgm:cxn modelId="{40EE298D-4CA3-4B52-8C3C-BE0E01858521}" type="presOf" srcId="{C6909513-9A6F-47D1-B425-191E4C864E75}" destId="{3D354759-5DB8-46A8-ADCF-9AFA50758687}" srcOrd="0" destOrd="0" presId="urn:microsoft.com/office/officeart/2005/8/layout/hierarchy1"/>
    <dgm:cxn modelId="{8B41088C-735B-4606-849A-94FB45F5C6B9}" type="presOf" srcId="{2A337F28-3283-46EC-8567-09815FD818A0}" destId="{5F27F51E-B4EC-4472-94BE-69F376110BF9}" srcOrd="0" destOrd="0" presId="urn:microsoft.com/office/officeart/2005/8/layout/hierarchy1"/>
    <dgm:cxn modelId="{955BB04A-A419-47C4-814B-E0E4BAA19BE3}" type="presOf" srcId="{C282CD00-14D2-423A-91FE-44EC977B1406}" destId="{420119B5-FECB-429D-B98E-55F7B28C0732}" srcOrd="0" destOrd="0" presId="urn:microsoft.com/office/officeart/2005/8/layout/hierarchy1"/>
    <dgm:cxn modelId="{959BF280-0810-49C6-9798-038FB6222A41}" type="presOf" srcId="{D3EEB957-A101-4EB4-B6D4-AC862591E11A}" destId="{251ADD4F-5795-48CE-8FC8-FA42711B4363}" srcOrd="0" destOrd="0" presId="urn:microsoft.com/office/officeart/2005/8/layout/hierarchy1"/>
    <dgm:cxn modelId="{D878EAFC-7C1F-448B-B560-EE2A21B37147}" type="presOf" srcId="{3B505A53-75A4-43C7-8BD8-0F097220BE7E}" destId="{CBEE957C-B5A8-41CF-BE4E-4373CE12AB0D}" srcOrd="0" destOrd="0" presId="urn:microsoft.com/office/officeart/2005/8/layout/hierarchy1"/>
    <dgm:cxn modelId="{346A44AA-488E-4C66-8254-FD93D66432C4}" srcId="{5C999F5E-1C88-4888-8AF4-A417488DB7DC}" destId="{615E90B3-9E84-481B-9E39-2DE9994854B4}" srcOrd="1" destOrd="0" parTransId="{C282CD00-14D2-423A-91FE-44EC977B1406}" sibTransId="{B59BC19C-BFB9-4AE2-8C50-CA8FEC8ED85F}"/>
    <dgm:cxn modelId="{530A299D-5E8D-4F9D-AB50-9DD29A9E7056}" type="presOf" srcId="{193E6F58-6E87-465A-A54A-B47E15D86A63}" destId="{9C03391E-8FED-477D-9887-80127A3DD34F}" srcOrd="0" destOrd="0" presId="urn:microsoft.com/office/officeart/2005/8/layout/hierarchy1"/>
    <dgm:cxn modelId="{11159D76-95C0-4884-B417-D42FB35B3A79}" type="presOf" srcId="{C25331DC-41B0-4285-83C5-E96010AC8574}" destId="{B743896C-C600-4206-878D-D56E04F66183}" srcOrd="0" destOrd="0" presId="urn:microsoft.com/office/officeart/2005/8/layout/hierarchy1"/>
    <dgm:cxn modelId="{A439F325-AC3D-49B4-94BC-67382E243EC2}" srcId="{5C999F5E-1C88-4888-8AF4-A417488DB7DC}" destId="{3B505A53-75A4-43C7-8BD8-0F097220BE7E}" srcOrd="0" destOrd="0" parTransId="{54744B40-F685-4296-A584-1228AAA07B97}" sibTransId="{E40683AE-1801-44B8-AF1B-5ECAAD247C7A}"/>
    <dgm:cxn modelId="{74675E65-34EB-4B84-9847-EF40B6A9C26F}" type="presOf" srcId="{4B11FDD3-5340-4299-9BED-9DF23EC73418}" destId="{56D007A3-970D-4B0C-846B-C8AFA8B8D23F}" srcOrd="0" destOrd="0" presId="urn:microsoft.com/office/officeart/2005/8/layout/hierarchy1"/>
    <dgm:cxn modelId="{FE8A67D4-FA05-4FDA-88DF-127B26DF2ABA}" type="presOf" srcId="{CF55A148-6C24-4F72-AFC2-9B9AC72738AE}" destId="{21F99B9C-7764-419A-BDBD-D280E7394C0A}" srcOrd="0" destOrd="0" presId="urn:microsoft.com/office/officeart/2005/8/layout/hierarchy1"/>
    <dgm:cxn modelId="{C5C32F10-085A-4AC0-90AE-53ACEE7A5341}" type="presOf" srcId="{7A022926-E7BD-4D5D-882B-E954087460D7}" destId="{F15F8936-552F-485B-ABF8-B9178FE2454F}" srcOrd="0" destOrd="0" presId="urn:microsoft.com/office/officeart/2005/8/layout/hierarchy1"/>
    <dgm:cxn modelId="{E1D36587-4169-4FC6-A4D6-430FAB57144D}" type="presOf" srcId="{29810912-2C96-4775-80CE-BE7E6E278BFB}" destId="{4F299BC9-1E4F-4BE7-9882-E5A16EA0187F}" srcOrd="0" destOrd="0" presId="urn:microsoft.com/office/officeart/2005/8/layout/hierarchy1"/>
    <dgm:cxn modelId="{4586FFE8-F97D-47C8-AB3D-DCA3CF65EE20}" type="presOf" srcId="{A8321E8B-F709-419B-BAFF-B24D60A34B9C}" destId="{31D184C6-4F72-465C-B834-D5DC86909FA8}" srcOrd="0" destOrd="0" presId="urn:microsoft.com/office/officeart/2005/8/layout/hierarchy1"/>
    <dgm:cxn modelId="{C997E581-B308-4C82-9EC7-DC7C9608EB91}" type="presOf" srcId="{C3EF721B-807E-46C4-860C-895AF6CAE281}" destId="{340781CD-889C-49BD-A7B2-E2B714647FBD}" srcOrd="0" destOrd="0" presId="urn:microsoft.com/office/officeart/2005/8/layout/hierarchy1"/>
    <dgm:cxn modelId="{D4887810-E1C6-4110-9E68-CBEFE4EBCB91}" srcId="{C25331DC-41B0-4285-83C5-E96010AC8574}" destId="{2A337F28-3283-46EC-8567-09815FD818A0}" srcOrd="0" destOrd="0" parTransId="{4B11FDD3-5340-4299-9BED-9DF23EC73418}" sibTransId="{811A61D4-3EC0-4F14-8BCE-15221B8DF113}"/>
    <dgm:cxn modelId="{F3CA7904-2776-4ACD-9AEC-539EA12D5AF4}" srcId="{3B505A53-75A4-43C7-8BD8-0F097220BE7E}" destId="{A8321E8B-F709-419B-BAFF-B24D60A34B9C}" srcOrd="1" destOrd="0" parTransId="{23E74596-5A9F-4E58-A03A-9593360297CD}" sibTransId="{453DB56F-15C6-43C8-9AFE-EEF17529B1BC}"/>
    <dgm:cxn modelId="{1BB8C744-1777-4ACE-A80B-B5A2B46A51E4}" type="presOf" srcId="{5C999F5E-1C88-4888-8AF4-A417488DB7DC}" destId="{88F2E1CF-4A0D-40EF-B222-1071405C3BFA}" srcOrd="0" destOrd="0" presId="urn:microsoft.com/office/officeart/2005/8/layout/hierarchy1"/>
    <dgm:cxn modelId="{F193137E-46C0-48C3-925A-74A85B1934FA}" srcId="{2A337F28-3283-46EC-8567-09815FD818A0}" destId="{C3EF721B-807E-46C4-860C-895AF6CAE281}" srcOrd="0" destOrd="0" parTransId="{9186EE76-7E85-459A-875F-4A32F18203F6}" sibTransId="{A579C2BD-D881-41BB-9A40-C69BD7DCC089}"/>
    <dgm:cxn modelId="{62CC1F46-7CF6-471E-A01F-916F04ACDB44}" type="presOf" srcId="{5B3B3430-D670-4166-9662-3421C9159843}" destId="{620C4191-AFD5-4578-9983-310F6CC109F4}" srcOrd="0" destOrd="0" presId="urn:microsoft.com/office/officeart/2005/8/layout/hierarchy1"/>
    <dgm:cxn modelId="{261A7535-5BF2-409A-9B86-3127C9409FD9}" srcId="{5B3B3430-D670-4166-9662-3421C9159843}" destId="{C25331DC-41B0-4285-83C5-E96010AC8574}" srcOrd="0" destOrd="0" parTransId="{5DC9F73A-C00C-44D4-B295-CC5BAD85B197}" sibTransId="{C7C896A0-2C27-4ECF-A381-762A885913F6}"/>
    <dgm:cxn modelId="{84D6058A-B239-4DC0-9F3A-229EB4873D15}" srcId="{2A337F28-3283-46EC-8567-09815FD818A0}" destId="{29810912-2C96-4775-80CE-BE7E6E278BFB}" srcOrd="1" destOrd="0" parTransId="{193E6F58-6E87-465A-A54A-B47E15D86A63}" sibTransId="{1A970BDD-8EFC-442C-A885-8FA59DF80A7D}"/>
    <dgm:cxn modelId="{D9046FCA-5279-43C5-AFDA-0D81EDD10B85}" srcId="{615E90B3-9E84-481B-9E39-2DE9994854B4}" destId="{C6909513-9A6F-47D1-B425-191E4C864E75}" srcOrd="0" destOrd="0" parTransId="{50D144BA-D5FD-44A5-85F9-E345BBE5A65C}" sibTransId="{D7880243-87DC-488A-B492-B5BDD6FCA996}"/>
    <dgm:cxn modelId="{7723A48B-85E1-4FA4-B4BB-8C2A2CCEA0A1}" srcId="{C25331DC-41B0-4285-83C5-E96010AC8574}" destId="{5C999F5E-1C88-4888-8AF4-A417488DB7DC}" srcOrd="1" destOrd="0" parTransId="{D3EEB957-A101-4EB4-B6D4-AC862591E11A}" sibTransId="{72252A6D-95A0-4700-86D0-94B578DF9CB5}"/>
    <dgm:cxn modelId="{CCBEC504-0B43-4EC4-A00C-383197CD7FA9}" type="presParOf" srcId="{620C4191-AFD5-4578-9983-310F6CC109F4}" destId="{DE5D1557-5CCD-4F71-8688-59858A0DAD72}" srcOrd="0" destOrd="0" presId="urn:microsoft.com/office/officeart/2005/8/layout/hierarchy1"/>
    <dgm:cxn modelId="{23400EB4-6B2C-4921-B636-3B5004318EC2}" type="presParOf" srcId="{DE5D1557-5CCD-4F71-8688-59858A0DAD72}" destId="{C87AC927-6913-477A-96AB-8CA935122EEB}" srcOrd="0" destOrd="0" presId="urn:microsoft.com/office/officeart/2005/8/layout/hierarchy1"/>
    <dgm:cxn modelId="{E54B5B54-0B88-489B-A8D0-F101ECBF571F}" type="presParOf" srcId="{C87AC927-6913-477A-96AB-8CA935122EEB}" destId="{53150D77-AE12-4B65-AA7C-CA8FB72132D9}" srcOrd="0" destOrd="0" presId="urn:microsoft.com/office/officeart/2005/8/layout/hierarchy1"/>
    <dgm:cxn modelId="{F135FE16-5D02-480A-9A02-372D87E1D760}" type="presParOf" srcId="{C87AC927-6913-477A-96AB-8CA935122EEB}" destId="{B743896C-C600-4206-878D-D56E04F66183}" srcOrd="1" destOrd="0" presId="urn:microsoft.com/office/officeart/2005/8/layout/hierarchy1"/>
    <dgm:cxn modelId="{3E64F637-22B1-4079-9633-C8D3F0C1849F}" type="presParOf" srcId="{DE5D1557-5CCD-4F71-8688-59858A0DAD72}" destId="{A84E8C56-75AD-4321-8987-0DA3D5E85BCB}" srcOrd="1" destOrd="0" presId="urn:microsoft.com/office/officeart/2005/8/layout/hierarchy1"/>
    <dgm:cxn modelId="{84D10CB0-D479-40EB-8241-3D87D166D0BC}" type="presParOf" srcId="{A84E8C56-75AD-4321-8987-0DA3D5E85BCB}" destId="{56D007A3-970D-4B0C-846B-C8AFA8B8D23F}" srcOrd="0" destOrd="0" presId="urn:microsoft.com/office/officeart/2005/8/layout/hierarchy1"/>
    <dgm:cxn modelId="{F278AA1F-D8BC-4E93-9FA5-5D082820679E}" type="presParOf" srcId="{A84E8C56-75AD-4321-8987-0DA3D5E85BCB}" destId="{3FCA6179-DC78-4A0C-AA30-54189CEF8544}" srcOrd="1" destOrd="0" presId="urn:microsoft.com/office/officeart/2005/8/layout/hierarchy1"/>
    <dgm:cxn modelId="{2AA15E01-FCD6-40D9-829A-05A5A1536BE0}" type="presParOf" srcId="{3FCA6179-DC78-4A0C-AA30-54189CEF8544}" destId="{17BAE752-42D9-486D-AC13-34480F51381D}" srcOrd="0" destOrd="0" presId="urn:microsoft.com/office/officeart/2005/8/layout/hierarchy1"/>
    <dgm:cxn modelId="{8AF3B075-D115-4E18-B4C7-B632028091F1}" type="presParOf" srcId="{17BAE752-42D9-486D-AC13-34480F51381D}" destId="{DBA11C35-497E-4B37-B065-09986C76FB88}" srcOrd="0" destOrd="0" presId="urn:microsoft.com/office/officeart/2005/8/layout/hierarchy1"/>
    <dgm:cxn modelId="{A7ADD173-E524-4945-BC0F-6CB6541717B2}" type="presParOf" srcId="{17BAE752-42D9-486D-AC13-34480F51381D}" destId="{5F27F51E-B4EC-4472-94BE-69F376110BF9}" srcOrd="1" destOrd="0" presId="urn:microsoft.com/office/officeart/2005/8/layout/hierarchy1"/>
    <dgm:cxn modelId="{71BC6162-28C2-4531-AEB3-360127F2C127}" type="presParOf" srcId="{3FCA6179-DC78-4A0C-AA30-54189CEF8544}" destId="{8B9FC6A9-ED4B-4041-8EC9-2EC771B78902}" srcOrd="1" destOrd="0" presId="urn:microsoft.com/office/officeart/2005/8/layout/hierarchy1"/>
    <dgm:cxn modelId="{CD8DD125-F2F8-4AE4-86FA-C8A3B3554C46}" type="presParOf" srcId="{8B9FC6A9-ED4B-4041-8EC9-2EC771B78902}" destId="{D984BB0F-357F-4856-B419-60E62C50D274}" srcOrd="0" destOrd="0" presId="urn:microsoft.com/office/officeart/2005/8/layout/hierarchy1"/>
    <dgm:cxn modelId="{F50080E7-EFEB-446D-8273-98C4C1D9B089}" type="presParOf" srcId="{8B9FC6A9-ED4B-4041-8EC9-2EC771B78902}" destId="{FCA6DA85-F173-4ED0-B12E-89F0C259CE76}" srcOrd="1" destOrd="0" presId="urn:microsoft.com/office/officeart/2005/8/layout/hierarchy1"/>
    <dgm:cxn modelId="{0AC186F7-2678-47CA-8EAC-FA417676A642}" type="presParOf" srcId="{FCA6DA85-F173-4ED0-B12E-89F0C259CE76}" destId="{C01040BC-89CE-429D-9CDE-E5C9DC77EE87}" srcOrd="0" destOrd="0" presId="urn:microsoft.com/office/officeart/2005/8/layout/hierarchy1"/>
    <dgm:cxn modelId="{3A3B5642-85D4-4FC7-B76D-A86751010D52}" type="presParOf" srcId="{C01040BC-89CE-429D-9CDE-E5C9DC77EE87}" destId="{8D1C1AF6-ED47-4845-A2A6-1CEA2CA54356}" srcOrd="0" destOrd="0" presId="urn:microsoft.com/office/officeart/2005/8/layout/hierarchy1"/>
    <dgm:cxn modelId="{F9DE88F9-6D1A-4312-9593-A807E5686D5C}" type="presParOf" srcId="{C01040BC-89CE-429D-9CDE-E5C9DC77EE87}" destId="{340781CD-889C-49BD-A7B2-E2B714647FBD}" srcOrd="1" destOrd="0" presId="urn:microsoft.com/office/officeart/2005/8/layout/hierarchy1"/>
    <dgm:cxn modelId="{24C24338-8171-4E01-82C3-895CB733C491}" type="presParOf" srcId="{FCA6DA85-F173-4ED0-B12E-89F0C259CE76}" destId="{4739AAF6-E044-470B-8F52-2091D3668176}" srcOrd="1" destOrd="0" presId="urn:microsoft.com/office/officeart/2005/8/layout/hierarchy1"/>
    <dgm:cxn modelId="{83641959-46C7-4491-8F96-9AAB5C439F84}" type="presParOf" srcId="{8B9FC6A9-ED4B-4041-8EC9-2EC771B78902}" destId="{9C03391E-8FED-477D-9887-80127A3DD34F}" srcOrd="2" destOrd="0" presId="urn:microsoft.com/office/officeart/2005/8/layout/hierarchy1"/>
    <dgm:cxn modelId="{EE492973-1307-4410-A629-0D38EC7107D7}" type="presParOf" srcId="{8B9FC6A9-ED4B-4041-8EC9-2EC771B78902}" destId="{341665EA-A0E1-48C1-8833-9000BD6B9867}" srcOrd="3" destOrd="0" presId="urn:microsoft.com/office/officeart/2005/8/layout/hierarchy1"/>
    <dgm:cxn modelId="{C6B553A0-7A68-47F5-B8C1-8ED5FB214339}" type="presParOf" srcId="{341665EA-A0E1-48C1-8833-9000BD6B9867}" destId="{E2298D5A-241D-435D-8B1D-B0D4147888B0}" srcOrd="0" destOrd="0" presId="urn:microsoft.com/office/officeart/2005/8/layout/hierarchy1"/>
    <dgm:cxn modelId="{8A3D3861-EE10-4A83-854D-BF3E1189CFC2}" type="presParOf" srcId="{E2298D5A-241D-435D-8B1D-B0D4147888B0}" destId="{4F762661-0963-4265-BDFB-81AC68FE3AAB}" srcOrd="0" destOrd="0" presId="urn:microsoft.com/office/officeart/2005/8/layout/hierarchy1"/>
    <dgm:cxn modelId="{619601BA-F981-4C7D-9292-1CD74EDD1CE6}" type="presParOf" srcId="{E2298D5A-241D-435D-8B1D-B0D4147888B0}" destId="{4F299BC9-1E4F-4BE7-9882-E5A16EA0187F}" srcOrd="1" destOrd="0" presId="urn:microsoft.com/office/officeart/2005/8/layout/hierarchy1"/>
    <dgm:cxn modelId="{D117B9E6-A266-4091-9D88-31F19F33539F}" type="presParOf" srcId="{341665EA-A0E1-48C1-8833-9000BD6B9867}" destId="{B3908970-9EA5-40F9-A2AA-A50A56138FFA}" srcOrd="1" destOrd="0" presId="urn:microsoft.com/office/officeart/2005/8/layout/hierarchy1"/>
    <dgm:cxn modelId="{C4AE91FE-F8C7-4989-B1BA-B73C0823ABB0}" type="presParOf" srcId="{A84E8C56-75AD-4321-8987-0DA3D5E85BCB}" destId="{251ADD4F-5795-48CE-8FC8-FA42711B4363}" srcOrd="2" destOrd="0" presId="urn:microsoft.com/office/officeart/2005/8/layout/hierarchy1"/>
    <dgm:cxn modelId="{0C808A1A-E192-49E1-ADD7-AD8D722671D2}" type="presParOf" srcId="{A84E8C56-75AD-4321-8987-0DA3D5E85BCB}" destId="{927A2394-581C-45E0-A0BB-ECFD1D64366D}" srcOrd="3" destOrd="0" presId="urn:microsoft.com/office/officeart/2005/8/layout/hierarchy1"/>
    <dgm:cxn modelId="{378740D1-F597-4371-B09B-CED94E6841D2}" type="presParOf" srcId="{927A2394-581C-45E0-A0BB-ECFD1D64366D}" destId="{8251E91B-5004-464E-AB7C-E9B685CFF10A}" srcOrd="0" destOrd="0" presId="urn:microsoft.com/office/officeart/2005/8/layout/hierarchy1"/>
    <dgm:cxn modelId="{FD90D7A4-2604-466F-BFAE-AAD9B1E1DFE7}" type="presParOf" srcId="{8251E91B-5004-464E-AB7C-E9B685CFF10A}" destId="{2A41953F-EEE0-4543-A411-D444DA71EC97}" srcOrd="0" destOrd="0" presId="urn:microsoft.com/office/officeart/2005/8/layout/hierarchy1"/>
    <dgm:cxn modelId="{651D8CEF-5B62-482A-AFD8-2506921B7CFE}" type="presParOf" srcId="{8251E91B-5004-464E-AB7C-E9B685CFF10A}" destId="{88F2E1CF-4A0D-40EF-B222-1071405C3BFA}" srcOrd="1" destOrd="0" presId="urn:microsoft.com/office/officeart/2005/8/layout/hierarchy1"/>
    <dgm:cxn modelId="{90F2CA7A-D8B2-4CDE-91FA-E2B3943954D5}" type="presParOf" srcId="{927A2394-581C-45E0-A0BB-ECFD1D64366D}" destId="{44F59882-3B03-445E-AD58-46D9F888ACC6}" srcOrd="1" destOrd="0" presId="urn:microsoft.com/office/officeart/2005/8/layout/hierarchy1"/>
    <dgm:cxn modelId="{C7254950-217B-4F97-8624-0D13FDAE9CD2}" type="presParOf" srcId="{44F59882-3B03-445E-AD58-46D9F888ACC6}" destId="{057C3A22-6987-4EF4-B843-43EE1FCD2B6C}" srcOrd="0" destOrd="0" presId="urn:microsoft.com/office/officeart/2005/8/layout/hierarchy1"/>
    <dgm:cxn modelId="{7CECD9A4-8E05-4A84-A655-46ECF5721254}" type="presParOf" srcId="{44F59882-3B03-445E-AD58-46D9F888ACC6}" destId="{5D4A8E3D-60CB-47CF-BEAD-2B0B81A231E9}" srcOrd="1" destOrd="0" presId="urn:microsoft.com/office/officeart/2005/8/layout/hierarchy1"/>
    <dgm:cxn modelId="{87028F0D-A295-4471-8E7C-242116101E57}" type="presParOf" srcId="{5D4A8E3D-60CB-47CF-BEAD-2B0B81A231E9}" destId="{915DAA97-4C50-4584-8351-045BCE4B723E}" srcOrd="0" destOrd="0" presId="urn:microsoft.com/office/officeart/2005/8/layout/hierarchy1"/>
    <dgm:cxn modelId="{1C5891E0-5D72-465E-938D-7DCE6641931B}" type="presParOf" srcId="{915DAA97-4C50-4584-8351-045BCE4B723E}" destId="{CB93EC8D-97BC-486B-A7F8-9F26B1AD7B5D}" srcOrd="0" destOrd="0" presId="urn:microsoft.com/office/officeart/2005/8/layout/hierarchy1"/>
    <dgm:cxn modelId="{C6A8D21C-84FD-4751-AEDE-584BBAB08E68}" type="presParOf" srcId="{915DAA97-4C50-4584-8351-045BCE4B723E}" destId="{CBEE957C-B5A8-41CF-BE4E-4373CE12AB0D}" srcOrd="1" destOrd="0" presId="urn:microsoft.com/office/officeart/2005/8/layout/hierarchy1"/>
    <dgm:cxn modelId="{DC6E57F8-9713-488B-A8E7-607E4EEC2018}" type="presParOf" srcId="{5D4A8E3D-60CB-47CF-BEAD-2B0B81A231E9}" destId="{1B6EC152-DBF7-444F-A010-D35DB11C1687}" srcOrd="1" destOrd="0" presId="urn:microsoft.com/office/officeart/2005/8/layout/hierarchy1"/>
    <dgm:cxn modelId="{8CF3F539-E154-42BE-85BA-CDC6EFAED894}" type="presParOf" srcId="{1B6EC152-DBF7-444F-A010-D35DB11C1687}" destId="{21F99B9C-7764-419A-BDBD-D280E7394C0A}" srcOrd="0" destOrd="0" presId="urn:microsoft.com/office/officeart/2005/8/layout/hierarchy1"/>
    <dgm:cxn modelId="{A1DD6056-AFD2-410D-8626-EBA3BBDF0F8E}" type="presParOf" srcId="{1B6EC152-DBF7-444F-A010-D35DB11C1687}" destId="{625E382E-B32E-43E7-AB8B-CC9CAABE8537}" srcOrd="1" destOrd="0" presId="urn:microsoft.com/office/officeart/2005/8/layout/hierarchy1"/>
    <dgm:cxn modelId="{C65A821E-A807-411E-830E-419FCBBB01ED}" type="presParOf" srcId="{625E382E-B32E-43E7-AB8B-CC9CAABE8537}" destId="{EB234F7A-0701-4327-94B5-03306F2A970F}" srcOrd="0" destOrd="0" presId="urn:microsoft.com/office/officeart/2005/8/layout/hierarchy1"/>
    <dgm:cxn modelId="{A7350F22-EA0A-4BAF-802F-E72BDF865147}" type="presParOf" srcId="{EB234F7A-0701-4327-94B5-03306F2A970F}" destId="{FD321211-0892-47A4-910A-BA22481258F1}" srcOrd="0" destOrd="0" presId="urn:microsoft.com/office/officeart/2005/8/layout/hierarchy1"/>
    <dgm:cxn modelId="{B89DAA07-C7AF-49EB-B427-CEE447BA12E1}" type="presParOf" srcId="{EB234F7A-0701-4327-94B5-03306F2A970F}" destId="{F15F8936-552F-485B-ABF8-B9178FE2454F}" srcOrd="1" destOrd="0" presId="urn:microsoft.com/office/officeart/2005/8/layout/hierarchy1"/>
    <dgm:cxn modelId="{D887ECE5-B2D0-4565-B5BB-0E0FC25449A8}" type="presParOf" srcId="{625E382E-B32E-43E7-AB8B-CC9CAABE8537}" destId="{E4821451-29BF-4EFF-A646-05AF66F33740}" srcOrd="1" destOrd="0" presId="urn:microsoft.com/office/officeart/2005/8/layout/hierarchy1"/>
    <dgm:cxn modelId="{CC6E2313-8133-4A47-B16D-F29F8F45F2DC}" type="presParOf" srcId="{1B6EC152-DBF7-444F-A010-D35DB11C1687}" destId="{C3687BEA-3904-4EF6-9626-028BC1621D38}" srcOrd="2" destOrd="0" presId="urn:microsoft.com/office/officeart/2005/8/layout/hierarchy1"/>
    <dgm:cxn modelId="{EFD3A03E-5445-4369-861B-E87C3748F352}" type="presParOf" srcId="{1B6EC152-DBF7-444F-A010-D35DB11C1687}" destId="{9805C757-260D-42BB-97F1-D22541163F06}" srcOrd="3" destOrd="0" presId="urn:microsoft.com/office/officeart/2005/8/layout/hierarchy1"/>
    <dgm:cxn modelId="{FC67D054-0729-4D28-8F7C-7B52DF629B3F}" type="presParOf" srcId="{9805C757-260D-42BB-97F1-D22541163F06}" destId="{CE55E580-1DB3-4E4D-99C7-17C5F2EF7C08}" srcOrd="0" destOrd="0" presId="urn:microsoft.com/office/officeart/2005/8/layout/hierarchy1"/>
    <dgm:cxn modelId="{0082235F-8C02-46E1-A5A6-058E9517AF91}" type="presParOf" srcId="{CE55E580-1DB3-4E4D-99C7-17C5F2EF7C08}" destId="{26F23F47-57FD-4F4F-A1F7-71B626FBA181}" srcOrd="0" destOrd="0" presId="urn:microsoft.com/office/officeart/2005/8/layout/hierarchy1"/>
    <dgm:cxn modelId="{08E45C0B-FF1D-4884-9210-DC8A2508D646}" type="presParOf" srcId="{CE55E580-1DB3-4E4D-99C7-17C5F2EF7C08}" destId="{31D184C6-4F72-465C-B834-D5DC86909FA8}" srcOrd="1" destOrd="0" presId="urn:microsoft.com/office/officeart/2005/8/layout/hierarchy1"/>
    <dgm:cxn modelId="{22530E5E-F53A-4AD6-8C59-DD6E72AFED1F}" type="presParOf" srcId="{9805C757-260D-42BB-97F1-D22541163F06}" destId="{8C8CADAA-E91D-495E-BA1E-299EEB8D228E}" srcOrd="1" destOrd="0" presId="urn:microsoft.com/office/officeart/2005/8/layout/hierarchy1"/>
    <dgm:cxn modelId="{2475B7B0-CF19-49F5-9F3E-0D1564F96247}" type="presParOf" srcId="{44F59882-3B03-445E-AD58-46D9F888ACC6}" destId="{420119B5-FECB-429D-B98E-55F7B28C0732}" srcOrd="2" destOrd="0" presId="urn:microsoft.com/office/officeart/2005/8/layout/hierarchy1"/>
    <dgm:cxn modelId="{20186654-4FEF-4E3F-9A25-707E9622A7DA}" type="presParOf" srcId="{44F59882-3B03-445E-AD58-46D9F888ACC6}" destId="{49F1B456-4F6D-4C21-B399-28C32B8F4222}" srcOrd="3" destOrd="0" presId="urn:microsoft.com/office/officeart/2005/8/layout/hierarchy1"/>
    <dgm:cxn modelId="{7EAFBC22-40A6-4E7C-833A-8AB78BAF7311}" type="presParOf" srcId="{49F1B456-4F6D-4C21-B399-28C32B8F4222}" destId="{805B6644-16E5-41A8-9403-3913B7DB07AF}" srcOrd="0" destOrd="0" presId="urn:microsoft.com/office/officeart/2005/8/layout/hierarchy1"/>
    <dgm:cxn modelId="{1680645C-0A5F-4251-BB92-5E3E17ABF417}" type="presParOf" srcId="{805B6644-16E5-41A8-9403-3913B7DB07AF}" destId="{1DC6C926-BEF1-49D5-BE9A-5624667FDDA4}" srcOrd="0" destOrd="0" presId="urn:microsoft.com/office/officeart/2005/8/layout/hierarchy1"/>
    <dgm:cxn modelId="{B257CB3C-D9E7-4710-BD49-ECC2FD11D97B}" type="presParOf" srcId="{805B6644-16E5-41A8-9403-3913B7DB07AF}" destId="{7B22B08C-CE12-4781-990D-18538E11A249}" srcOrd="1" destOrd="0" presId="urn:microsoft.com/office/officeart/2005/8/layout/hierarchy1"/>
    <dgm:cxn modelId="{F4D1F648-ED09-4B0A-9208-37F056C43EAB}" type="presParOf" srcId="{49F1B456-4F6D-4C21-B399-28C32B8F4222}" destId="{697742A3-3B63-408E-9AA3-152140AFEE93}" srcOrd="1" destOrd="0" presId="urn:microsoft.com/office/officeart/2005/8/layout/hierarchy1"/>
    <dgm:cxn modelId="{68650BC5-0286-4063-9EE7-91C100D5081A}" type="presParOf" srcId="{697742A3-3B63-408E-9AA3-152140AFEE93}" destId="{730A4FDB-AB56-4933-B796-8199C3177272}" srcOrd="0" destOrd="0" presId="urn:microsoft.com/office/officeart/2005/8/layout/hierarchy1"/>
    <dgm:cxn modelId="{73CAF03A-E4BD-4CF2-8301-27C0B4C068EF}" type="presParOf" srcId="{697742A3-3B63-408E-9AA3-152140AFEE93}" destId="{94405FBD-2DD3-48F9-90EF-8A497039B7BF}" srcOrd="1" destOrd="0" presId="urn:microsoft.com/office/officeart/2005/8/layout/hierarchy1"/>
    <dgm:cxn modelId="{3AD0263B-DD66-4705-80F7-658D25421A4C}" type="presParOf" srcId="{94405FBD-2DD3-48F9-90EF-8A497039B7BF}" destId="{33AE416F-C21A-44B8-B108-F47793CDEF1F}" srcOrd="0" destOrd="0" presId="urn:microsoft.com/office/officeart/2005/8/layout/hierarchy1"/>
    <dgm:cxn modelId="{E6E5FED0-2B9A-405E-A245-35D2C7CCC00A}" type="presParOf" srcId="{33AE416F-C21A-44B8-B108-F47793CDEF1F}" destId="{29F79F59-70C7-4667-92DD-0A5FC127776F}" srcOrd="0" destOrd="0" presId="urn:microsoft.com/office/officeart/2005/8/layout/hierarchy1"/>
    <dgm:cxn modelId="{450333D6-88F7-4618-936B-536DAD3E63F3}" type="presParOf" srcId="{33AE416F-C21A-44B8-B108-F47793CDEF1F}" destId="{3D354759-5DB8-46A8-ADCF-9AFA50758687}" srcOrd="1" destOrd="0" presId="urn:microsoft.com/office/officeart/2005/8/layout/hierarchy1"/>
    <dgm:cxn modelId="{2F845F7A-8404-4C56-820D-038D4ECC7755}" type="presParOf" srcId="{94405FBD-2DD3-48F9-90EF-8A497039B7BF}" destId="{239BCFD8-DD78-42C1-B42E-CE9B98E0D2EF}"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2D645C-39C7-47D6-B1A1-B11FD89D5E87}"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7C6804A9-CC31-45E0-9D32-856EAD3F8B53}">
      <dgm:prSet/>
      <dgm:spPr/>
      <dgm:t>
        <a:bodyPr/>
        <a:lstStyle/>
        <a:p>
          <a:pPr rtl="0"/>
          <a:r>
            <a:rPr lang="en-US" smtClean="0"/>
            <a:t>CGST</a:t>
          </a:r>
          <a:endParaRPr lang="en-US"/>
        </a:p>
      </dgm:t>
    </dgm:pt>
    <dgm:pt modelId="{FD6540A8-D74C-4167-A56A-1CF675A88E1B}" type="parTrans" cxnId="{62929332-B8A6-4807-B927-BF7A56FB0612}">
      <dgm:prSet/>
      <dgm:spPr/>
      <dgm:t>
        <a:bodyPr/>
        <a:lstStyle/>
        <a:p>
          <a:endParaRPr lang="en-US"/>
        </a:p>
      </dgm:t>
    </dgm:pt>
    <dgm:pt modelId="{ABE09B7E-BE6F-4BEB-9CDB-7C395210F871}" type="sibTrans" cxnId="{62929332-B8A6-4807-B927-BF7A56FB0612}">
      <dgm:prSet/>
      <dgm:spPr/>
      <dgm:t>
        <a:bodyPr/>
        <a:lstStyle/>
        <a:p>
          <a:endParaRPr lang="en-US"/>
        </a:p>
      </dgm:t>
    </dgm:pt>
    <dgm:pt modelId="{471C3E65-7F34-4784-821F-3941E129F715}">
      <dgm:prSet/>
      <dgm:spPr/>
      <dgm:t>
        <a:bodyPr/>
        <a:lstStyle/>
        <a:p>
          <a:pPr rtl="0"/>
          <a:r>
            <a:rPr lang="en-US" dirty="0" smtClean="0"/>
            <a:t>Central Excise</a:t>
          </a:r>
          <a:endParaRPr lang="en-US" dirty="0"/>
        </a:p>
      </dgm:t>
    </dgm:pt>
    <dgm:pt modelId="{E5956B00-7A8A-428B-8DAA-B749DF857F0E}" type="parTrans" cxnId="{88DF2257-1547-4C08-A516-7FA9E966FA30}">
      <dgm:prSet/>
      <dgm:spPr/>
      <dgm:t>
        <a:bodyPr/>
        <a:lstStyle/>
        <a:p>
          <a:endParaRPr lang="en-US"/>
        </a:p>
      </dgm:t>
    </dgm:pt>
    <dgm:pt modelId="{AA5F5DDB-29FB-4E74-9C6E-D9F13BC02E5D}" type="sibTrans" cxnId="{88DF2257-1547-4C08-A516-7FA9E966FA30}">
      <dgm:prSet/>
      <dgm:spPr/>
      <dgm:t>
        <a:bodyPr/>
        <a:lstStyle/>
        <a:p>
          <a:endParaRPr lang="en-US"/>
        </a:p>
      </dgm:t>
    </dgm:pt>
    <dgm:pt modelId="{E4037CE5-9591-401C-AFC1-6711623C294B}">
      <dgm:prSet/>
      <dgm:spPr/>
      <dgm:t>
        <a:bodyPr/>
        <a:lstStyle/>
        <a:p>
          <a:pPr rtl="0"/>
          <a:r>
            <a:rPr lang="en-US" dirty="0" smtClean="0"/>
            <a:t>Additional duties of Custom (CVD)</a:t>
          </a:r>
          <a:endParaRPr lang="en-US" dirty="0"/>
        </a:p>
      </dgm:t>
    </dgm:pt>
    <dgm:pt modelId="{DFE611D2-F975-4956-9FE1-3F9F2587A1C8}" type="parTrans" cxnId="{BA149F1D-B630-45BE-A463-67AA6F39E908}">
      <dgm:prSet/>
      <dgm:spPr/>
      <dgm:t>
        <a:bodyPr/>
        <a:lstStyle/>
        <a:p>
          <a:endParaRPr lang="en-US"/>
        </a:p>
      </dgm:t>
    </dgm:pt>
    <dgm:pt modelId="{5124D654-9583-4991-8FA2-B3A6C5C1393C}" type="sibTrans" cxnId="{BA149F1D-B630-45BE-A463-67AA6F39E908}">
      <dgm:prSet/>
      <dgm:spPr/>
      <dgm:t>
        <a:bodyPr/>
        <a:lstStyle/>
        <a:p>
          <a:endParaRPr lang="en-US"/>
        </a:p>
      </dgm:t>
    </dgm:pt>
    <dgm:pt modelId="{9309E2F0-43F8-4500-8DE5-7FEEBBFB8E7A}">
      <dgm:prSet/>
      <dgm:spPr/>
      <dgm:t>
        <a:bodyPr/>
        <a:lstStyle/>
        <a:p>
          <a:pPr rtl="0"/>
          <a:r>
            <a:rPr lang="en-US" dirty="0" smtClean="0"/>
            <a:t>Service Tax</a:t>
          </a:r>
          <a:endParaRPr lang="en-US" dirty="0"/>
        </a:p>
      </dgm:t>
    </dgm:pt>
    <dgm:pt modelId="{34614FEA-BDD1-4EDF-9889-E7BB1FEA5055}" type="parTrans" cxnId="{D63F7A60-DC19-4DF5-8125-310109E15521}">
      <dgm:prSet/>
      <dgm:spPr/>
      <dgm:t>
        <a:bodyPr/>
        <a:lstStyle/>
        <a:p>
          <a:endParaRPr lang="en-US"/>
        </a:p>
      </dgm:t>
    </dgm:pt>
    <dgm:pt modelId="{BF0B8312-8B4B-48CA-841C-74638367DE83}" type="sibTrans" cxnId="{D63F7A60-DC19-4DF5-8125-310109E15521}">
      <dgm:prSet/>
      <dgm:spPr/>
      <dgm:t>
        <a:bodyPr/>
        <a:lstStyle/>
        <a:p>
          <a:endParaRPr lang="en-US"/>
        </a:p>
      </dgm:t>
    </dgm:pt>
    <dgm:pt modelId="{E75DF324-5926-47E3-923D-AAF18F3F0380}">
      <dgm:prSet/>
      <dgm:spPr/>
      <dgm:t>
        <a:bodyPr/>
        <a:lstStyle/>
        <a:p>
          <a:pPr rtl="0"/>
          <a:r>
            <a:rPr lang="en-US" dirty="0" smtClean="0"/>
            <a:t>SGST</a:t>
          </a:r>
          <a:endParaRPr lang="en-US" dirty="0"/>
        </a:p>
      </dgm:t>
    </dgm:pt>
    <dgm:pt modelId="{45E558F6-9BE5-4982-98DB-AFC3081C6D66}" type="parTrans" cxnId="{95926226-EED3-4CF4-BF3D-5106E39F79C0}">
      <dgm:prSet/>
      <dgm:spPr/>
      <dgm:t>
        <a:bodyPr/>
        <a:lstStyle/>
        <a:p>
          <a:endParaRPr lang="en-US"/>
        </a:p>
      </dgm:t>
    </dgm:pt>
    <dgm:pt modelId="{673CDE10-DD51-4086-8CFB-6E0E2AC0CBD3}" type="sibTrans" cxnId="{95926226-EED3-4CF4-BF3D-5106E39F79C0}">
      <dgm:prSet/>
      <dgm:spPr/>
      <dgm:t>
        <a:bodyPr/>
        <a:lstStyle/>
        <a:p>
          <a:endParaRPr lang="en-US"/>
        </a:p>
      </dgm:t>
    </dgm:pt>
    <dgm:pt modelId="{A1448E71-254E-46A8-B59C-6597B26BF322}">
      <dgm:prSet/>
      <dgm:spPr/>
      <dgm:t>
        <a:bodyPr/>
        <a:lstStyle/>
        <a:p>
          <a:pPr rtl="0"/>
          <a:r>
            <a:rPr lang="en-US" dirty="0" smtClean="0"/>
            <a:t>VAT/sales tax</a:t>
          </a:r>
          <a:endParaRPr lang="en-US" dirty="0"/>
        </a:p>
      </dgm:t>
    </dgm:pt>
    <dgm:pt modelId="{DF39BD2E-59A6-410F-8977-A3276F67079C}" type="parTrans" cxnId="{C01438E1-B7C5-4128-985A-98526197B07F}">
      <dgm:prSet/>
      <dgm:spPr/>
      <dgm:t>
        <a:bodyPr/>
        <a:lstStyle/>
        <a:p>
          <a:endParaRPr lang="en-US"/>
        </a:p>
      </dgm:t>
    </dgm:pt>
    <dgm:pt modelId="{FDFD56ED-086E-4304-93FB-1D0F141167DE}" type="sibTrans" cxnId="{C01438E1-B7C5-4128-985A-98526197B07F}">
      <dgm:prSet/>
      <dgm:spPr/>
      <dgm:t>
        <a:bodyPr/>
        <a:lstStyle/>
        <a:p>
          <a:endParaRPr lang="en-US"/>
        </a:p>
      </dgm:t>
    </dgm:pt>
    <dgm:pt modelId="{63985F0E-F713-4FCB-BA58-83EEA9AC0101}">
      <dgm:prSet/>
      <dgm:spPr/>
      <dgm:t>
        <a:bodyPr/>
        <a:lstStyle/>
        <a:p>
          <a:pPr rtl="0"/>
          <a:r>
            <a:rPr lang="en-US" dirty="0" smtClean="0"/>
            <a:t>Entertainment Tax</a:t>
          </a:r>
          <a:endParaRPr lang="en-US" dirty="0"/>
        </a:p>
      </dgm:t>
    </dgm:pt>
    <dgm:pt modelId="{2E6F935A-90A5-4672-AAC1-54757FC2E1CC}" type="parTrans" cxnId="{1D0BFBE6-57EA-41DD-AE01-74BA3DDFBCE5}">
      <dgm:prSet/>
      <dgm:spPr/>
      <dgm:t>
        <a:bodyPr/>
        <a:lstStyle/>
        <a:p>
          <a:endParaRPr lang="en-US"/>
        </a:p>
      </dgm:t>
    </dgm:pt>
    <dgm:pt modelId="{C7E978D0-294E-4107-8838-EB98E685FE0B}" type="sibTrans" cxnId="{1D0BFBE6-57EA-41DD-AE01-74BA3DDFBCE5}">
      <dgm:prSet/>
      <dgm:spPr/>
      <dgm:t>
        <a:bodyPr/>
        <a:lstStyle/>
        <a:p>
          <a:endParaRPr lang="en-US"/>
        </a:p>
      </dgm:t>
    </dgm:pt>
    <dgm:pt modelId="{0F225906-9BC7-4912-872B-BB9B32BC16AA}">
      <dgm:prSet/>
      <dgm:spPr/>
      <dgm:t>
        <a:bodyPr/>
        <a:lstStyle/>
        <a:p>
          <a:pPr rtl="0"/>
          <a:r>
            <a:rPr lang="en-US" smtClean="0"/>
            <a:t>Luxury Tax</a:t>
          </a:r>
          <a:endParaRPr lang="en-US"/>
        </a:p>
      </dgm:t>
    </dgm:pt>
    <dgm:pt modelId="{829DB48D-EEAC-4153-A612-AAE31B3D977F}" type="parTrans" cxnId="{B407CB21-5C73-493F-A2E9-E4866BC215C9}">
      <dgm:prSet/>
      <dgm:spPr/>
      <dgm:t>
        <a:bodyPr/>
        <a:lstStyle/>
        <a:p>
          <a:endParaRPr lang="en-US"/>
        </a:p>
      </dgm:t>
    </dgm:pt>
    <dgm:pt modelId="{C310097C-E086-4A3B-AD16-D52DD02E4E4E}" type="sibTrans" cxnId="{B407CB21-5C73-493F-A2E9-E4866BC215C9}">
      <dgm:prSet/>
      <dgm:spPr/>
      <dgm:t>
        <a:bodyPr/>
        <a:lstStyle/>
        <a:p>
          <a:endParaRPr lang="en-US"/>
        </a:p>
      </dgm:t>
    </dgm:pt>
    <dgm:pt modelId="{965D8092-1698-4BEB-842F-29700A7AB334}">
      <dgm:prSet/>
      <dgm:spPr/>
      <dgm:t>
        <a:bodyPr/>
        <a:lstStyle/>
        <a:p>
          <a:pPr rtl="0"/>
          <a:r>
            <a:rPr lang="en-US" smtClean="0"/>
            <a:t>Lottery Tax</a:t>
          </a:r>
          <a:endParaRPr lang="en-US"/>
        </a:p>
      </dgm:t>
    </dgm:pt>
    <dgm:pt modelId="{42D4E590-321F-4033-84A8-9F48D02115BC}" type="parTrans" cxnId="{724E83F3-D362-41C8-9D75-08E5EFB8CAAB}">
      <dgm:prSet/>
      <dgm:spPr/>
      <dgm:t>
        <a:bodyPr/>
        <a:lstStyle/>
        <a:p>
          <a:endParaRPr lang="en-US"/>
        </a:p>
      </dgm:t>
    </dgm:pt>
    <dgm:pt modelId="{F10B0464-82FF-4714-8DC2-542B68405E8B}" type="sibTrans" cxnId="{724E83F3-D362-41C8-9D75-08E5EFB8CAAB}">
      <dgm:prSet/>
      <dgm:spPr/>
      <dgm:t>
        <a:bodyPr/>
        <a:lstStyle/>
        <a:p>
          <a:endParaRPr lang="en-US"/>
        </a:p>
      </dgm:t>
    </dgm:pt>
    <dgm:pt modelId="{72208498-D31F-4097-B828-AAB11EBFBD84}">
      <dgm:prSet/>
      <dgm:spPr/>
      <dgm:t>
        <a:bodyPr/>
        <a:lstStyle/>
        <a:p>
          <a:pPr rtl="0"/>
          <a:r>
            <a:rPr lang="en-US" dirty="0" smtClean="0"/>
            <a:t>Entry Tax</a:t>
          </a:r>
          <a:endParaRPr lang="en-US" dirty="0"/>
        </a:p>
      </dgm:t>
    </dgm:pt>
    <dgm:pt modelId="{E0F6B49B-0EF8-4FFF-90EB-D2599C8928E9}" type="parTrans" cxnId="{6CC68CFF-69F5-4FF5-ACD6-49AEAF12AAD9}">
      <dgm:prSet/>
      <dgm:spPr/>
      <dgm:t>
        <a:bodyPr/>
        <a:lstStyle/>
        <a:p>
          <a:endParaRPr lang="en-US"/>
        </a:p>
      </dgm:t>
    </dgm:pt>
    <dgm:pt modelId="{696E044B-69F8-46E2-A1E9-B3A7B046E0D1}" type="sibTrans" cxnId="{6CC68CFF-69F5-4FF5-ACD6-49AEAF12AAD9}">
      <dgm:prSet/>
      <dgm:spPr/>
      <dgm:t>
        <a:bodyPr/>
        <a:lstStyle/>
        <a:p>
          <a:endParaRPr lang="en-US"/>
        </a:p>
      </dgm:t>
    </dgm:pt>
    <dgm:pt modelId="{A7185902-CAE4-41E0-8448-758B86EE2E03}">
      <dgm:prSet/>
      <dgm:spPr/>
      <dgm:t>
        <a:bodyPr/>
        <a:lstStyle/>
        <a:p>
          <a:pPr rtl="0"/>
          <a:r>
            <a:rPr lang="en-US" dirty="0" smtClean="0"/>
            <a:t>Purchase Tax</a:t>
          </a:r>
          <a:endParaRPr lang="en-US" dirty="0"/>
        </a:p>
      </dgm:t>
    </dgm:pt>
    <dgm:pt modelId="{FDA04A99-BC99-4F83-89DD-4B74DDA98835}" type="parTrans" cxnId="{DE2D399C-FF9A-40BB-B93F-E11413FA377B}">
      <dgm:prSet/>
      <dgm:spPr/>
      <dgm:t>
        <a:bodyPr/>
        <a:lstStyle/>
        <a:p>
          <a:endParaRPr lang="en-US"/>
        </a:p>
      </dgm:t>
    </dgm:pt>
    <dgm:pt modelId="{8DCF6A74-E275-4909-9341-38B1EDEC7E0F}" type="sibTrans" cxnId="{DE2D399C-FF9A-40BB-B93F-E11413FA377B}">
      <dgm:prSet/>
      <dgm:spPr/>
      <dgm:t>
        <a:bodyPr/>
        <a:lstStyle/>
        <a:p>
          <a:endParaRPr lang="en-US"/>
        </a:p>
      </dgm:t>
    </dgm:pt>
    <dgm:pt modelId="{1E32B748-B0C3-4E31-8318-4CDD7E3A0EB3}">
      <dgm:prSet/>
      <dgm:spPr/>
      <dgm:t>
        <a:bodyPr/>
        <a:lstStyle/>
        <a:p>
          <a:pPr rtl="0"/>
          <a:r>
            <a:rPr lang="en-US" dirty="0" smtClean="0"/>
            <a:t>Stamp Duty</a:t>
          </a:r>
          <a:endParaRPr lang="en-US" dirty="0"/>
        </a:p>
      </dgm:t>
    </dgm:pt>
    <dgm:pt modelId="{D337E30D-DC3F-4CEF-A260-B4317A58C31D}" type="parTrans" cxnId="{345F3330-C0E4-4AB0-ACF5-C5EB05B51AE6}">
      <dgm:prSet/>
      <dgm:spPr/>
      <dgm:t>
        <a:bodyPr/>
        <a:lstStyle/>
        <a:p>
          <a:endParaRPr lang="en-US"/>
        </a:p>
      </dgm:t>
    </dgm:pt>
    <dgm:pt modelId="{E0203E08-564A-4016-A235-6E780AEDC1F5}" type="sibTrans" cxnId="{345F3330-C0E4-4AB0-ACF5-C5EB05B51AE6}">
      <dgm:prSet/>
      <dgm:spPr/>
      <dgm:t>
        <a:bodyPr/>
        <a:lstStyle/>
        <a:p>
          <a:endParaRPr lang="en-US"/>
        </a:p>
      </dgm:t>
    </dgm:pt>
    <dgm:pt modelId="{660932D4-619F-4BED-A53C-C2F39A27ED92}">
      <dgm:prSet/>
      <dgm:spPr/>
      <dgm:t>
        <a:bodyPr/>
        <a:lstStyle/>
        <a:p>
          <a:pPr rtl="0"/>
          <a:r>
            <a:rPr lang="en-US" smtClean="0"/>
            <a:t>Goods and passenger Tax</a:t>
          </a:r>
          <a:endParaRPr lang="en-US"/>
        </a:p>
      </dgm:t>
    </dgm:pt>
    <dgm:pt modelId="{4E4D9936-525E-49F5-9F64-C6D245BD18A4}" type="parTrans" cxnId="{E8C000EE-3AB6-4F99-ACFC-91F85F70BE34}">
      <dgm:prSet/>
      <dgm:spPr/>
      <dgm:t>
        <a:bodyPr/>
        <a:lstStyle/>
        <a:p>
          <a:endParaRPr lang="en-US"/>
        </a:p>
      </dgm:t>
    </dgm:pt>
    <dgm:pt modelId="{ECFE662A-F8DC-4C35-A8E4-CF87EF08B2D7}" type="sibTrans" cxnId="{E8C000EE-3AB6-4F99-ACFC-91F85F70BE34}">
      <dgm:prSet/>
      <dgm:spPr/>
      <dgm:t>
        <a:bodyPr/>
        <a:lstStyle/>
        <a:p>
          <a:endParaRPr lang="en-US"/>
        </a:p>
      </dgm:t>
    </dgm:pt>
    <dgm:pt modelId="{2D3D3079-9040-4605-8848-285F63568FF8}">
      <dgm:prSet/>
      <dgm:spPr/>
      <dgm:t>
        <a:bodyPr/>
        <a:lstStyle/>
        <a:p>
          <a:pPr rtl="0"/>
          <a:r>
            <a:rPr lang="en-US" smtClean="0"/>
            <a:t>Tax on vehicle</a:t>
          </a:r>
          <a:endParaRPr lang="en-US"/>
        </a:p>
      </dgm:t>
    </dgm:pt>
    <dgm:pt modelId="{609952C0-FA76-4FAB-8BFB-494D1C8020DF}" type="parTrans" cxnId="{75270845-D2B2-4337-9833-ED2F655CF778}">
      <dgm:prSet/>
      <dgm:spPr/>
      <dgm:t>
        <a:bodyPr/>
        <a:lstStyle/>
        <a:p>
          <a:endParaRPr lang="en-US"/>
        </a:p>
      </dgm:t>
    </dgm:pt>
    <dgm:pt modelId="{6568B5C6-A715-405F-B14B-556303E32191}" type="sibTrans" cxnId="{75270845-D2B2-4337-9833-ED2F655CF778}">
      <dgm:prSet/>
      <dgm:spPr/>
      <dgm:t>
        <a:bodyPr/>
        <a:lstStyle/>
        <a:p>
          <a:endParaRPr lang="en-US"/>
        </a:p>
      </dgm:t>
    </dgm:pt>
    <dgm:pt modelId="{180084BC-BB13-40BE-8D85-BC4E3AD96624}">
      <dgm:prSet/>
      <dgm:spPr/>
      <dgm:t>
        <a:bodyPr/>
        <a:lstStyle/>
        <a:p>
          <a:pPr rtl="0"/>
          <a:r>
            <a:rPr lang="en-US" dirty="0" smtClean="0"/>
            <a:t>Electricity, banking, Real state</a:t>
          </a:r>
          <a:endParaRPr lang="en-US" dirty="0"/>
        </a:p>
      </dgm:t>
    </dgm:pt>
    <dgm:pt modelId="{CE49C113-9F58-4089-863E-71F6D3F6C3EF}" type="parTrans" cxnId="{E88CFE00-1E46-4F42-B272-59791340B860}">
      <dgm:prSet/>
      <dgm:spPr/>
      <dgm:t>
        <a:bodyPr/>
        <a:lstStyle/>
        <a:p>
          <a:endParaRPr lang="en-US"/>
        </a:p>
      </dgm:t>
    </dgm:pt>
    <dgm:pt modelId="{5BBD8851-0F51-4543-A295-D935E9C136A4}" type="sibTrans" cxnId="{E88CFE00-1E46-4F42-B272-59791340B860}">
      <dgm:prSet/>
      <dgm:spPr/>
      <dgm:t>
        <a:bodyPr/>
        <a:lstStyle/>
        <a:p>
          <a:endParaRPr lang="en-US"/>
        </a:p>
      </dgm:t>
    </dgm:pt>
    <dgm:pt modelId="{C866B43E-0F64-4912-924E-E58E3D6A3A88}">
      <dgm:prSet/>
      <dgm:spPr/>
      <dgm:t>
        <a:bodyPr/>
        <a:lstStyle/>
        <a:p>
          <a:pPr rtl="0"/>
          <a:r>
            <a:rPr lang="en-US" smtClean="0"/>
            <a:t>Surcharges and all cesses</a:t>
          </a:r>
          <a:endParaRPr lang="en-US" dirty="0"/>
        </a:p>
      </dgm:t>
    </dgm:pt>
    <dgm:pt modelId="{E445F076-90B2-442E-953B-804EF6DD471D}" type="parTrans" cxnId="{EF1B1E27-D742-452D-A40C-E2EAC0411450}">
      <dgm:prSet/>
      <dgm:spPr/>
      <dgm:t>
        <a:bodyPr/>
        <a:lstStyle/>
        <a:p>
          <a:endParaRPr lang="en-US"/>
        </a:p>
      </dgm:t>
    </dgm:pt>
    <dgm:pt modelId="{DC5E435A-F19A-45A0-BEC9-FD2A80B74347}" type="sibTrans" cxnId="{EF1B1E27-D742-452D-A40C-E2EAC0411450}">
      <dgm:prSet/>
      <dgm:spPr/>
      <dgm:t>
        <a:bodyPr/>
        <a:lstStyle/>
        <a:p>
          <a:endParaRPr lang="en-US"/>
        </a:p>
      </dgm:t>
    </dgm:pt>
    <dgm:pt modelId="{C3D7D26E-0D9C-4CA3-83E7-B8A70816DC6F}">
      <dgm:prSet/>
      <dgm:spPr/>
      <dgm:t>
        <a:bodyPr/>
        <a:lstStyle/>
        <a:p>
          <a:r>
            <a:rPr lang="en-US" dirty="0" smtClean="0"/>
            <a:t>IGST</a:t>
          </a:r>
          <a:endParaRPr lang="en-US" dirty="0"/>
        </a:p>
      </dgm:t>
    </dgm:pt>
    <dgm:pt modelId="{F79D6A1D-7660-48E1-950E-0199705BA972}" type="sibTrans" cxnId="{7F1263AF-0A40-4FE1-B953-82AD1064CACB}">
      <dgm:prSet/>
      <dgm:spPr/>
      <dgm:t>
        <a:bodyPr/>
        <a:lstStyle/>
        <a:p>
          <a:endParaRPr lang="en-US"/>
        </a:p>
      </dgm:t>
    </dgm:pt>
    <dgm:pt modelId="{5F6096A3-C500-4CC2-9D08-EC9AD649C5CB}" type="parTrans" cxnId="{7F1263AF-0A40-4FE1-B953-82AD1064CACB}">
      <dgm:prSet/>
      <dgm:spPr/>
      <dgm:t>
        <a:bodyPr/>
        <a:lstStyle/>
        <a:p>
          <a:endParaRPr lang="en-US"/>
        </a:p>
      </dgm:t>
    </dgm:pt>
    <dgm:pt modelId="{5547BDF9-D134-4EDF-8BEC-0EC0CB8B984F}">
      <dgm:prSet custT="1"/>
      <dgm:spPr/>
      <dgm:t>
        <a:bodyPr/>
        <a:lstStyle/>
        <a:p>
          <a:r>
            <a:rPr lang="en-US" sz="1200" dirty="0" smtClean="0"/>
            <a:t>CST</a:t>
          </a:r>
          <a:endParaRPr lang="en-US" sz="1200" dirty="0"/>
        </a:p>
      </dgm:t>
    </dgm:pt>
    <dgm:pt modelId="{5EC45685-B086-4AE3-8980-C9578224A34E}" type="parTrans" cxnId="{1A61F1C4-5BA5-48CE-A866-0CA2ACB390F1}">
      <dgm:prSet/>
      <dgm:spPr/>
      <dgm:t>
        <a:bodyPr/>
        <a:lstStyle/>
        <a:p>
          <a:endParaRPr lang="en-US"/>
        </a:p>
      </dgm:t>
    </dgm:pt>
    <dgm:pt modelId="{E9AE880E-97C4-443B-A612-209C897E4C6C}" type="sibTrans" cxnId="{1A61F1C4-5BA5-48CE-A866-0CA2ACB390F1}">
      <dgm:prSet/>
      <dgm:spPr/>
      <dgm:t>
        <a:bodyPr/>
        <a:lstStyle/>
        <a:p>
          <a:endParaRPr lang="en-US"/>
        </a:p>
      </dgm:t>
    </dgm:pt>
    <dgm:pt modelId="{04238735-912E-48CE-91BD-9C8C861AA2B3}" type="pres">
      <dgm:prSet presAssocID="{942D645C-39C7-47D6-B1A1-B11FD89D5E87}" presName="Name0" presStyleCnt="0">
        <dgm:presLayoutVars>
          <dgm:dir/>
          <dgm:animLvl val="lvl"/>
          <dgm:resizeHandles/>
        </dgm:presLayoutVars>
      </dgm:prSet>
      <dgm:spPr/>
      <dgm:t>
        <a:bodyPr/>
        <a:lstStyle/>
        <a:p>
          <a:endParaRPr lang="en-US"/>
        </a:p>
      </dgm:t>
    </dgm:pt>
    <dgm:pt modelId="{A33EE430-359A-41BF-A684-0AA42C136CA0}" type="pres">
      <dgm:prSet presAssocID="{7C6804A9-CC31-45E0-9D32-856EAD3F8B53}" presName="linNode" presStyleCnt="0"/>
      <dgm:spPr/>
    </dgm:pt>
    <dgm:pt modelId="{8F082955-45C6-4F20-BA5C-9643938DBF72}" type="pres">
      <dgm:prSet presAssocID="{7C6804A9-CC31-45E0-9D32-856EAD3F8B53}" presName="parentShp" presStyleLbl="node1" presStyleIdx="0" presStyleCnt="3" custScaleX="71296" custScaleY="34335">
        <dgm:presLayoutVars>
          <dgm:bulletEnabled val="1"/>
        </dgm:presLayoutVars>
      </dgm:prSet>
      <dgm:spPr/>
      <dgm:t>
        <a:bodyPr/>
        <a:lstStyle/>
        <a:p>
          <a:endParaRPr lang="en-US"/>
        </a:p>
      </dgm:t>
    </dgm:pt>
    <dgm:pt modelId="{3A359BE0-9CEF-4177-837A-C87441745178}" type="pres">
      <dgm:prSet presAssocID="{7C6804A9-CC31-45E0-9D32-856EAD3F8B53}" presName="childShp" presStyleLbl="bgAccFollowNode1" presStyleIdx="0" presStyleCnt="3" custScaleX="62588" custScaleY="46134" custLinFactNeighborX="0" custLinFactNeighborY="-21">
        <dgm:presLayoutVars>
          <dgm:bulletEnabled val="1"/>
        </dgm:presLayoutVars>
      </dgm:prSet>
      <dgm:spPr/>
      <dgm:t>
        <a:bodyPr/>
        <a:lstStyle/>
        <a:p>
          <a:endParaRPr lang="en-US"/>
        </a:p>
      </dgm:t>
    </dgm:pt>
    <dgm:pt modelId="{2B80081A-36D2-4CD9-8E43-A9FC6E9D2CE9}" type="pres">
      <dgm:prSet presAssocID="{ABE09B7E-BE6F-4BEB-9CDB-7C395210F871}" presName="spacing" presStyleCnt="0"/>
      <dgm:spPr/>
    </dgm:pt>
    <dgm:pt modelId="{0562E74B-374C-4492-8516-72146DB65F40}" type="pres">
      <dgm:prSet presAssocID="{E75DF324-5926-47E3-923D-AAF18F3F0380}" presName="linNode" presStyleCnt="0"/>
      <dgm:spPr/>
    </dgm:pt>
    <dgm:pt modelId="{8AF75A05-E229-4361-B383-098C06C49042}" type="pres">
      <dgm:prSet presAssocID="{E75DF324-5926-47E3-923D-AAF18F3F0380}" presName="parentShp" presStyleLbl="node1" presStyleIdx="1" presStyleCnt="3" custScaleX="71296" custScaleY="30061">
        <dgm:presLayoutVars>
          <dgm:bulletEnabled val="1"/>
        </dgm:presLayoutVars>
      </dgm:prSet>
      <dgm:spPr/>
      <dgm:t>
        <a:bodyPr/>
        <a:lstStyle/>
        <a:p>
          <a:endParaRPr lang="en-US"/>
        </a:p>
      </dgm:t>
    </dgm:pt>
    <dgm:pt modelId="{37CF3B28-73FE-4987-BF6D-7EB72803E8AA}" type="pres">
      <dgm:prSet presAssocID="{E75DF324-5926-47E3-923D-AAF18F3F0380}" presName="childShp" presStyleLbl="bgAccFollowNode1" presStyleIdx="1" presStyleCnt="3" custScaleY="118450">
        <dgm:presLayoutVars>
          <dgm:bulletEnabled val="1"/>
        </dgm:presLayoutVars>
      </dgm:prSet>
      <dgm:spPr/>
      <dgm:t>
        <a:bodyPr/>
        <a:lstStyle/>
        <a:p>
          <a:endParaRPr lang="en-US"/>
        </a:p>
      </dgm:t>
    </dgm:pt>
    <dgm:pt modelId="{348D3EF4-902B-4C4D-A6BE-F29E63FF0584}" type="pres">
      <dgm:prSet presAssocID="{673CDE10-DD51-4086-8CFB-6E0E2AC0CBD3}" presName="spacing" presStyleCnt="0"/>
      <dgm:spPr/>
    </dgm:pt>
    <dgm:pt modelId="{154B454D-79F3-489A-B413-BFB7FC591B82}" type="pres">
      <dgm:prSet presAssocID="{C3D7D26E-0D9C-4CA3-83E7-B8A70816DC6F}" presName="linNode" presStyleCnt="0"/>
      <dgm:spPr/>
    </dgm:pt>
    <dgm:pt modelId="{7B6D2A75-2020-4351-8EB4-E00EFFC75B8F}" type="pres">
      <dgm:prSet presAssocID="{C3D7D26E-0D9C-4CA3-83E7-B8A70816DC6F}" presName="parentShp" presStyleLbl="node1" presStyleIdx="2" presStyleCnt="3" custAng="10800000" custFlipVert="1" custScaleX="69643" custScaleY="22605">
        <dgm:presLayoutVars>
          <dgm:bulletEnabled val="1"/>
        </dgm:presLayoutVars>
      </dgm:prSet>
      <dgm:spPr/>
      <dgm:t>
        <a:bodyPr/>
        <a:lstStyle/>
        <a:p>
          <a:endParaRPr lang="en-US"/>
        </a:p>
      </dgm:t>
    </dgm:pt>
    <dgm:pt modelId="{62B496E2-D067-44E3-81B5-ADAAC2562AC1}" type="pres">
      <dgm:prSet presAssocID="{C3D7D26E-0D9C-4CA3-83E7-B8A70816DC6F}" presName="childShp" presStyleLbl="bgAccFollowNode1" presStyleIdx="2" presStyleCnt="3" custScaleX="51191" custScaleY="22831" custLinFactNeighborX="446" custLinFactNeighborY="-2874">
        <dgm:presLayoutVars>
          <dgm:bulletEnabled val="1"/>
        </dgm:presLayoutVars>
      </dgm:prSet>
      <dgm:spPr/>
      <dgm:t>
        <a:bodyPr/>
        <a:lstStyle/>
        <a:p>
          <a:endParaRPr lang="en-US"/>
        </a:p>
      </dgm:t>
    </dgm:pt>
  </dgm:ptLst>
  <dgm:cxnLst>
    <dgm:cxn modelId="{2FDC7238-7A78-446D-AE88-D6ADB3358316}" type="presOf" srcId="{63985F0E-F713-4FCB-BA58-83EEA9AC0101}" destId="{37CF3B28-73FE-4987-BF6D-7EB72803E8AA}" srcOrd="0" destOrd="1" presId="urn:microsoft.com/office/officeart/2005/8/layout/vList6"/>
    <dgm:cxn modelId="{C97AA951-F541-4B9A-B262-387F765BCCB5}" type="presOf" srcId="{965D8092-1698-4BEB-842F-29700A7AB334}" destId="{37CF3B28-73FE-4987-BF6D-7EB72803E8AA}" srcOrd="0" destOrd="3" presId="urn:microsoft.com/office/officeart/2005/8/layout/vList6"/>
    <dgm:cxn modelId="{345F3330-C0E4-4AB0-ACF5-C5EB05B51AE6}" srcId="{E75DF324-5926-47E3-923D-AAF18F3F0380}" destId="{1E32B748-B0C3-4E31-8318-4CDD7E3A0EB3}" srcOrd="6" destOrd="0" parTransId="{D337E30D-DC3F-4CEF-A260-B4317A58C31D}" sibTransId="{E0203E08-564A-4016-A235-6E780AEDC1F5}"/>
    <dgm:cxn modelId="{D63F7A60-DC19-4DF5-8125-310109E15521}" srcId="{7C6804A9-CC31-45E0-9D32-856EAD3F8B53}" destId="{9309E2F0-43F8-4500-8DE5-7FEEBBFB8E7A}" srcOrd="2" destOrd="0" parTransId="{34614FEA-BDD1-4EDF-9889-E7BB1FEA5055}" sibTransId="{BF0B8312-8B4B-48CA-841C-74638367DE83}"/>
    <dgm:cxn modelId="{F811EF9D-CB16-4787-BD11-D20B57EA2060}" type="presOf" srcId="{0F225906-9BC7-4912-872B-BB9B32BC16AA}" destId="{37CF3B28-73FE-4987-BF6D-7EB72803E8AA}" srcOrd="0" destOrd="2" presId="urn:microsoft.com/office/officeart/2005/8/layout/vList6"/>
    <dgm:cxn modelId="{1A61F1C4-5BA5-48CE-A866-0CA2ACB390F1}" srcId="{C3D7D26E-0D9C-4CA3-83E7-B8A70816DC6F}" destId="{5547BDF9-D134-4EDF-8BEC-0EC0CB8B984F}" srcOrd="0" destOrd="0" parTransId="{5EC45685-B086-4AE3-8980-C9578224A34E}" sibTransId="{E9AE880E-97C4-443B-A612-209C897E4C6C}"/>
    <dgm:cxn modelId="{95926226-EED3-4CF4-BF3D-5106E39F79C0}" srcId="{942D645C-39C7-47D6-B1A1-B11FD89D5E87}" destId="{E75DF324-5926-47E3-923D-AAF18F3F0380}" srcOrd="1" destOrd="0" parTransId="{45E558F6-9BE5-4982-98DB-AFC3081C6D66}" sibTransId="{673CDE10-DD51-4086-8CFB-6E0E2AC0CBD3}"/>
    <dgm:cxn modelId="{03953848-272D-4E3C-9A6C-BF53038977B8}" type="presOf" srcId="{E75DF324-5926-47E3-923D-AAF18F3F0380}" destId="{8AF75A05-E229-4361-B383-098C06C49042}" srcOrd="0" destOrd="0" presId="urn:microsoft.com/office/officeart/2005/8/layout/vList6"/>
    <dgm:cxn modelId="{D4081BB2-F4AA-4CC4-8A17-5894F4C4600E}" type="presOf" srcId="{2D3D3079-9040-4605-8848-285F63568FF8}" destId="{37CF3B28-73FE-4987-BF6D-7EB72803E8AA}" srcOrd="0" destOrd="8" presId="urn:microsoft.com/office/officeart/2005/8/layout/vList6"/>
    <dgm:cxn modelId="{322306F8-7611-4375-B7E0-BBE64D71520F}" type="presOf" srcId="{180084BC-BB13-40BE-8D85-BC4E3AD96624}" destId="{37CF3B28-73FE-4987-BF6D-7EB72803E8AA}" srcOrd="0" destOrd="9" presId="urn:microsoft.com/office/officeart/2005/8/layout/vList6"/>
    <dgm:cxn modelId="{39C3B500-9C60-4C2F-A535-C0D5A3D17E93}" type="presOf" srcId="{E4037CE5-9591-401C-AFC1-6711623C294B}" destId="{3A359BE0-9CEF-4177-837A-C87441745178}" srcOrd="0" destOrd="1" presId="urn:microsoft.com/office/officeart/2005/8/layout/vList6"/>
    <dgm:cxn modelId="{96F7A352-DBB4-418D-9020-98956B078C35}" type="presOf" srcId="{7C6804A9-CC31-45E0-9D32-856EAD3F8B53}" destId="{8F082955-45C6-4F20-BA5C-9643938DBF72}" srcOrd="0" destOrd="0" presId="urn:microsoft.com/office/officeart/2005/8/layout/vList6"/>
    <dgm:cxn modelId="{6CC68CFF-69F5-4FF5-ACD6-49AEAF12AAD9}" srcId="{E75DF324-5926-47E3-923D-AAF18F3F0380}" destId="{72208498-D31F-4097-B828-AAB11EBFBD84}" srcOrd="4" destOrd="0" parTransId="{E0F6B49B-0EF8-4FFF-90EB-D2599C8928E9}" sibTransId="{696E044B-69F8-46E2-A1E9-B3A7B046E0D1}"/>
    <dgm:cxn modelId="{3221EE45-5F93-4516-983D-967023179063}" type="presOf" srcId="{C866B43E-0F64-4912-924E-E58E3D6A3A88}" destId="{3A359BE0-9CEF-4177-837A-C87441745178}" srcOrd="0" destOrd="3" presId="urn:microsoft.com/office/officeart/2005/8/layout/vList6"/>
    <dgm:cxn modelId="{9C6FB56D-6C5F-4449-9CE5-A34DB94879C3}" type="presOf" srcId="{5547BDF9-D134-4EDF-8BEC-0EC0CB8B984F}" destId="{62B496E2-D067-44E3-81B5-ADAAC2562AC1}" srcOrd="0" destOrd="0" presId="urn:microsoft.com/office/officeart/2005/8/layout/vList6"/>
    <dgm:cxn modelId="{C01438E1-B7C5-4128-985A-98526197B07F}" srcId="{E75DF324-5926-47E3-923D-AAF18F3F0380}" destId="{A1448E71-254E-46A8-B59C-6597B26BF322}" srcOrd="0" destOrd="0" parTransId="{DF39BD2E-59A6-410F-8977-A3276F67079C}" sibTransId="{FDFD56ED-086E-4304-93FB-1D0F141167DE}"/>
    <dgm:cxn modelId="{BA149F1D-B630-45BE-A463-67AA6F39E908}" srcId="{7C6804A9-CC31-45E0-9D32-856EAD3F8B53}" destId="{E4037CE5-9591-401C-AFC1-6711623C294B}" srcOrd="1" destOrd="0" parTransId="{DFE611D2-F975-4956-9FE1-3F9F2587A1C8}" sibTransId="{5124D654-9583-4991-8FA2-B3A6C5C1393C}"/>
    <dgm:cxn modelId="{FAB0D7E8-D1B5-4C53-8286-A4E1C20C3843}" type="presOf" srcId="{660932D4-619F-4BED-A53C-C2F39A27ED92}" destId="{37CF3B28-73FE-4987-BF6D-7EB72803E8AA}" srcOrd="0" destOrd="7" presId="urn:microsoft.com/office/officeart/2005/8/layout/vList6"/>
    <dgm:cxn modelId="{E8C000EE-3AB6-4F99-ACFC-91F85F70BE34}" srcId="{E75DF324-5926-47E3-923D-AAF18F3F0380}" destId="{660932D4-619F-4BED-A53C-C2F39A27ED92}" srcOrd="7" destOrd="0" parTransId="{4E4D9936-525E-49F5-9F64-C6D245BD18A4}" sibTransId="{ECFE662A-F8DC-4C35-A8E4-CF87EF08B2D7}"/>
    <dgm:cxn modelId="{E0DA1DDD-9EC2-4863-BBC9-CE3472832113}" type="presOf" srcId="{471C3E65-7F34-4784-821F-3941E129F715}" destId="{3A359BE0-9CEF-4177-837A-C87441745178}" srcOrd="0" destOrd="0" presId="urn:microsoft.com/office/officeart/2005/8/layout/vList6"/>
    <dgm:cxn modelId="{022FB19F-AD90-47D2-A0B8-20C02C99A2D0}" type="presOf" srcId="{A7185902-CAE4-41E0-8448-758B86EE2E03}" destId="{37CF3B28-73FE-4987-BF6D-7EB72803E8AA}" srcOrd="0" destOrd="5" presId="urn:microsoft.com/office/officeart/2005/8/layout/vList6"/>
    <dgm:cxn modelId="{88DF2257-1547-4C08-A516-7FA9E966FA30}" srcId="{7C6804A9-CC31-45E0-9D32-856EAD3F8B53}" destId="{471C3E65-7F34-4784-821F-3941E129F715}" srcOrd="0" destOrd="0" parTransId="{E5956B00-7A8A-428B-8DAA-B749DF857F0E}" sibTransId="{AA5F5DDB-29FB-4E74-9C6E-D9F13BC02E5D}"/>
    <dgm:cxn modelId="{D53BAB4A-D680-46CF-AA6A-2ECECE302ECF}" type="presOf" srcId="{C3D7D26E-0D9C-4CA3-83E7-B8A70816DC6F}" destId="{7B6D2A75-2020-4351-8EB4-E00EFFC75B8F}" srcOrd="0" destOrd="0" presId="urn:microsoft.com/office/officeart/2005/8/layout/vList6"/>
    <dgm:cxn modelId="{CACB3FB8-1074-460F-A5FE-676D2C84894B}" type="presOf" srcId="{A1448E71-254E-46A8-B59C-6597B26BF322}" destId="{37CF3B28-73FE-4987-BF6D-7EB72803E8AA}" srcOrd="0" destOrd="0" presId="urn:microsoft.com/office/officeart/2005/8/layout/vList6"/>
    <dgm:cxn modelId="{B407CB21-5C73-493F-A2E9-E4866BC215C9}" srcId="{E75DF324-5926-47E3-923D-AAF18F3F0380}" destId="{0F225906-9BC7-4912-872B-BB9B32BC16AA}" srcOrd="2" destOrd="0" parTransId="{829DB48D-EEAC-4153-A612-AAE31B3D977F}" sibTransId="{C310097C-E086-4A3B-AD16-D52DD02E4E4E}"/>
    <dgm:cxn modelId="{64F8DAEF-88B3-432C-90CC-920B4FE0EE9B}" type="presOf" srcId="{942D645C-39C7-47D6-B1A1-B11FD89D5E87}" destId="{04238735-912E-48CE-91BD-9C8C861AA2B3}" srcOrd="0" destOrd="0" presId="urn:microsoft.com/office/officeart/2005/8/layout/vList6"/>
    <dgm:cxn modelId="{62929332-B8A6-4807-B927-BF7A56FB0612}" srcId="{942D645C-39C7-47D6-B1A1-B11FD89D5E87}" destId="{7C6804A9-CC31-45E0-9D32-856EAD3F8B53}" srcOrd="0" destOrd="0" parTransId="{FD6540A8-D74C-4167-A56A-1CF675A88E1B}" sibTransId="{ABE09B7E-BE6F-4BEB-9CDB-7C395210F871}"/>
    <dgm:cxn modelId="{EF1B1E27-D742-452D-A40C-E2EAC0411450}" srcId="{7C6804A9-CC31-45E0-9D32-856EAD3F8B53}" destId="{C866B43E-0F64-4912-924E-E58E3D6A3A88}" srcOrd="3" destOrd="0" parTransId="{E445F076-90B2-442E-953B-804EF6DD471D}" sibTransId="{DC5E435A-F19A-45A0-BEC9-FD2A80B74347}"/>
    <dgm:cxn modelId="{69F8D658-7DB8-4114-8C61-DCB16B648866}" type="presOf" srcId="{1E32B748-B0C3-4E31-8318-4CDD7E3A0EB3}" destId="{37CF3B28-73FE-4987-BF6D-7EB72803E8AA}" srcOrd="0" destOrd="6" presId="urn:microsoft.com/office/officeart/2005/8/layout/vList6"/>
    <dgm:cxn modelId="{75270845-D2B2-4337-9833-ED2F655CF778}" srcId="{E75DF324-5926-47E3-923D-AAF18F3F0380}" destId="{2D3D3079-9040-4605-8848-285F63568FF8}" srcOrd="8" destOrd="0" parTransId="{609952C0-FA76-4FAB-8BFB-494D1C8020DF}" sibTransId="{6568B5C6-A715-405F-B14B-556303E32191}"/>
    <dgm:cxn modelId="{F2D9A8EC-CBAC-42DF-86C5-2DAB915055A6}" type="presOf" srcId="{72208498-D31F-4097-B828-AAB11EBFBD84}" destId="{37CF3B28-73FE-4987-BF6D-7EB72803E8AA}" srcOrd="0" destOrd="4" presId="urn:microsoft.com/office/officeart/2005/8/layout/vList6"/>
    <dgm:cxn modelId="{DE2D399C-FF9A-40BB-B93F-E11413FA377B}" srcId="{E75DF324-5926-47E3-923D-AAF18F3F0380}" destId="{A7185902-CAE4-41E0-8448-758B86EE2E03}" srcOrd="5" destOrd="0" parTransId="{FDA04A99-BC99-4F83-89DD-4B74DDA98835}" sibTransId="{8DCF6A74-E275-4909-9341-38B1EDEC7E0F}"/>
    <dgm:cxn modelId="{1D0BFBE6-57EA-41DD-AE01-74BA3DDFBCE5}" srcId="{E75DF324-5926-47E3-923D-AAF18F3F0380}" destId="{63985F0E-F713-4FCB-BA58-83EEA9AC0101}" srcOrd="1" destOrd="0" parTransId="{2E6F935A-90A5-4672-AAC1-54757FC2E1CC}" sibTransId="{C7E978D0-294E-4107-8838-EB98E685FE0B}"/>
    <dgm:cxn modelId="{B9D4D08A-C0B5-48E5-9FB8-96BA5DCD0B3A}" type="presOf" srcId="{9309E2F0-43F8-4500-8DE5-7FEEBBFB8E7A}" destId="{3A359BE0-9CEF-4177-837A-C87441745178}" srcOrd="0" destOrd="2" presId="urn:microsoft.com/office/officeart/2005/8/layout/vList6"/>
    <dgm:cxn modelId="{E88CFE00-1E46-4F42-B272-59791340B860}" srcId="{E75DF324-5926-47E3-923D-AAF18F3F0380}" destId="{180084BC-BB13-40BE-8D85-BC4E3AD96624}" srcOrd="9" destOrd="0" parTransId="{CE49C113-9F58-4089-863E-71F6D3F6C3EF}" sibTransId="{5BBD8851-0F51-4543-A295-D935E9C136A4}"/>
    <dgm:cxn modelId="{7F1263AF-0A40-4FE1-B953-82AD1064CACB}" srcId="{942D645C-39C7-47D6-B1A1-B11FD89D5E87}" destId="{C3D7D26E-0D9C-4CA3-83E7-B8A70816DC6F}" srcOrd="2" destOrd="0" parTransId="{5F6096A3-C500-4CC2-9D08-EC9AD649C5CB}" sibTransId="{F79D6A1D-7660-48E1-950E-0199705BA972}"/>
    <dgm:cxn modelId="{724E83F3-D362-41C8-9D75-08E5EFB8CAAB}" srcId="{E75DF324-5926-47E3-923D-AAF18F3F0380}" destId="{965D8092-1698-4BEB-842F-29700A7AB334}" srcOrd="3" destOrd="0" parTransId="{42D4E590-321F-4033-84A8-9F48D02115BC}" sibTransId="{F10B0464-82FF-4714-8DC2-542B68405E8B}"/>
    <dgm:cxn modelId="{FED8591F-DE03-491F-B54A-5F6E26382CD8}" type="presParOf" srcId="{04238735-912E-48CE-91BD-9C8C861AA2B3}" destId="{A33EE430-359A-41BF-A684-0AA42C136CA0}" srcOrd="0" destOrd="0" presId="urn:microsoft.com/office/officeart/2005/8/layout/vList6"/>
    <dgm:cxn modelId="{0D9FA963-B2C0-4804-8664-B29AAAE54761}" type="presParOf" srcId="{A33EE430-359A-41BF-A684-0AA42C136CA0}" destId="{8F082955-45C6-4F20-BA5C-9643938DBF72}" srcOrd="0" destOrd="0" presId="urn:microsoft.com/office/officeart/2005/8/layout/vList6"/>
    <dgm:cxn modelId="{8B6EC6EF-7E2C-4580-972F-8CF803B0C0E9}" type="presParOf" srcId="{A33EE430-359A-41BF-A684-0AA42C136CA0}" destId="{3A359BE0-9CEF-4177-837A-C87441745178}" srcOrd="1" destOrd="0" presId="urn:microsoft.com/office/officeart/2005/8/layout/vList6"/>
    <dgm:cxn modelId="{74A6F2B5-4B71-4F14-B59E-CC4BA5C26AEF}" type="presParOf" srcId="{04238735-912E-48CE-91BD-9C8C861AA2B3}" destId="{2B80081A-36D2-4CD9-8E43-A9FC6E9D2CE9}" srcOrd="1" destOrd="0" presId="urn:microsoft.com/office/officeart/2005/8/layout/vList6"/>
    <dgm:cxn modelId="{C141221B-64DF-4A18-971C-A5780E3205D6}" type="presParOf" srcId="{04238735-912E-48CE-91BD-9C8C861AA2B3}" destId="{0562E74B-374C-4492-8516-72146DB65F40}" srcOrd="2" destOrd="0" presId="urn:microsoft.com/office/officeart/2005/8/layout/vList6"/>
    <dgm:cxn modelId="{2B2D7224-4AA8-4C43-AD90-6622D986BC6E}" type="presParOf" srcId="{0562E74B-374C-4492-8516-72146DB65F40}" destId="{8AF75A05-E229-4361-B383-098C06C49042}" srcOrd="0" destOrd="0" presId="urn:microsoft.com/office/officeart/2005/8/layout/vList6"/>
    <dgm:cxn modelId="{7B2EC3D0-21EA-4D70-9671-4B434C4074C2}" type="presParOf" srcId="{0562E74B-374C-4492-8516-72146DB65F40}" destId="{37CF3B28-73FE-4987-BF6D-7EB72803E8AA}" srcOrd="1" destOrd="0" presId="urn:microsoft.com/office/officeart/2005/8/layout/vList6"/>
    <dgm:cxn modelId="{58C998D1-D554-46FE-93B5-26D1DA06D189}" type="presParOf" srcId="{04238735-912E-48CE-91BD-9C8C861AA2B3}" destId="{348D3EF4-902B-4C4D-A6BE-F29E63FF0584}" srcOrd="3" destOrd="0" presId="urn:microsoft.com/office/officeart/2005/8/layout/vList6"/>
    <dgm:cxn modelId="{354B6D39-57BA-4311-8841-EE10718C69C9}" type="presParOf" srcId="{04238735-912E-48CE-91BD-9C8C861AA2B3}" destId="{154B454D-79F3-489A-B413-BFB7FC591B82}" srcOrd="4" destOrd="0" presId="urn:microsoft.com/office/officeart/2005/8/layout/vList6"/>
    <dgm:cxn modelId="{F535B52B-65DC-45EC-989D-015BCD8E2CC3}" type="presParOf" srcId="{154B454D-79F3-489A-B413-BFB7FC591B82}" destId="{7B6D2A75-2020-4351-8EB4-E00EFFC75B8F}" srcOrd="0" destOrd="0" presId="urn:microsoft.com/office/officeart/2005/8/layout/vList6"/>
    <dgm:cxn modelId="{BD19F572-F208-4617-BB80-D07A07D89B10}" type="presParOf" srcId="{154B454D-79F3-489A-B413-BFB7FC591B82}" destId="{62B496E2-D067-44E3-81B5-ADAAC2562AC1}" srcOrd="1" destOrd="0" presId="urn:microsoft.com/office/officeart/2005/8/layout/vList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6ED9B48-389F-47B4-92FB-8282368BA633}" type="doc">
      <dgm:prSet loTypeId="urn:microsoft.com/office/officeart/2005/8/layout/radial5" loCatId="relationship" qsTypeId="urn:microsoft.com/office/officeart/2005/8/quickstyle/simple4" qsCatId="simple" csTypeId="urn:microsoft.com/office/officeart/2005/8/colors/accent1_2" csCatId="accent1" phldr="1"/>
      <dgm:spPr/>
      <dgm:t>
        <a:bodyPr/>
        <a:lstStyle/>
        <a:p>
          <a:endParaRPr lang="en-US"/>
        </a:p>
      </dgm:t>
    </dgm:pt>
    <dgm:pt modelId="{760B4589-E7E8-4927-AAC1-D295612FD26F}">
      <dgm:prSet phldrT="[Text]"/>
      <dgm:spPr/>
      <dgm:t>
        <a:bodyPr/>
        <a:lstStyle/>
        <a:p>
          <a:r>
            <a:rPr lang="en-US" dirty="0" smtClean="0"/>
            <a:t>Goods</a:t>
          </a:r>
        </a:p>
        <a:p>
          <a:r>
            <a:rPr lang="en-US" dirty="0" smtClean="0"/>
            <a:t>+</a:t>
          </a:r>
        </a:p>
        <a:p>
          <a:r>
            <a:rPr lang="en-US" dirty="0" smtClean="0"/>
            <a:t>Services</a:t>
          </a:r>
          <a:endParaRPr lang="en-US" dirty="0"/>
        </a:p>
      </dgm:t>
    </dgm:pt>
    <dgm:pt modelId="{0A8EBE16-D0D5-41E3-B408-476B81C4B1E2}" type="parTrans" cxnId="{46D43300-2544-4BFB-82AB-D38051E23B4F}">
      <dgm:prSet/>
      <dgm:spPr/>
      <dgm:t>
        <a:bodyPr/>
        <a:lstStyle/>
        <a:p>
          <a:endParaRPr lang="en-US"/>
        </a:p>
      </dgm:t>
    </dgm:pt>
    <dgm:pt modelId="{F3C6D0AA-8623-477C-9951-5FA8521F7F75}" type="sibTrans" cxnId="{46D43300-2544-4BFB-82AB-D38051E23B4F}">
      <dgm:prSet/>
      <dgm:spPr/>
      <dgm:t>
        <a:bodyPr/>
        <a:lstStyle/>
        <a:p>
          <a:endParaRPr lang="en-US"/>
        </a:p>
      </dgm:t>
    </dgm:pt>
    <dgm:pt modelId="{4D79F42C-CCD4-4808-84F8-E771D4AF353A}">
      <dgm:prSet phldrT="[Text]"/>
      <dgm:spPr>
        <a:gradFill rotWithShape="0">
          <a:gsLst>
            <a:gs pos="0">
              <a:srgbClr val="5E9EFF"/>
            </a:gs>
            <a:gs pos="39999">
              <a:srgbClr val="85C2FF"/>
            </a:gs>
            <a:gs pos="70000">
              <a:srgbClr val="C4D6EB"/>
            </a:gs>
            <a:gs pos="100000">
              <a:srgbClr val="FFEBFA"/>
            </a:gs>
          </a:gsLst>
          <a:lin ang="16200000" scaled="0"/>
        </a:gradFill>
      </dgm:spPr>
      <dgm:t>
        <a:bodyPr/>
        <a:lstStyle/>
        <a:p>
          <a:r>
            <a:rPr lang="en-US" b="1" dirty="0" smtClean="0">
              <a:solidFill>
                <a:schemeClr val="tx1"/>
              </a:solidFill>
            </a:rPr>
            <a:t>1. Manufacturer</a:t>
          </a:r>
          <a:endParaRPr lang="en-US" b="1" dirty="0">
            <a:solidFill>
              <a:schemeClr val="tx1"/>
            </a:solidFill>
          </a:endParaRPr>
        </a:p>
      </dgm:t>
    </dgm:pt>
    <dgm:pt modelId="{9921D5F7-CECC-4086-92E5-0287DEDD0C3B}" type="parTrans" cxnId="{E22885B7-5403-49E1-99B5-7E125A18F220}">
      <dgm:prSet/>
      <dgm:spPr/>
      <dgm:t>
        <a:bodyPr/>
        <a:lstStyle/>
        <a:p>
          <a:endParaRPr lang="en-US"/>
        </a:p>
      </dgm:t>
    </dgm:pt>
    <dgm:pt modelId="{657EC5A9-F63C-4C2E-8B45-2E75B79F338A}" type="sibTrans" cxnId="{E22885B7-5403-49E1-99B5-7E125A18F220}">
      <dgm:prSet/>
      <dgm:spPr/>
      <dgm:t>
        <a:bodyPr/>
        <a:lstStyle/>
        <a:p>
          <a:endParaRPr lang="en-US"/>
        </a:p>
      </dgm:t>
    </dgm:pt>
    <dgm:pt modelId="{6DAC21EB-540D-459C-A174-A253E6203BC8}">
      <dgm:prSet phldrT="[Text]"/>
      <dgm:spPr>
        <a:gradFill rotWithShape="0">
          <a:gsLst>
            <a:gs pos="0">
              <a:srgbClr val="5E9EFF"/>
            </a:gs>
            <a:gs pos="39999">
              <a:srgbClr val="85C2FF"/>
            </a:gs>
            <a:gs pos="70000">
              <a:srgbClr val="C4D6EB"/>
            </a:gs>
            <a:gs pos="100000">
              <a:srgbClr val="FFEBFA"/>
            </a:gs>
          </a:gsLst>
          <a:lin ang="16200000" scaled="0"/>
        </a:gradFill>
      </dgm:spPr>
      <dgm:t>
        <a:bodyPr/>
        <a:lstStyle/>
        <a:p>
          <a:r>
            <a:rPr lang="en-US" dirty="0" smtClean="0">
              <a:solidFill>
                <a:schemeClr val="tx1"/>
              </a:solidFill>
            </a:rPr>
            <a:t>2</a:t>
          </a:r>
          <a:r>
            <a:rPr lang="en-US" b="1" dirty="0" smtClean="0">
              <a:solidFill>
                <a:schemeClr val="tx1"/>
              </a:solidFill>
            </a:rPr>
            <a:t>. Wholesaler</a:t>
          </a:r>
          <a:endParaRPr lang="en-US" b="1" dirty="0">
            <a:solidFill>
              <a:schemeClr val="tx1"/>
            </a:solidFill>
          </a:endParaRPr>
        </a:p>
      </dgm:t>
    </dgm:pt>
    <dgm:pt modelId="{22847DC5-D5EB-4C25-92CF-9BE409E3CACA}" type="parTrans" cxnId="{B264E86D-6B3E-4A25-B905-A7E07BECB823}">
      <dgm:prSet/>
      <dgm:spPr/>
      <dgm:t>
        <a:bodyPr/>
        <a:lstStyle/>
        <a:p>
          <a:endParaRPr lang="en-US"/>
        </a:p>
      </dgm:t>
    </dgm:pt>
    <dgm:pt modelId="{591B9208-0D54-4930-9E8B-5B87429AAFD4}" type="sibTrans" cxnId="{B264E86D-6B3E-4A25-B905-A7E07BECB823}">
      <dgm:prSet/>
      <dgm:spPr/>
      <dgm:t>
        <a:bodyPr/>
        <a:lstStyle/>
        <a:p>
          <a:endParaRPr lang="en-US"/>
        </a:p>
      </dgm:t>
    </dgm:pt>
    <dgm:pt modelId="{477BCF25-E8AA-4030-A898-91D377CB7C2B}">
      <dgm:prSet phldrT="[Text]"/>
      <dgm:spPr>
        <a:gradFill rotWithShape="0">
          <a:gsLst>
            <a:gs pos="0">
              <a:srgbClr val="5E9EFF"/>
            </a:gs>
            <a:gs pos="39999">
              <a:srgbClr val="85C2FF"/>
            </a:gs>
            <a:gs pos="70000">
              <a:srgbClr val="C4D6EB"/>
            </a:gs>
            <a:gs pos="100000">
              <a:srgbClr val="FFEBFA"/>
            </a:gs>
          </a:gsLst>
          <a:lin ang="16200000" scaled="0"/>
        </a:gradFill>
      </dgm:spPr>
      <dgm:t>
        <a:bodyPr/>
        <a:lstStyle/>
        <a:p>
          <a:r>
            <a:rPr lang="en-US" b="1" dirty="0" smtClean="0">
              <a:solidFill>
                <a:schemeClr val="tx1"/>
              </a:solidFill>
            </a:rPr>
            <a:t>3.Retailer</a:t>
          </a:r>
          <a:endParaRPr lang="en-US" b="1" dirty="0">
            <a:solidFill>
              <a:schemeClr val="tx1"/>
            </a:solidFill>
          </a:endParaRPr>
        </a:p>
      </dgm:t>
    </dgm:pt>
    <dgm:pt modelId="{ECE3E8B0-5B5D-4BAD-8B83-FB6466A4B70B}" type="parTrans" cxnId="{B6CB8B37-DBD9-4EF3-9C70-A453B69C766F}">
      <dgm:prSet/>
      <dgm:spPr/>
      <dgm:t>
        <a:bodyPr/>
        <a:lstStyle/>
        <a:p>
          <a:endParaRPr lang="en-US"/>
        </a:p>
      </dgm:t>
    </dgm:pt>
    <dgm:pt modelId="{F7E8E879-EC4D-4DE5-8CA9-64BE1EC0AFD9}" type="sibTrans" cxnId="{B6CB8B37-DBD9-4EF3-9C70-A453B69C766F}">
      <dgm:prSet/>
      <dgm:spPr/>
      <dgm:t>
        <a:bodyPr/>
        <a:lstStyle/>
        <a:p>
          <a:endParaRPr lang="en-US"/>
        </a:p>
      </dgm:t>
    </dgm:pt>
    <dgm:pt modelId="{C972A20E-8749-4BAC-A5E1-D7A0818E0F65}">
      <dgm:prSet phldrT="[Text]"/>
      <dgm:spPr>
        <a:gradFill rotWithShape="0">
          <a:gsLst>
            <a:gs pos="0">
              <a:srgbClr val="5E9EFF"/>
            </a:gs>
            <a:gs pos="39999">
              <a:srgbClr val="85C2FF"/>
            </a:gs>
            <a:gs pos="70000">
              <a:srgbClr val="C4D6EB"/>
            </a:gs>
            <a:gs pos="100000">
              <a:srgbClr val="FFEBFA"/>
            </a:gs>
          </a:gsLst>
          <a:lin ang="16200000" scaled="0"/>
        </a:gradFill>
      </dgm:spPr>
      <dgm:t>
        <a:bodyPr/>
        <a:lstStyle/>
        <a:p>
          <a:r>
            <a:rPr lang="en-US" b="1" dirty="0" smtClean="0">
              <a:solidFill>
                <a:schemeClr val="tx1"/>
              </a:solidFill>
            </a:rPr>
            <a:t>4.Consumer</a:t>
          </a:r>
          <a:endParaRPr lang="en-US" b="1" dirty="0">
            <a:solidFill>
              <a:schemeClr val="tx1"/>
            </a:solidFill>
          </a:endParaRPr>
        </a:p>
      </dgm:t>
    </dgm:pt>
    <dgm:pt modelId="{44064323-EE46-41F4-945B-2D3914B54035}" type="parTrans" cxnId="{3C9D7026-499A-4E3F-B3E2-226DA10A80DD}">
      <dgm:prSet/>
      <dgm:spPr/>
      <dgm:t>
        <a:bodyPr/>
        <a:lstStyle/>
        <a:p>
          <a:endParaRPr lang="en-US"/>
        </a:p>
      </dgm:t>
    </dgm:pt>
    <dgm:pt modelId="{EABF45A4-E68E-4A51-854F-31E80D0822F7}" type="sibTrans" cxnId="{3C9D7026-499A-4E3F-B3E2-226DA10A80DD}">
      <dgm:prSet/>
      <dgm:spPr/>
      <dgm:t>
        <a:bodyPr/>
        <a:lstStyle/>
        <a:p>
          <a:endParaRPr lang="en-US"/>
        </a:p>
      </dgm:t>
    </dgm:pt>
    <dgm:pt modelId="{52FDC5D0-054F-454A-9CDE-2E7E7DFE9229}">
      <dgm:prSet phldrT="[Text]"/>
      <dgm:spPr>
        <a:gradFill rotWithShape="0">
          <a:gsLst>
            <a:gs pos="0">
              <a:srgbClr val="5E9EFF"/>
            </a:gs>
            <a:gs pos="39999">
              <a:srgbClr val="85C2FF"/>
            </a:gs>
            <a:gs pos="70000">
              <a:srgbClr val="C4D6EB"/>
            </a:gs>
            <a:gs pos="100000">
              <a:srgbClr val="FFEBFA"/>
            </a:gs>
          </a:gsLst>
          <a:lin ang="16200000" scaled="0"/>
        </a:gradFill>
      </dgm:spPr>
      <dgm:t>
        <a:bodyPr/>
        <a:lstStyle/>
        <a:p>
          <a:r>
            <a:rPr lang="en-US" b="1" dirty="0" smtClean="0">
              <a:solidFill>
                <a:schemeClr val="tx1"/>
              </a:solidFill>
            </a:rPr>
            <a:t>5.Government and Banks</a:t>
          </a:r>
          <a:endParaRPr lang="en-US" b="1" dirty="0">
            <a:solidFill>
              <a:schemeClr val="tx1"/>
            </a:solidFill>
          </a:endParaRPr>
        </a:p>
      </dgm:t>
    </dgm:pt>
    <dgm:pt modelId="{B2DD9E58-FECC-4335-8730-5D443BC97133}" type="parTrans" cxnId="{C72A3F00-CBEE-4588-9E54-6476FBB6DE21}">
      <dgm:prSet/>
      <dgm:spPr/>
      <dgm:t>
        <a:bodyPr/>
        <a:lstStyle/>
        <a:p>
          <a:endParaRPr lang="en-US"/>
        </a:p>
      </dgm:t>
    </dgm:pt>
    <dgm:pt modelId="{8DBB7C6B-7EA8-4BFE-A164-9D178BBB61CD}" type="sibTrans" cxnId="{C72A3F00-CBEE-4588-9E54-6476FBB6DE21}">
      <dgm:prSet/>
      <dgm:spPr/>
      <dgm:t>
        <a:bodyPr/>
        <a:lstStyle/>
        <a:p>
          <a:endParaRPr lang="en-US"/>
        </a:p>
      </dgm:t>
    </dgm:pt>
    <dgm:pt modelId="{F22CED38-B03F-4F21-A09D-3EE89A4A3C53}" type="pres">
      <dgm:prSet presAssocID="{C6ED9B48-389F-47B4-92FB-8282368BA633}" presName="Name0" presStyleCnt="0">
        <dgm:presLayoutVars>
          <dgm:chMax val="1"/>
          <dgm:dir/>
          <dgm:animLvl val="ctr"/>
          <dgm:resizeHandles val="exact"/>
        </dgm:presLayoutVars>
      </dgm:prSet>
      <dgm:spPr/>
      <dgm:t>
        <a:bodyPr/>
        <a:lstStyle/>
        <a:p>
          <a:endParaRPr lang="en-US"/>
        </a:p>
      </dgm:t>
    </dgm:pt>
    <dgm:pt modelId="{BCAEBADE-3ACC-4893-8AEF-15B872B4AC38}" type="pres">
      <dgm:prSet presAssocID="{760B4589-E7E8-4927-AAC1-D295612FD26F}" presName="centerShape" presStyleLbl="node0" presStyleIdx="0" presStyleCnt="1"/>
      <dgm:spPr/>
      <dgm:t>
        <a:bodyPr/>
        <a:lstStyle/>
        <a:p>
          <a:endParaRPr lang="en-US"/>
        </a:p>
      </dgm:t>
    </dgm:pt>
    <dgm:pt modelId="{9E71103C-09C1-4FD0-9A48-03BCF8C31732}" type="pres">
      <dgm:prSet presAssocID="{9921D5F7-CECC-4086-92E5-0287DEDD0C3B}" presName="parTrans" presStyleLbl="sibTrans2D1" presStyleIdx="0" presStyleCnt="5"/>
      <dgm:spPr/>
      <dgm:t>
        <a:bodyPr/>
        <a:lstStyle/>
        <a:p>
          <a:endParaRPr lang="en-US"/>
        </a:p>
      </dgm:t>
    </dgm:pt>
    <dgm:pt modelId="{3F9246C2-DE61-4DB2-94C2-6AC3F94EF29A}" type="pres">
      <dgm:prSet presAssocID="{9921D5F7-CECC-4086-92E5-0287DEDD0C3B}" presName="connectorText" presStyleLbl="sibTrans2D1" presStyleIdx="0" presStyleCnt="5"/>
      <dgm:spPr/>
      <dgm:t>
        <a:bodyPr/>
        <a:lstStyle/>
        <a:p>
          <a:endParaRPr lang="en-US"/>
        </a:p>
      </dgm:t>
    </dgm:pt>
    <dgm:pt modelId="{8F88FCB1-A81E-4009-8E22-9EA474180EA4}" type="pres">
      <dgm:prSet presAssocID="{4D79F42C-CCD4-4808-84F8-E771D4AF353A}" presName="node" presStyleLbl="node1" presStyleIdx="0" presStyleCnt="5">
        <dgm:presLayoutVars>
          <dgm:bulletEnabled val="1"/>
        </dgm:presLayoutVars>
      </dgm:prSet>
      <dgm:spPr/>
      <dgm:t>
        <a:bodyPr/>
        <a:lstStyle/>
        <a:p>
          <a:endParaRPr lang="en-US"/>
        </a:p>
      </dgm:t>
    </dgm:pt>
    <dgm:pt modelId="{338978DE-9CC1-4EE4-A663-C19F0CD3CEF5}" type="pres">
      <dgm:prSet presAssocID="{22847DC5-D5EB-4C25-92CF-9BE409E3CACA}" presName="parTrans" presStyleLbl="sibTrans2D1" presStyleIdx="1" presStyleCnt="5"/>
      <dgm:spPr/>
      <dgm:t>
        <a:bodyPr/>
        <a:lstStyle/>
        <a:p>
          <a:endParaRPr lang="en-US"/>
        </a:p>
      </dgm:t>
    </dgm:pt>
    <dgm:pt modelId="{2EC6E044-0472-4FEE-8E49-4537F892D2E1}" type="pres">
      <dgm:prSet presAssocID="{22847DC5-D5EB-4C25-92CF-9BE409E3CACA}" presName="connectorText" presStyleLbl="sibTrans2D1" presStyleIdx="1" presStyleCnt="5"/>
      <dgm:spPr/>
      <dgm:t>
        <a:bodyPr/>
        <a:lstStyle/>
        <a:p>
          <a:endParaRPr lang="en-US"/>
        </a:p>
      </dgm:t>
    </dgm:pt>
    <dgm:pt modelId="{8F8571CF-EF9E-4C45-95DB-D7BB3657664B}" type="pres">
      <dgm:prSet presAssocID="{6DAC21EB-540D-459C-A174-A253E6203BC8}" presName="node" presStyleLbl="node1" presStyleIdx="1" presStyleCnt="5">
        <dgm:presLayoutVars>
          <dgm:bulletEnabled val="1"/>
        </dgm:presLayoutVars>
      </dgm:prSet>
      <dgm:spPr/>
      <dgm:t>
        <a:bodyPr/>
        <a:lstStyle/>
        <a:p>
          <a:endParaRPr lang="en-US"/>
        </a:p>
      </dgm:t>
    </dgm:pt>
    <dgm:pt modelId="{AD88CD51-7B4C-47F9-BF6E-0F95308979AE}" type="pres">
      <dgm:prSet presAssocID="{ECE3E8B0-5B5D-4BAD-8B83-FB6466A4B70B}" presName="parTrans" presStyleLbl="sibTrans2D1" presStyleIdx="2" presStyleCnt="5"/>
      <dgm:spPr/>
      <dgm:t>
        <a:bodyPr/>
        <a:lstStyle/>
        <a:p>
          <a:endParaRPr lang="en-US"/>
        </a:p>
      </dgm:t>
    </dgm:pt>
    <dgm:pt modelId="{03123CEE-06DF-4569-A183-61492BCF21A7}" type="pres">
      <dgm:prSet presAssocID="{ECE3E8B0-5B5D-4BAD-8B83-FB6466A4B70B}" presName="connectorText" presStyleLbl="sibTrans2D1" presStyleIdx="2" presStyleCnt="5"/>
      <dgm:spPr/>
      <dgm:t>
        <a:bodyPr/>
        <a:lstStyle/>
        <a:p>
          <a:endParaRPr lang="en-US"/>
        </a:p>
      </dgm:t>
    </dgm:pt>
    <dgm:pt modelId="{568ACD0A-F842-4594-BB14-3E95521E4946}" type="pres">
      <dgm:prSet presAssocID="{477BCF25-E8AA-4030-A898-91D377CB7C2B}" presName="node" presStyleLbl="node1" presStyleIdx="2" presStyleCnt="5">
        <dgm:presLayoutVars>
          <dgm:bulletEnabled val="1"/>
        </dgm:presLayoutVars>
      </dgm:prSet>
      <dgm:spPr/>
      <dgm:t>
        <a:bodyPr/>
        <a:lstStyle/>
        <a:p>
          <a:endParaRPr lang="en-US"/>
        </a:p>
      </dgm:t>
    </dgm:pt>
    <dgm:pt modelId="{129BF740-C156-4941-BC9C-19BC6DB55C66}" type="pres">
      <dgm:prSet presAssocID="{44064323-EE46-41F4-945B-2D3914B54035}" presName="parTrans" presStyleLbl="sibTrans2D1" presStyleIdx="3" presStyleCnt="5"/>
      <dgm:spPr/>
      <dgm:t>
        <a:bodyPr/>
        <a:lstStyle/>
        <a:p>
          <a:endParaRPr lang="en-US"/>
        </a:p>
      </dgm:t>
    </dgm:pt>
    <dgm:pt modelId="{5A78E717-0746-4A30-8E9C-E23583D7952A}" type="pres">
      <dgm:prSet presAssocID="{44064323-EE46-41F4-945B-2D3914B54035}" presName="connectorText" presStyleLbl="sibTrans2D1" presStyleIdx="3" presStyleCnt="5"/>
      <dgm:spPr/>
      <dgm:t>
        <a:bodyPr/>
        <a:lstStyle/>
        <a:p>
          <a:endParaRPr lang="en-US"/>
        </a:p>
      </dgm:t>
    </dgm:pt>
    <dgm:pt modelId="{3A3D1A9F-4D47-4F54-9849-ACDFBE51DD5D}" type="pres">
      <dgm:prSet presAssocID="{C972A20E-8749-4BAC-A5E1-D7A0818E0F65}" presName="node" presStyleLbl="node1" presStyleIdx="3" presStyleCnt="5">
        <dgm:presLayoutVars>
          <dgm:bulletEnabled val="1"/>
        </dgm:presLayoutVars>
      </dgm:prSet>
      <dgm:spPr/>
      <dgm:t>
        <a:bodyPr/>
        <a:lstStyle/>
        <a:p>
          <a:endParaRPr lang="en-US"/>
        </a:p>
      </dgm:t>
    </dgm:pt>
    <dgm:pt modelId="{17F7E50F-2FC2-4A7B-9633-C4BBF816F513}" type="pres">
      <dgm:prSet presAssocID="{B2DD9E58-FECC-4335-8730-5D443BC97133}" presName="parTrans" presStyleLbl="sibTrans2D1" presStyleIdx="4" presStyleCnt="5"/>
      <dgm:spPr/>
      <dgm:t>
        <a:bodyPr/>
        <a:lstStyle/>
        <a:p>
          <a:endParaRPr lang="en-US"/>
        </a:p>
      </dgm:t>
    </dgm:pt>
    <dgm:pt modelId="{73816417-5901-4687-BD68-6C1677AA3889}" type="pres">
      <dgm:prSet presAssocID="{B2DD9E58-FECC-4335-8730-5D443BC97133}" presName="connectorText" presStyleLbl="sibTrans2D1" presStyleIdx="4" presStyleCnt="5"/>
      <dgm:spPr/>
      <dgm:t>
        <a:bodyPr/>
        <a:lstStyle/>
        <a:p>
          <a:endParaRPr lang="en-US"/>
        </a:p>
      </dgm:t>
    </dgm:pt>
    <dgm:pt modelId="{F05EBDBF-E390-4BAB-8F86-EB9BF385C28F}" type="pres">
      <dgm:prSet presAssocID="{52FDC5D0-054F-454A-9CDE-2E7E7DFE9229}" presName="node" presStyleLbl="node1" presStyleIdx="4" presStyleCnt="5">
        <dgm:presLayoutVars>
          <dgm:bulletEnabled val="1"/>
        </dgm:presLayoutVars>
      </dgm:prSet>
      <dgm:spPr/>
      <dgm:t>
        <a:bodyPr/>
        <a:lstStyle/>
        <a:p>
          <a:endParaRPr lang="en-US"/>
        </a:p>
      </dgm:t>
    </dgm:pt>
  </dgm:ptLst>
  <dgm:cxnLst>
    <dgm:cxn modelId="{B1F42FB2-6428-4373-8C34-DF3183E56C0A}" type="presOf" srcId="{B2DD9E58-FECC-4335-8730-5D443BC97133}" destId="{17F7E50F-2FC2-4A7B-9633-C4BBF816F513}" srcOrd="0" destOrd="0" presId="urn:microsoft.com/office/officeart/2005/8/layout/radial5"/>
    <dgm:cxn modelId="{72B0ED3F-736A-4E7F-8CEB-6C06A355F905}" type="presOf" srcId="{22847DC5-D5EB-4C25-92CF-9BE409E3CACA}" destId="{2EC6E044-0472-4FEE-8E49-4537F892D2E1}" srcOrd="1" destOrd="0" presId="urn:microsoft.com/office/officeart/2005/8/layout/radial5"/>
    <dgm:cxn modelId="{E9116A4F-35E7-47F6-B641-94CF283CDDA8}" type="presOf" srcId="{52FDC5D0-054F-454A-9CDE-2E7E7DFE9229}" destId="{F05EBDBF-E390-4BAB-8F86-EB9BF385C28F}" srcOrd="0" destOrd="0" presId="urn:microsoft.com/office/officeart/2005/8/layout/radial5"/>
    <dgm:cxn modelId="{D39459D5-C86A-4898-B3B2-CD2B42276CEF}" type="presOf" srcId="{760B4589-E7E8-4927-AAC1-D295612FD26F}" destId="{BCAEBADE-3ACC-4893-8AEF-15B872B4AC38}" srcOrd="0" destOrd="0" presId="urn:microsoft.com/office/officeart/2005/8/layout/radial5"/>
    <dgm:cxn modelId="{992F02DD-8149-4AAE-8093-4FB9D3AF5511}" type="presOf" srcId="{6DAC21EB-540D-459C-A174-A253E6203BC8}" destId="{8F8571CF-EF9E-4C45-95DB-D7BB3657664B}" srcOrd="0" destOrd="0" presId="urn:microsoft.com/office/officeart/2005/8/layout/radial5"/>
    <dgm:cxn modelId="{093030A6-07A0-42E8-B7BD-E06CC2B47501}" type="presOf" srcId="{C972A20E-8749-4BAC-A5E1-D7A0818E0F65}" destId="{3A3D1A9F-4D47-4F54-9849-ACDFBE51DD5D}" srcOrd="0" destOrd="0" presId="urn:microsoft.com/office/officeart/2005/8/layout/radial5"/>
    <dgm:cxn modelId="{B6CB8B37-DBD9-4EF3-9C70-A453B69C766F}" srcId="{760B4589-E7E8-4927-AAC1-D295612FD26F}" destId="{477BCF25-E8AA-4030-A898-91D377CB7C2B}" srcOrd="2" destOrd="0" parTransId="{ECE3E8B0-5B5D-4BAD-8B83-FB6466A4B70B}" sibTransId="{F7E8E879-EC4D-4DE5-8CA9-64BE1EC0AFD9}"/>
    <dgm:cxn modelId="{A36F4C93-F9EA-418C-BD84-66E77D1FC730}" type="presOf" srcId="{44064323-EE46-41F4-945B-2D3914B54035}" destId="{5A78E717-0746-4A30-8E9C-E23583D7952A}" srcOrd="1" destOrd="0" presId="urn:microsoft.com/office/officeart/2005/8/layout/radial5"/>
    <dgm:cxn modelId="{A3F7FA12-AF00-467D-A9B0-49058930EB1D}" type="presOf" srcId="{C6ED9B48-389F-47B4-92FB-8282368BA633}" destId="{F22CED38-B03F-4F21-A09D-3EE89A4A3C53}" srcOrd="0" destOrd="0" presId="urn:microsoft.com/office/officeart/2005/8/layout/radial5"/>
    <dgm:cxn modelId="{C72A3F00-CBEE-4588-9E54-6476FBB6DE21}" srcId="{760B4589-E7E8-4927-AAC1-D295612FD26F}" destId="{52FDC5D0-054F-454A-9CDE-2E7E7DFE9229}" srcOrd="4" destOrd="0" parTransId="{B2DD9E58-FECC-4335-8730-5D443BC97133}" sibTransId="{8DBB7C6B-7EA8-4BFE-A164-9D178BBB61CD}"/>
    <dgm:cxn modelId="{139EC68D-15D8-4C03-A3F9-7D22E0D849EE}" type="presOf" srcId="{477BCF25-E8AA-4030-A898-91D377CB7C2B}" destId="{568ACD0A-F842-4594-BB14-3E95521E4946}" srcOrd="0" destOrd="0" presId="urn:microsoft.com/office/officeart/2005/8/layout/radial5"/>
    <dgm:cxn modelId="{3C9D7026-499A-4E3F-B3E2-226DA10A80DD}" srcId="{760B4589-E7E8-4927-AAC1-D295612FD26F}" destId="{C972A20E-8749-4BAC-A5E1-D7A0818E0F65}" srcOrd="3" destOrd="0" parTransId="{44064323-EE46-41F4-945B-2D3914B54035}" sibTransId="{EABF45A4-E68E-4A51-854F-31E80D0822F7}"/>
    <dgm:cxn modelId="{137D1983-CA10-40E5-95C5-34A09C161FDB}" type="presOf" srcId="{4D79F42C-CCD4-4808-84F8-E771D4AF353A}" destId="{8F88FCB1-A81E-4009-8E22-9EA474180EA4}" srcOrd="0" destOrd="0" presId="urn:microsoft.com/office/officeart/2005/8/layout/radial5"/>
    <dgm:cxn modelId="{B264E86D-6B3E-4A25-B905-A7E07BECB823}" srcId="{760B4589-E7E8-4927-AAC1-D295612FD26F}" destId="{6DAC21EB-540D-459C-A174-A253E6203BC8}" srcOrd="1" destOrd="0" parTransId="{22847DC5-D5EB-4C25-92CF-9BE409E3CACA}" sibTransId="{591B9208-0D54-4930-9E8B-5B87429AAFD4}"/>
    <dgm:cxn modelId="{50CF5A41-2326-4251-A768-9D67CEE0A1C2}" type="presOf" srcId="{44064323-EE46-41F4-945B-2D3914B54035}" destId="{129BF740-C156-4941-BC9C-19BC6DB55C66}" srcOrd="0" destOrd="0" presId="urn:microsoft.com/office/officeart/2005/8/layout/radial5"/>
    <dgm:cxn modelId="{E22885B7-5403-49E1-99B5-7E125A18F220}" srcId="{760B4589-E7E8-4927-AAC1-D295612FD26F}" destId="{4D79F42C-CCD4-4808-84F8-E771D4AF353A}" srcOrd="0" destOrd="0" parTransId="{9921D5F7-CECC-4086-92E5-0287DEDD0C3B}" sibTransId="{657EC5A9-F63C-4C2E-8B45-2E75B79F338A}"/>
    <dgm:cxn modelId="{B5703EEE-99E0-400A-B7E7-8F33430424C2}" type="presOf" srcId="{ECE3E8B0-5B5D-4BAD-8B83-FB6466A4B70B}" destId="{AD88CD51-7B4C-47F9-BF6E-0F95308979AE}" srcOrd="0" destOrd="0" presId="urn:microsoft.com/office/officeart/2005/8/layout/radial5"/>
    <dgm:cxn modelId="{A65EBAB3-445D-4BE5-9A4F-D4869CDE6978}" type="presOf" srcId="{B2DD9E58-FECC-4335-8730-5D443BC97133}" destId="{73816417-5901-4687-BD68-6C1677AA3889}" srcOrd="1" destOrd="0" presId="urn:microsoft.com/office/officeart/2005/8/layout/radial5"/>
    <dgm:cxn modelId="{C65A57EE-FB45-4007-A8AA-8132FDF40C41}" type="presOf" srcId="{ECE3E8B0-5B5D-4BAD-8B83-FB6466A4B70B}" destId="{03123CEE-06DF-4569-A183-61492BCF21A7}" srcOrd="1" destOrd="0" presId="urn:microsoft.com/office/officeart/2005/8/layout/radial5"/>
    <dgm:cxn modelId="{ADCF5B84-6B1F-4AF1-8389-D361F8190C2A}" type="presOf" srcId="{9921D5F7-CECC-4086-92E5-0287DEDD0C3B}" destId="{9E71103C-09C1-4FD0-9A48-03BCF8C31732}" srcOrd="0" destOrd="0" presId="urn:microsoft.com/office/officeart/2005/8/layout/radial5"/>
    <dgm:cxn modelId="{46D43300-2544-4BFB-82AB-D38051E23B4F}" srcId="{C6ED9B48-389F-47B4-92FB-8282368BA633}" destId="{760B4589-E7E8-4927-AAC1-D295612FD26F}" srcOrd="0" destOrd="0" parTransId="{0A8EBE16-D0D5-41E3-B408-476B81C4B1E2}" sibTransId="{F3C6D0AA-8623-477C-9951-5FA8521F7F75}"/>
    <dgm:cxn modelId="{F2C82782-3A0E-4FDC-9AC4-25D1697286D8}" type="presOf" srcId="{9921D5F7-CECC-4086-92E5-0287DEDD0C3B}" destId="{3F9246C2-DE61-4DB2-94C2-6AC3F94EF29A}" srcOrd="1" destOrd="0" presId="urn:microsoft.com/office/officeart/2005/8/layout/radial5"/>
    <dgm:cxn modelId="{30CBABB4-D335-4A30-A954-0FDF75AF4FC1}" type="presOf" srcId="{22847DC5-D5EB-4C25-92CF-9BE409E3CACA}" destId="{338978DE-9CC1-4EE4-A663-C19F0CD3CEF5}" srcOrd="0" destOrd="0" presId="urn:microsoft.com/office/officeart/2005/8/layout/radial5"/>
    <dgm:cxn modelId="{6994050D-E426-496B-8E63-3A6AD3ED0A7A}" type="presParOf" srcId="{F22CED38-B03F-4F21-A09D-3EE89A4A3C53}" destId="{BCAEBADE-3ACC-4893-8AEF-15B872B4AC38}" srcOrd="0" destOrd="0" presId="urn:microsoft.com/office/officeart/2005/8/layout/radial5"/>
    <dgm:cxn modelId="{B93373BB-2F8F-4F66-9BA7-DB6EB81A3D2A}" type="presParOf" srcId="{F22CED38-B03F-4F21-A09D-3EE89A4A3C53}" destId="{9E71103C-09C1-4FD0-9A48-03BCF8C31732}" srcOrd="1" destOrd="0" presId="urn:microsoft.com/office/officeart/2005/8/layout/radial5"/>
    <dgm:cxn modelId="{C0F8328B-9FC9-445F-A52E-8B223662EF40}" type="presParOf" srcId="{9E71103C-09C1-4FD0-9A48-03BCF8C31732}" destId="{3F9246C2-DE61-4DB2-94C2-6AC3F94EF29A}" srcOrd="0" destOrd="0" presId="urn:microsoft.com/office/officeart/2005/8/layout/radial5"/>
    <dgm:cxn modelId="{175C7A4F-53C9-4DCE-A3E3-BC936EC1E453}" type="presParOf" srcId="{F22CED38-B03F-4F21-A09D-3EE89A4A3C53}" destId="{8F88FCB1-A81E-4009-8E22-9EA474180EA4}" srcOrd="2" destOrd="0" presId="urn:microsoft.com/office/officeart/2005/8/layout/radial5"/>
    <dgm:cxn modelId="{2B20347C-16EC-4905-8B66-405393BC0F52}" type="presParOf" srcId="{F22CED38-B03F-4F21-A09D-3EE89A4A3C53}" destId="{338978DE-9CC1-4EE4-A663-C19F0CD3CEF5}" srcOrd="3" destOrd="0" presId="urn:microsoft.com/office/officeart/2005/8/layout/radial5"/>
    <dgm:cxn modelId="{E5D86807-3D4E-4EBF-9C12-B9205FDF4EA1}" type="presParOf" srcId="{338978DE-9CC1-4EE4-A663-C19F0CD3CEF5}" destId="{2EC6E044-0472-4FEE-8E49-4537F892D2E1}" srcOrd="0" destOrd="0" presId="urn:microsoft.com/office/officeart/2005/8/layout/radial5"/>
    <dgm:cxn modelId="{D028263E-F0CC-46FA-8C06-269358AFB201}" type="presParOf" srcId="{F22CED38-B03F-4F21-A09D-3EE89A4A3C53}" destId="{8F8571CF-EF9E-4C45-95DB-D7BB3657664B}" srcOrd="4" destOrd="0" presId="urn:microsoft.com/office/officeart/2005/8/layout/radial5"/>
    <dgm:cxn modelId="{C29C1CC4-4C5C-428B-965B-4ECD38546549}" type="presParOf" srcId="{F22CED38-B03F-4F21-A09D-3EE89A4A3C53}" destId="{AD88CD51-7B4C-47F9-BF6E-0F95308979AE}" srcOrd="5" destOrd="0" presId="urn:microsoft.com/office/officeart/2005/8/layout/radial5"/>
    <dgm:cxn modelId="{0EB53E9A-3417-4C5F-9B25-2D3E0BF699A4}" type="presParOf" srcId="{AD88CD51-7B4C-47F9-BF6E-0F95308979AE}" destId="{03123CEE-06DF-4569-A183-61492BCF21A7}" srcOrd="0" destOrd="0" presId="urn:microsoft.com/office/officeart/2005/8/layout/radial5"/>
    <dgm:cxn modelId="{A1D8BCAF-5092-40DD-A3C4-BB48FC8DF0F6}" type="presParOf" srcId="{F22CED38-B03F-4F21-A09D-3EE89A4A3C53}" destId="{568ACD0A-F842-4594-BB14-3E95521E4946}" srcOrd="6" destOrd="0" presId="urn:microsoft.com/office/officeart/2005/8/layout/radial5"/>
    <dgm:cxn modelId="{E386EFD2-F42B-49B5-9E3A-FEBF47CFBD95}" type="presParOf" srcId="{F22CED38-B03F-4F21-A09D-3EE89A4A3C53}" destId="{129BF740-C156-4941-BC9C-19BC6DB55C66}" srcOrd="7" destOrd="0" presId="urn:microsoft.com/office/officeart/2005/8/layout/radial5"/>
    <dgm:cxn modelId="{8F5D84DD-8623-42C9-9006-AA088BAEE711}" type="presParOf" srcId="{129BF740-C156-4941-BC9C-19BC6DB55C66}" destId="{5A78E717-0746-4A30-8E9C-E23583D7952A}" srcOrd="0" destOrd="0" presId="urn:microsoft.com/office/officeart/2005/8/layout/radial5"/>
    <dgm:cxn modelId="{81917866-71F6-4C97-B52D-FD0991D47F38}" type="presParOf" srcId="{F22CED38-B03F-4F21-A09D-3EE89A4A3C53}" destId="{3A3D1A9F-4D47-4F54-9849-ACDFBE51DD5D}" srcOrd="8" destOrd="0" presId="urn:microsoft.com/office/officeart/2005/8/layout/radial5"/>
    <dgm:cxn modelId="{C700BD27-F268-4398-837B-41CF5E479336}" type="presParOf" srcId="{F22CED38-B03F-4F21-A09D-3EE89A4A3C53}" destId="{17F7E50F-2FC2-4A7B-9633-C4BBF816F513}" srcOrd="9" destOrd="0" presId="urn:microsoft.com/office/officeart/2005/8/layout/radial5"/>
    <dgm:cxn modelId="{C2AC7D0F-15BC-44AE-9DF0-DBD5EF1B603E}" type="presParOf" srcId="{17F7E50F-2FC2-4A7B-9633-C4BBF816F513}" destId="{73816417-5901-4687-BD68-6C1677AA3889}" srcOrd="0" destOrd="0" presId="urn:microsoft.com/office/officeart/2005/8/layout/radial5"/>
    <dgm:cxn modelId="{1348A8AF-3780-4F26-BE24-774257A296A2}" type="presParOf" srcId="{F22CED38-B03F-4F21-A09D-3EE89A4A3C53}" destId="{F05EBDBF-E390-4BAB-8F86-EB9BF385C28F}" srcOrd="10"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6CDBE5F-7238-47F5-ADD1-5618D69CE252}" type="doc">
      <dgm:prSet loTypeId="urn:microsoft.com/office/officeart/2005/8/layout/chevron2" loCatId="process" qsTypeId="urn:microsoft.com/office/officeart/2005/8/quickstyle/simple5" qsCatId="simple" csTypeId="urn:microsoft.com/office/officeart/2005/8/colors/accent1_2" csCatId="accent1" phldr="1"/>
      <dgm:spPr/>
      <dgm:t>
        <a:bodyPr/>
        <a:lstStyle/>
        <a:p>
          <a:endParaRPr lang="en-US"/>
        </a:p>
      </dgm:t>
    </dgm:pt>
    <dgm:pt modelId="{22E8140E-6913-458C-8ACB-2CD43AB31649}">
      <dgm:prSet/>
      <dgm:spPr/>
      <dgm:t>
        <a:bodyPr/>
        <a:lstStyle/>
        <a:p>
          <a:pPr rtl="0"/>
          <a:r>
            <a:rPr lang="en-US" smtClean="0"/>
            <a:t>Manufacturer</a:t>
          </a:r>
          <a:endParaRPr lang="en-US"/>
        </a:p>
      </dgm:t>
    </dgm:pt>
    <dgm:pt modelId="{5644B54C-1010-402A-AB42-C7BC4EBF08EE}" type="parTrans" cxnId="{092C0C35-735D-4E7D-9123-B9A7FC6A48A7}">
      <dgm:prSet/>
      <dgm:spPr/>
      <dgm:t>
        <a:bodyPr/>
        <a:lstStyle/>
        <a:p>
          <a:endParaRPr lang="en-US"/>
        </a:p>
      </dgm:t>
    </dgm:pt>
    <dgm:pt modelId="{A6321E0A-330C-4F63-A9DC-DA647549E757}" type="sibTrans" cxnId="{092C0C35-735D-4E7D-9123-B9A7FC6A48A7}">
      <dgm:prSet/>
      <dgm:spPr/>
      <dgm:t>
        <a:bodyPr/>
        <a:lstStyle/>
        <a:p>
          <a:endParaRPr lang="en-US"/>
        </a:p>
      </dgm:t>
    </dgm:pt>
    <dgm:pt modelId="{DE62D970-5510-410D-A006-EBD59323E7CE}">
      <dgm:prSet/>
      <dgm:spPr/>
      <dgm:t>
        <a:bodyPr/>
        <a:lstStyle/>
        <a:p>
          <a:pPr rtl="0"/>
          <a:r>
            <a:rPr lang="en-US" dirty="0" smtClean="0"/>
            <a:t>Input Credit of Goods+ services</a:t>
          </a:r>
          <a:endParaRPr lang="en-US" dirty="0"/>
        </a:p>
      </dgm:t>
    </dgm:pt>
    <dgm:pt modelId="{8308EF56-1C1E-4F6A-8B16-EB37C350003A}" type="parTrans" cxnId="{4EDBC800-0734-4F02-8A41-FBA5CAF5B127}">
      <dgm:prSet/>
      <dgm:spPr/>
      <dgm:t>
        <a:bodyPr/>
        <a:lstStyle/>
        <a:p>
          <a:endParaRPr lang="en-US"/>
        </a:p>
      </dgm:t>
    </dgm:pt>
    <dgm:pt modelId="{CDEB8489-6925-4138-9B6E-ADD7D9CF7AC8}" type="sibTrans" cxnId="{4EDBC800-0734-4F02-8A41-FBA5CAF5B127}">
      <dgm:prSet/>
      <dgm:spPr/>
      <dgm:t>
        <a:bodyPr/>
        <a:lstStyle/>
        <a:p>
          <a:endParaRPr lang="en-US"/>
        </a:p>
      </dgm:t>
    </dgm:pt>
    <dgm:pt modelId="{3C395CDE-262E-410C-B9A9-E66A057802C9}">
      <dgm:prSet/>
      <dgm:spPr/>
      <dgm:t>
        <a:bodyPr/>
        <a:lstStyle/>
        <a:p>
          <a:pPr rtl="0"/>
          <a:r>
            <a:rPr lang="en-US" dirty="0" smtClean="0"/>
            <a:t>After taking set off of Input credit, pay the Output Liability on value addition </a:t>
          </a:r>
          <a:endParaRPr lang="en-US" dirty="0"/>
        </a:p>
      </dgm:t>
    </dgm:pt>
    <dgm:pt modelId="{1D976855-2A5C-4729-B159-2B2ADFB0F181}" type="parTrans" cxnId="{C4842B86-7745-4884-9E0F-34D589069A67}">
      <dgm:prSet/>
      <dgm:spPr/>
      <dgm:t>
        <a:bodyPr/>
        <a:lstStyle/>
        <a:p>
          <a:endParaRPr lang="en-US"/>
        </a:p>
      </dgm:t>
    </dgm:pt>
    <dgm:pt modelId="{1AD5B7BA-07A5-42D5-8277-8775E3382EE1}" type="sibTrans" cxnId="{C4842B86-7745-4884-9E0F-34D589069A67}">
      <dgm:prSet/>
      <dgm:spPr/>
      <dgm:t>
        <a:bodyPr/>
        <a:lstStyle/>
        <a:p>
          <a:endParaRPr lang="en-US"/>
        </a:p>
      </dgm:t>
    </dgm:pt>
    <dgm:pt modelId="{897E3774-C4F9-4ED7-828C-7FEE4182A981}">
      <dgm:prSet/>
      <dgm:spPr/>
      <dgm:t>
        <a:bodyPr/>
        <a:lstStyle/>
        <a:p>
          <a:pPr rtl="0"/>
          <a:r>
            <a:rPr lang="en-US" dirty="0" smtClean="0"/>
            <a:t>Wholesaler</a:t>
          </a:r>
          <a:endParaRPr lang="en-US" dirty="0"/>
        </a:p>
      </dgm:t>
    </dgm:pt>
    <dgm:pt modelId="{9D666388-109A-444C-8B92-A59173F4BAF6}" type="parTrans" cxnId="{4ADE34C3-4B20-4724-8D26-39071EC5A07A}">
      <dgm:prSet/>
      <dgm:spPr/>
      <dgm:t>
        <a:bodyPr/>
        <a:lstStyle/>
        <a:p>
          <a:endParaRPr lang="en-US"/>
        </a:p>
      </dgm:t>
    </dgm:pt>
    <dgm:pt modelId="{B226DFBE-A3C5-40E9-85AE-35CBAB2C32BB}" type="sibTrans" cxnId="{4ADE34C3-4B20-4724-8D26-39071EC5A07A}">
      <dgm:prSet/>
      <dgm:spPr/>
      <dgm:t>
        <a:bodyPr/>
        <a:lstStyle/>
        <a:p>
          <a:endParaRPr lang="en-US"/>
        </a:p>
      </dgm:t>
    </dgm:pt>
    <dgm:pt modelId="{9EB639A1-CAC8-4D26-AD88-0A29B67AAE5F}">
      <dgm:prSet/>
      <dgm:spPr/>
      <dgm:t>
        <a:bodyPr/>
        <a:lstStyle/>
        <a:p>
          <a:pPr rtl="0"/>
          <a:r>
            <a:rPr lang="en-US" dirty="0" smtClean="0"/>
            <a:t>Input Credit of Goods+ services from manufacturer</a:t>
          </a:r>
          <a:endParaRPr lang="en-US" dirty="0"/>
        </a:p>
      </dgm:t>
    </dgm:pt>
    <dgm:pt modelId="{534ABD4F-5A3C-4A8E-AF26-2C14924AE235}" type="parTrans" cxnId="{9D82346C-9CD0-4DEF-A466-0929C33FFFF5}">
      <dgm:prSet/>
      <dgm:spPr/>
      <dgm:t>
        <a:bodyPr/>
        <a:lstStyle/>
        <a:p>
          <a:endParaRPr lang="en-US"/>
        </a:p>
      </dgm:t>
    </dgm:pt>
    <dgm:pt modelId="{64242E19-56D0-4713-BA0E-5410F11829F4}" type="sibTrans" cxnId="{9D82346C-9CD0-4DEF-A466-0929C33FFFF5}">
      <dgm:prSet/>
      <dgm:spPr/>
      <dgm:t>
        <a:bodyPr/>
        <a:lstStyle/>
        <a:p>
          <a:endParaRPr lang="en-US"/>
        </a:p>
      </dgm:t>
    </dgm:pt>
    <dgm:pt modelId="{73C90AB5-2EBC-4211-9D47-09D502322A22}">
      <dgm:prSet/>
      <dgm:spPr/>
      <dgm:t>
        <a:bodyPr/>
        <a:lstStyle/>
        <a:p>
          <a:pPr rtl="0"/>
          <a:r>
            <a:rPr lang="en-US" dirty="0" smtClean="0"/>
            <a:t>After taking set off of Input credit, pay the Output Liability on value addition  </a:t>
          </a:r>
          <a:endParaRPr lang="en-US" dirty="0"/>
        </a:p>
      </dgm:t>
    </dgm:pt>
    <dgm:pt modelId="{AAD23E2A-0147-49F0-A661-956E8912BDB4}" type="parTrans" cxnId="{104528DF-83AE-49B7-9492-065032720137}">
      <dgm:prSet/>
      <dgm:spPr/>
      <dgm:t>
        <a:bodyPr/>
        <a:lstStyle/>
        <a:p>
          <a:endParaRPr lang="en-US"/>
        </a:p>
      </dgm:t>
    </dgm:pt>
    <dgm:pt modelId="{5C81A3CB-9B11-4201-B424-865EC3E72766}" type="sibTrans" cxnId="{104528DF-83AE-49B7-9492-065032720137}">
      <dgm:prSet/>
      <dgm:spPr/>
      <dgm:t>
        <a:bodyPr/>
        <a:lstStyle/>
        <a:p>
          <a:endParaRPr lang="en-US"/>
        </a:p>
      </dgm:t>
    </dgm:pt>
    <dgm:pt modelId="{23075DD7-FFEA-42DF-9F30-115EAC38D156}">
      <dgm:prSet/>
      <dgm:spPr/>
      <dgm:t>
        <a:bodyPr/>
        <a:lstStyle/>
        <a:p>
          <a:pPr rtl="0"/>
          <a:r>
            <a:rPr lang="en-US" dirty="0" smtClean="0"/>
            <a:t>Retailer</a:t>
          </a:r>
          <a:endParaRPr lang="en-US" dirty="0"/>
        </a:p>
      </dgm:t>
    </dgm:pt>
    <dgm:pt modelId="{AF268496-9DE2-42D5-A8A0-7BF31B2850E8}" type="parTrans" cxnId="{E3BBD3A7-AF10-405A-89A1-E1CF77E7FB7F}">
      <dgm:prSet/>
      <dgm:spPr/>
      <dgm:t>
        <a:bodyPr/>
        <a:lstStyle/>
        <a:p>
          <a:endParaRPr lang="en-US"/>
        </a:p>
      </dgm:t>
    </dgm:pt>
    <dgm:pt modelId="{04E2FC59-51A7-4FA9-80D7-04F8992D7F88}" type="sibTrans" cxnId="{E3BBD3A7-AF10-405A-89A1-E1CF77E7FB7F}">
      <dgm:prSet/>
      <dgm:spPr/>
      <dgm:t>
        <a:bodyPr/>
        <a:lstStyle/>
        <a:p>
          <a:endParaRPr lang="en-US"/>
        </a:p>
      </dgm:t>
    </dgm:pt>
    <dgm:pt modelId="{CF96BC7F-AA14-4581-9495-89CE29CFC83D}">
      <dgm:prSet/>
      <dgm:spPr/>
      <dgm:t>
        <a:bodyPr/>
        <a:lstStyle/>
        <a:p>
          <a:pPr rtl="0"/>
          <a:r>
            <a:rPr lang="en-US" dirty="0" smtClean="0"/>
            <a:t>Input Credit of Goods+ services from wholesaler</a:t>
          </a:r>
          <a:endParaRPr lang="en-US" dirty="0"/>
        </a:p>
      </dgm:t>
    </dgm:pt>
    <dgm:pt modelId="{9F39381B-7BE3-4857-9FE9-5545CF12D683}" type="parTrans" cxnId="{4C822507-3995-4973-8E2C-A2E4FB99B532}">
      <dgm:prSet/>
      <dgm:spPr/>
      <dgm:t>
        <a:bodyPr/>
        <a:lstStyle/>
        <a:p>
          <a:endParaRPr lang="en-US"/>
        </a:p>
      </dgm:t>
    </dgm:pt>
    <dgm:pt modelId="{84C2F928-6866-4E55-B799-0E3F23007798}" type="sibTrans" cxnId="{4C822507-3995-4973-8E2C-A2E4FB99B532}">
      <dgm:prSet/>
      <dgm:spPr/>
      <dgm:t>
        <a:bodyPr/>
        <a:lstStyle/>
        <a:p>
          <a:endParaRPr lang="en-US"/>
        </a:p>
      </dgm:t>
    </dgm:pt>
    <dgm:pt modelId="{8ADD2DFA-AB4F-4FC9-B1B6-249827C96392}">
      <dgm:prSet/>
      <dgm:spPr/>
      <dgm:t>
        <a:bodyPr/>
        <a:lstStyle/>
        <a:p>
          <a:pPr rtl="0"/>
          <a:r>
            <a:rPr lang="en-US" dirty="0" smtClean="0"/>
            <a:t>After taking set off of Input credit, pay the Output Liability  on value addition </a:t>
          </a:r>
          <a:endParaRPr lang="en-US" dirty="0"/>
        </a:p>
      </dgm:t>
    </dgm:pt>
    <dgm:pt modelId="{78708B36-764B-4F7C-9FBF-2370C8A9884A}" type="parTrans" cxnId="{590A6F9D-3E1C-4020-A639-0D0D6B844322}">
      <dgm:prSet/>
      <dgm:spPr/>
      <dgm:t>
        <a:bodyPr/>
        <a:lstStyle/>
        <a:p>
          <a:endParaRPr lang="en-US"/>
        </a:p>
      </dgm:t>
    </dgm:pt>
    <dgm:pt modelId="{AF4210E3-8D6D-427D-871C-20C783CD9A35}" type="sibTrans" cxnId="{590A6F9D-3E1C-4020-A639-0D0D6B844322}">
      <dgm:prSet/>
      <dgm:spPr/>
      <dgm:t>
        <a:bodyPr/>
        <a:lstStyle/>
        <a:p>
          <a:endParaRPr lang="en-US"/>
        </a:p>
      </dgm:t>
    </dgm:pt>
    <dgm:pt modelId="{E4E7D011-1467-4594-BB7E-301CBA273BD9}">
      <dgm:prSet/>
      <dgm:spPr/>
      <dgm:t>
        <a:bodyPr/>
        <a:lstStyle/>
        <a:p>
          <a:pPr rtl="0"/>
          <a:r>
            <a:rPr lang="en-US" dirty="0" smtClean="0"/>
            <a:t>Consumer</a:t>
          </a:r>
          <a:endParaRPr lang="en-US" dirty="0"/>
        </a:p>
      </dgm:t>
    </dgm:pt>
    <dgm:pt modelId="{AD592865-3F1A-427C-A721-7E98EC458AAF}" type="parTrans" cxnId="{97C3AF15-7D85-41CB-B119-DDBFE4A6BB5D}">
      <dgm:prSet/>
      <dgm:spPr/>
      <dgm:t>
        <a:bodyPr/>
        <a:lstStyle/>
        <a:p>
          <a:endParaRPr lang="en-US"/>
        </a:p>
      </dgm:t>
    </dgm:pt>
    <dgm:pt modelId="{7D0DC68A-CB09-4FD9-9ECF-D639B8898AA5}" type="sibTrans" cxnId="{97C3AF15-7D85-41CB-B119-DDBFE4A6BB5D}">
      <dgm:prSet/>
      <dgm:spPr/>
      <dgm:t>
        <a:bodyPr/>
        <a:lstStyle/>
        <a:p>
          <a:endParaRPr lang="en-US"/>
        </a:p>
      </dgm:t>
    </dgm:pt>
    <dgm:pt modelId="{A74DE872-77FB-4D96-BAEC-1FE2A7406FA3}">
      <dgm:prSet/>
      <dgm:spPr/>
      <dgm:t>
        <a:bodyPr/>
        <a:lstStyle/>
        <a:p>
          <a:pPr rtl="0"/>
          <a:endParaRPr lang="en-US" dirty="0"/>
        </a:p>
      </dgm:t>
    </dgm:pt>
    <dgm:pt modelId="{7404FFDA-6548-44F9-B1EA-D14DCC55B568}" type="parTrans" cxnId="{7616E388-0C82-422A-BC30-847442DDA110}">
      <dgm:prSet/>
      <dgm:spPr/>
      <dgm:t>
        <a:bodyPr/>
        <a:lstStyle/>
        <a:p>
          <a:endParaRPr lang="en-US"/>
        </a:p>
      </dgm:t>
    </dgm:pt>
    <dgm:pt modelId="{D7384B1E-19C1-490C-8AAB-FA083CD8EDD4}" type="sibTrans" cxnId="{7616E388-0C82-422A-BC30-847442DDA110}">
      <dgm:prSet/>
      <dgm:spPr/>
      <dgm:t>
        <a:bodyPr/>
        <a:lstStyle/>
        <a:p>
          <a:endParaRPr lang="en-US"/>
        </a:p>
      </dgm:t>
    </dgm:pt>
    <dgm:pt modelId="{952CBC81-AB62-4386-A9BF-CE0FA3949601}">
      <dgm:prSet/>
      <dgm:spPr/>
      <dgm:t>
        <a:bodyPr/>
        <a:lstStyle/>
        <a:p>
          <a:pPr rtl="0"/>
          <a:r>
            <a:rPr lang="en-US" dirty="0" smtClean="0"/>
            <a:t> Ultimate Output Liability recovered from consumer </a:t>
          </a:r>
          <a:endParaRPr lang="en-US" dirty="0"/>
        </a:p>
      </dgm:t>
    </dgm:pt>
    <dgm:pt modelId="{E595EE3B-7DC8-42FE-BE69-CB37F80238EA}" type="parTrans" cxnId="{490D252C-79FC-4609-A571-4A1BF699A799}">
      <dgm:prSet/>
      <dgm:spPr/>
      <dgm:t>
        <a:bodyPr/>
        <a:lstStyle/>
        <a:p>
          <a:endParaRPr lang="en-US"/>
        </a:p>
      </dgm:t>
    </dgm:pt>
    <dgm:pt modelId="{FD3868D3-D584-44F0-832C-98613805C42E}" type="sibTrans" cxnId="{490D252C-79FC-4609-A571-4A1BF699A799}">
      <dgm:prSet/>
      <dgm:spPr/>
      <dgm:t>
        <a:bodyPr/>
        <a:lstStyle/>
        <a:p>
          <a:endParaRPr lang="en-US"/>
        </a:p>
      </dgm:t>
    </dgm:pt>
    <dgm:pt modelId="{6C8FBC0A-1452-4912-950A-C9178366CE9D}" type="pres">
      <dgm:prSet presAssocID="{C6CDBE5F-7238-47F5-ADD1-5618D69CE252}" presName="linearFlow" presStyleCnt="0">
        <dgm:presLayoutVars>
          <dgm:dir/>
          <dgm:animLvl val="lvl"/>
          <dgm:resizeHandles val="exact"/>
        </dgm:presLayoutVars>
      </dgm:prSet>
      <dgm:spPr/>
      <dgm:t>
        <a:bodyPr/>
        <a:lstStyle/>
        <a:p>
          <a:endParaRPr lang="en-US"/>
        </a:p>
      </dgm:t>
    </dgm:pt>
    <dgm:pt modelId="{D80BFE1D-53CD-40E1-89F5-D9A2EB82AB72}" type="pres">
      <dgm:prSet presAssocID="{22E8140E-6913-458C-8ACB-2CD43AB31649}" presName="composite" presStyleCnt="0"/>
      <dgm:spPr/>
      <dgm:t>
        <a:bodyPr/>
        <a:lstStyle/>
        <a:p>
          <a:endParaRPr lang="en-US"/>
        </a:p>
      </dgm:t>
    </dgm:pt>
    <dgm:pt modelId="{A076A4D0-C2F2-49E2-95A5-919C79E0B942}" type="pres">
      <dgm:prSet presAssocID="{22E8140E-6913-458C-8ACB-2CD43AB31649}" presName="parentText" presStyleLbl="alignNode1" presStyleIdx="0" presStyleCnt="4">
        <dgm:presLayoutVars>
          <dgm:chMax val="1"/>
          <dgm:bulletEnabled val="1"/>
        </dgm:presLayoutVars>
      </dgm:prSet>
      <dgm:spPr/>
      <dgm:t>
        <a:bodyPr/>
        <a:lstStyle/>
        <a:p>
          <a:endParaRPr lang="en-US"/>
        </a:p>
      </dgm:t>
    </dgm:pt>
    <dgm:pt modelId="{249D7C6C-B663-4B83-9F4D-D6A63521FB4E}" type="pres">
      <dgm:prSet presAssocID="{22E8140E-6913-458C-8ACB-2CD43AB31649}" presName="descendantText" presStyleLbl="alignAcc1" presStyleIdx="0" presStyleCnt="4">
        <dgm:presLayoutVars>
          <dgm:bulletEnabled val="1"/>
        </dgm:presLayoutVars>
      </dgm:prSet>
      <dgm:spPr/>
      <dgm:t>
        <a:bodyPr/>
        <a:lstStyle/>
        <a:p>
          <a:endParaRPr lang="en-US"/>
        </a:p>
      </dgm:t>
    </dgm:pt>
    <dgm:pt modelId="{6E7F3A88-7FF3-4B8B-AF81-645501E0FE68}" type="pres">
      <dgm:prSet presAssocID="{A6321E0A-330C-4F63-A9DC-DA647549E757}" presName="sp" presStyleCnt="0"/>
      <dgm:spPr/>
      <dgm:t>
        <a:bodyPr/>
        <a:lstStyle/>
        <a:p>
          <a:endParaRPr lang="en-US"/>
        </a:p>
      </dgm:t>
    </dgm:pt>
    <dgm:pt modelId="{E15C34F4-FA9F-4707-8DA8-B5AE6A1DF794}" type="pres">
      <dgm:prSet presAssocID="{897E3774-C4F9-4ED7-828C-7FEE4182A981}" presName="composite" presStyleCnt="0"/>
      <dgm:spPr/>
      <dgm:t>
        <a:bodyPr/>
        <a:lstStyle/>
        <a:p>
          <a:endParaRPr lang="en-US"/>
        </a:p>
      </dgm:t>
    </dgm:pt>
    <dgm:pt modelId="{D4208AC2-4298-4491-9AA6-FE0ED063D7EA}" type="pres">
      <dgm:prSet presAssocID="{897E3774-C4F9-4ED7-828C-7FEE4182A981}" presName="parentText" presStyleLbl="alignNode1" presStyleIdx="1" presStyleCnt="4">
        <dgm:presLayoutVars>
          <dgm:chMax val="1"/>
          <dgm:bulletEnabled val="1"/>
        </dgm:presLayoutVars>
      </dgm:prSet>
      <dgm:spPr/>
      <dgm:t>
        <a:bodyPr/>
        <a:lstStyle/>
        <a:p>
          <a:endParaRPr lang="en-US"/>
        </a:p>
      </dgm:t>
    </dgm:pt>
    <dgm:pt modelId="{FDCB5C0B-1955-495A-87C5-B0FD5D1CE2B6}" type="pres">
      <dgm:prSet presAssocID="{897E3774-C4F9-4ED7-828C-7FEE4182A981}" presName="descendantText" presStyleLbl="alignAcc1" presStyleIdx="1" presStyleCnt="4">
        <dgm:presLayoutVars>
          <dgm:bulletEnabled val="1"/>
        </dgm:presLayoutVars>
      </dgm:prSet>
      <dgm:spPr/>
      <dgm:t>
        <a:bodyPr/>
        <a:lstStyle/>
        <a:p>
          <a:endParaRPr lang="en-US"/>
        </a:p>
      </dgm:t>
    </dgm:pt>
    <dgm:pt modelId="{FCB46A2C-BD98-4638-BF0D-0FC13C88CE13}" type="pres">
      <dgm:prSet presAssocID="{B226DFBE-A3C5-40E9-85AE-35CBAB2C32BB}" presName="sp" presStyleCnt="0"/>
      <dgm:spPr/>
      <dgm:t>
        <a:bodyPr/>
        <a:lstStyle/>
        <a:p>
          <a:endParaRPr lang="en-US"/>
        </a:p>
      </dgm:t>
    </dgm:pt>
    <dgm:pt modelId="{A42A038B-B730-4349-9D42-BDD1DA60FAAF}" type="pres">
      <dgm:prSet presAssocID="{23075DD7-FFEA-42DF-9F30-115EAC38D156}" presName="composite" presStyleCnt="0"/>
      <dgm:spPr/>
      <dgm:t>
        <a:bodyPr/>
        <a:lstStyle/>
        <a:p>
          <a:endParaRPr lang="en-US"/>
        </a:p>
      </dgm:t>
    </dgm:pt>
    <dgm:pt modelId="{7E05F8D6-8C29-4B45-B1A4-D27C39741595}" type="pres">
      <dgm:prSet presAssocID="{23075DD7-FFEA-42DF-9F30-115EAC38D156}" presName="parentText" presStyleLbl="alignNode1" presStyleIdx="2" presStyleCnt="4">
        <dgm:presLayoutVars>
          <dgm:chMax val="1"/>
          <dgm:bulletEnabled val="1"/>
        </dgm:presLayoutVars>
      </dgm:prSet>
      <dgm:spPr/>
      <dgm:t>
        <a:bodyPr/>
        <a:lstStyle/>
        <a:p>
          <a:endParaRPr lang="en-US"/>
        </a:p>
      </dgm:t>
    </dgm:pt>
    <dgm:pt modelId="{23D152FB-B05F-46CB-83CE-CC82C8BA87CD}" type="pres">
      <dgm:prSet presAssocID="{23075DD7-FFEA-42DF-9F30-115EAC38D156}" presName="descendantText" presStyleLbl="alignAcc1" presStyleIdx="2" presStyleCnt="4" custLinFactNeighborX="632" custLinFactNeighborY="2505">
        <dgm:presLayoutVars>
          <dgm:bulletEnabled val="1"/>
        </dgm:presLayoutVars>
      </dgm:prSet>
      <dgm:spPr/>
      <dgm:t>
        <a:bodyPr/>
        <a:lstStyle/>
        <a:p>
          <a:endParaRPr lang="en-US"/>
        </a:p>
      </dgm:t>
    </dgm:pt>
    <dgm:pt modelId="{05D02193-ABC9-4C3C-BA61-5CE5131C21C4}" type="pres">
      <dgm:prSet presAssocID="{04E2FC59-51A7-4FA9-80D7-04F8992D7F88}" presName="sp" presStyleCnt="0"/>
      <dgm:spPr/>
      <dgm:t>
        <a:bodyPr/>
        <a:lstStyle/>
        <a:p>
          <a:endParaRPr lang="en-US"/>
        </a:p>
      </dgm:t>
    </dgm:pt>
    <dgm:pt modelId="{322494BD-F0B2-4DB7-96A2-859642BA0E79}" type="pres">
      <dgm:prSet presAssocID="{E4E7D011-1467-4594-BB7E-301CBA273BD9}" presName="composite" presStyleCnt="0"/>
      <dgm:spPr/>
      <dgm:t>
        <a:bodyPr/>
        <a:lstStyle/>
        <a:p>
          <a:endParaRPr lang="en-US"/>
        </a:p>
      </dgm:t>
    </dgm:pt>
    <dgm:pt modelId="{11000676-B123-4E0C-8889-CAE63D4F61C8}" type="pres">
      <dgm:prSet presAssocID="{E4E7D011-1467-4594-BB7E-301CBA273BD9}" presName="parentText" presStyleLbl="alignNode1" presStyleIdx="3" presStyleCnt="4">
        <dgm:presLayoutVars>
          <dgm:chMax val="1"/>
          <dgm:bulletEnabled val="1"/>
        </dgm:presLayoutVars>
      </dgm:prSet>
      <dgm:spPr/>
      <dgm:t>
        <a:bodyPr/>
        <a:lstStyle/>
        <a:p>
          <a:endParaRPr lang="en-US"/>
        </a:p>
      </dgm:t>
    </dgm:pt>
    <dgm:pt modelId="{56194AAE-6A8E-47A2-8276-535D7C1F8605}" type="pres">
      <dgm:prSet presAssocID="{E4E7D011-1467-4594-BB7E-301CBA273BD9}" presName="descendantText" presStyleLbl="alignAcc1" presStyleIdx="3" presStyleCnt="4" custLinFactNeighborX="-178" custLinFactNeighborY="3511">
        <dgm:presLayoutVars>
          <dgm:bulletEnabled val="1"/>
        </dgm:presLayoutVars>
      </dgm:prSet>
      <dgm:spPr/>
      <dgm:t>
        <a:bodyPr/>
        <a:lstStyle/>
        <a:p>
          <a:endParaRPr lang="en-US"/>
        </a:p>
      </dgm:t>
    </dgm:pt>
  </dgm:ptLst>
  <dgm:cxnLst>
    <dgm:cxn modelId="{590A6F9D-3E1C-4020-A639-0D0D6B844322}" srcId="{23075DD7-FFEA-42DF-9F30-115EAC38D156}" destId="{8ADD2DFA-AB4F-4FC9-B1B6-249827C96392}" srcOrd="1" destOrd="0" parTransId="{78708B36-764B-4F7C-9FBF-2370C8A9884A}" sibTransId="{AF4210E3-8D6D-427D-871C-20C783CD9A35}"/>
    <dgm:cxn modelId="{092C0C35-735D-4E7D-9123-B9A7FC6A48A7}" srcId="{C6CDBE5F-7238-47F5-ADD1-5618D69CE252}" destId="{22E8140E-6913-458C-8ACB-2CD43AB31649}" srcOrd="0" destOrd="0" parTransId="{5644B54C-1010-402A-AB42-C7BC4EBF08EE}" sibTransId="{A6321E0A-330C-4F63-A9DC-DA647549E757}"/>
    <dgm:cxn modelId="{D018CD65-9CD2-43AD-B44A-B7F5FD56BBFB}" type="presOf" srcId="{E4E7D011-1467-4594-BB7E-301CBA273BD9}" destId="{11000676-B123-4E0C-8889-CAE63D4F61C8}" srcOrd="0" destOrd="0" presId="urn:microsoft.com/office/officeart/2005/8/layout/chevron2"/>
    <dgm:cxn modelId="{C4842B86-7745-4884-9E0F-34D589069A67}" srcId="{22E8140E-6913-458C-8ACB-2CD43AB31649}" destId="{3C395CDE-262E-410C-B9A9-E66A057802C9}" srcOrd="1" destOrd="0" parTransId="{1D976855-2A5C-4729-B159-2B2ADFB0F181}" sibTransId="{1AD5B7BA-07A5-42D5-8277-8775E3382EE1}"/>
    <dgm:cxn modelId="{E3BBD3A7-AF10-405A-89A1-E1CF77E7FB7F}" srcId="{C6CDBE5F-7238-47F5-ADD1-5618D69CE252}" destId="{23075DD7-FFEA-42DF-9F30-115EAC38D156}" srcOrd="2" destOrd="0" parTransId="{AF268496-9DE2-42D5-A8A0-7BF31B2850E8}" sibTransId="{04E2FC59-51A7-4FA9-80D7-04F8992D7F88}"/>
    <dgm:cxn modelId="{490D252C-79FC-4609-A571-4A1BF699A799}" srcId="{E4E7D011-1467-4594-BB7E-301CBA273BD9}" destId="{952CBC81-AB62-4386-A9BF-CE0FA3949601}" srcOrd="1" destOrd="0" parTransId="{E595EE3B-7DC8-42FE-BE69-CB37F80238EA}" sibTransId="{FD3868D3-D584-44F0-832C-98613805C42E}"/>
    <dgm:cxn modelId="{E2EC24C2-BAC8-4C78-BAA9-CBA6609DF167}" type="presOf" srcId="{22E8140E-6913-458C-8ACB-2CD43AB31649}" destId="{A076A4D0-C2F2-49E2-95A5-919C79E0B942}" srcOrd="0" destOrd="0" presId="urn:microsoft.com/office/officeart/2005/8/layout/chevron2"/>
    <dgm:cxn modelId="{4EDBC800-0734-4F02-8A41-FBA5CAF5B127}" srcId="{22E8140E-6913-458C-8ACB-2CD43AB31649}" destId="{DE62D970-5510-410D-A006-EBD59323E7CE}" srcOrd="0" destOrd="0" parTransId="{8308EF56-1C1E-4F6A-8B16-EB37C350003A}" sibTransId="{CDEB8489-6925-4138-9B6E-ADD7D9CF7AC8}"/>
    <dgm:cxn modelId="{7616E388-0C82-422A-BC30-847442DDA110}" srcId="{E4E7D011-1467-4594-BB7E-301CBA273BD9}" destId="{A74DE872-77FB-4D96-BAEC-1FE2A7406FA3}" srcOrd="0" destOrd="0" parTransId="{7404FFDA-6548-44F9-B1EA-D14DCC55B568}" sibTransId="{D7384B1E-19C1-490C-8AAB-FA083CD8EDD4}"/>
    <dgm:cxn modelId="{EC8C51AB-8D19-43E9-941A-D85063573695}" type="presOf" srcId="{73C90AB5-2EBC-4211-9D47-09D502322A22}" destId="{FDCB5C0B-1955-495A-87C5-B0FD5D1CE2B6}" srcOrd="0" destOrd="1" presId="urn:microsoft.com/office/officeart/2005/8/layout/chevron2"/>
    <dgm:cxn modelId="{360FB75B-FD60-40FD-BC9B-944DDE8A62E0}" type="presOf" srcId="{897E3774-C4F9-4ED7-828C-7FEE4182A981}" destId="{D4208AC2-4298-4491-9AA6-FE0ED063D7EA}" srcOrd="0" destOrd="0" presId="urn:microsoft.com/office/officeart/2005/8/layout/chevron2"/>
    <dgm:cxn modelId="{3C86F4C4-38F7-4BC1-A9E7-379369B0DB32}" type="presOf" srcId="{3C395CDE-262E-410C-B9A9-E66A057802C9}" destId="{249D7C6C-B663-4B83-9F4D-D6A63521FB4E}" srcOrd="0" destOrd="1" presId="urn:microsoft.com/office/officeart/2005/8/layout/chevron2"/>
    <dgm:cxn modelId="{DF257ABA-E8FE-4795-A824-A65605EAEF14}" type="presOf" srcId="{9EB639A1-CAC8-4D26-AD88-0A29B67AAE5F}" destId="{FDCB5C0B-1955-495A-87C5-B0FD5D1CE2B6}" srcOrd="0" destOrd="0" presId="urn:microsoft.com/office/officeart/2005/8/layout/chevron2"/>
    <dgm:cxn modelId="{8A569211-83BF-41A2-9E6D-F67D13B7F5AE}" type="presOf" srcId="{952CBC81-AB62-4386-A9BF-CE0FA3949601}" destId="{56194AAE-6A8E-47A2-8276-535D7C1F8605}" srcOrd="0" destOrd="1" presId="urn:microsoft.com/office/officeart/2005/8/layout/chevron2"/>
    <dgm:cxn modelId="{9D82346C-9CD0-4DEF-A466-0929C33FFFF5}" srcId="{897E3774-C4F9-4ED7-828C-7FEE4182A981}" destId="{9EB639A1-CAC8-4D26-AD88-0A29B67AAE5F}" srcOrd="0" destOrd="0" parTransId="{534ABD4F-5A3C-4A8E-AF26-2C14924AE235}" sibTransId="{64242E19-56D0-4713-BA0E-5410F11829F4}"/>
    <dgm:cxn modelId="{1435A042-8D42-45E3-9EE8-96637DCA2C88}" type="presOf" srcId="{8ADD2DFA-AB4F-4FC9-B1B6-249827C96392}" destId="{23D152FB-B05F-46CB-83CE-CC82C8BA87CD}" srcOrd="0" destOrd="1" presId="urn:microsoft.com/office/officeart/2005/8/layout/chevron2"/>
    <dgm:cxn modelId="{58FFE96B-A301-4BF5-AEF2-FB88F2F80A52}" type="presOf" srcId="{DE62D970-5510-410D-A006-EBD59323E7CE}" destId="{249D7C6C-B663-4B83-9F4D-D6A63521FB4E}" srcOrd="0" destOrd="0" presId="urn:microsoft.com/office/officeart/2005/8/layout/chevron2"/>
    <dgm:cxn modelId="{104528DF-83AE-49B7-9492-065032720137}" srcId="{897E3774-C4F9-4ED7-828C-7FEE4182A981}" destId="{73C90AB5-2EBC-4211-9D47-09D502322A22}" srcOrd="1" destOrd="0" parTransId="{AAD23E2A-0147-49F0-A661-956E8912BDB4}" sibTransId="{5C81A3CB-9B11-4201-B424-865EC3E72766}"/>
    <dgm:cxn modelId="{97C3AF15-7D85-41CB-B119-DDBFE4A6BB5D}" srcId="{C6CDBE5F-7238-47F5-ADD1-5618D69CE252}" destId="{E4E7D011-1467-4594-BB7E-301CBA273BD9}" srcOrd="3" destOrd="0" parTransId="{AD592865-3F1A-427C-A721-7E98EC458AAF}" sibTransId="{7D0DC68A-CB09-4FD9-9ECF-D639B8898AA5}"/>
    <dgm:cxn modelId="{4ADE34C3-4B20-4724-8D26-39071EC5A07A}" srcId="{C6CDBE5F-7238-47F5-ADD1-5618D69CE252}" destId="{897E3774-C4F9-4ED7-828C-7FEE4182A981}" srcOrd="1" destOrd="0" parTransId="{9D666388-109A-444C-8B92-A59173F4BAF6}" sibTransId="{B226DFBE-A3C5-40E9-85AE-35CBAB2C32BB}"/>
    <dgm:cxn modelId="{B9081B15-8D6D-4D27-9EC0-0C182962A66A}" type="presOf" srcId="{A74DE872-77FB-4D96-BAEC-1FE2A7406FA3}" destId="{56194AAE-6A8E-47A2-8276-535D7C1F8605}" srcOrd="0" destOrd="0" presId="urn:microsoft.com/office/officeart/2005/8/layout/chevron2"/>
    <dgm:cxn modelId="{08F000B2-FAFD-49A1-BB93-D6101741A1B0}" type="presOf" srcId="{CF96BC7F-AA14-4581-9495-89CE29CFC83D}" destId="{23D152FB-B05F-46CB-83CE-CC82C8BA87CD}" srcOrd="0" destOrd="0" presId="urn:microsoft.com/office/officeart/2005/8/layout/chevron2"/>
    <dgm:cxn modelId="{4C822507-3995-4973-8E2C-A2E4FB99B532}" srcId="{23075DD7-FFEA-42DF-9F30-115EAC38D156}" destId="{CF96BC7F-AA14-4581-9495-89CE29CFC83D}" srcOrd="0" destOrd="0" parTransId="{9F39381B-7BE3-4857-9FE9-5545CF12D683}" sibTransId="{84C2F928-6866-4E55-B799-0E3F23007798}"/>
    <dgm:cxn modelId="{A7779D32-8E92-4170-84E4-8BE2ACD15704}" type="presOf" srcId="{23075DD7-FFEA-42DF-9F30-115EAC38D156}" destId="{7E05F8D6-8C29-4B45-B1A4-D27C39741595}" srcOrd="0" destOrd="0" presId="urn:microsoft.com/office/officeart/2005/8/layout/chevron2"/>
    <dgm:cxn modelId="{36664817-40B9-4771-99F5-ED5D347C7584}" type="presOf" srcId="{C6CDBE5F-7238-47F5-ADD1-5618D69CE252}" destId="{6C8FBC0A-1452-4912-950A-C9178366CE9D}" srcOrd="0" destOrd="0" presId="urn:microsoft.com/office/officeart/2005/8/layout/chevron2"/>
    <dgm:cxn modelId="{9C58EE78-0447-450A-A9ED-4E5C4D886256}" type="presParOf" srcId="{6C8FBC0A-1452-4912-950A-C9178366CE9D}" destId="{D80BFE1D-53CD-40E1-89F5-D9A2EB82AB72}" srcOrd="0" destOrd="0" presId="urn:microsoft.com/office/officeart/2005/8/layout/chevron2"/>
    <dgm:cxn modelId="{AC0E714B-243E-4CD3-8F13-773886FB4B02}" type="presParOf" srcId="{D80BFE1D-53CD-40E1-89F5-D9A2EB82AB72}" destId="{A076A4D0-C2F2-49E2-95A5-919C79E0B942}" srcOrd="0" destOrd="0" presId="urn:microsoft.com/office/officeart/2005/8/layout/chevron2"/>
    <dgm:cxn modelId="{62EEEEAC-6FDF-4788-9B22-8A58A1466E70}" type="presParOf" srcId="{D80BFE1D-53CD-40E1-89F5-D9A2EB82AB72}" destId="{249D7C6C-B663-4B83-9F4D-D6A63521FB4E}" srcOrd="1" destOrd="0" presId="urn:microsoft.com/office/officeart/2005/8/layout/chevron2"/>
    <dgm:cxn modelId="{9118763D-EDDF-430E-AEDA-4988763CD878}" type="presParOf" srcId="{6C8FBC0A-1452-4912-950A-C9178366CE9D}" destId="{6E7F3A88-7FF3-4B8B-AF81-645501E0FE68}" srcOrd="1" destOrd="0" presId="urn:microsoft.com/office/officeart/2005/8/layout/chevron2"/>
    <dgm:cxn modelId="{336B5741-C5DA-49DC-9D1B-8628DD8A8D88}" type="presParOf" srcId="{6C8FBC0A-1452-4912-950A-C9178366CE9D}" destId="{E15C34F4-FA9F-4707-8DA8-B5AE6A1DF794}" srcOrd="2" destOrd="0" presId="urn:microsoft.com/office/officeart/2005/8/layout/chevron2"/>
    <dgm:cxn modelId="{3B573639-BD55-4CD3-8A4F-18BF263D0A37}" type="presParOf" srcId="{E15C34F4-FA9F-4707-8DA8-B5AE6A1DF794}" destId="{D4208AC2-4298-4491-9AA6-FE0ED063D7EA}" srcOrd="0" destOrd="0" presId="urn:microsoft.com/office/officeart/2005/8/layout/chevron2"/>
    <dgm:cxn modelId="{5A9B8FD8-B61A-4A47-9B7C-24215AC24D82}" type="presParOf" srcId="{E15C34F4-FA9F-4707-8DA8-B5AE6A1DF794}" destId="{FDCB5C0B-1955-495A-87C5-B0FD5D1CE2B6}" srcOrd="1" destOrd="0" presId="urn:microsoft.com/office/officeart/2005/8/layout/chevron2"/>
    <dgm:cxn modelId="{CF1D9FB5-74A7-48CB-971A-884CC09F86D3}" type="presParOf" srcId="{6C8FBC0A-1452-4912-950A-C9178366CE9D}" destId="{FCB46A2C-BD98-4638-BF0D-0FC13C88CE13}" srcOrd="3" destOrd="0" presId="urn:microsoft.com/office/officeart/2005/8/layout/chevron2"/>
    <dgm:cxn modelId="{D7162899-403D-4046-B82E-02DE8E8D9DCA}" type="presParOf" srcId="{6C8FBC0A-1452-4912-950A-C9178366CE9D}" destId="{A42A038B-B730-4349-9D42-BDD1DA60FAAF}" srcOrd="4" destOrd="0" presId="urn:microsoft.com/office/officeart/2005/8/layout/chevron2"/>
    <dgm:cxn modelId="{6B220121-4524-4E4C-8BDE-47CFEEDCD532}" type="presParOf" srcId="{A42A038B-B730-4349-9D42-BDD1DA60FAAF}" destId="{7E05F8D6-8C29-4B45-B1A4-D27C39741595}" srcOrd="0" destOrd="0" presId="urn:microsoft.com/office/officeart/2005/8/layout/chevron2"/>
    <dgm:cxn modelId="{79905179-1ADC-4FE1-B051-FA7527BD2F73}" type="presParOf" srcId="{A42A038B-B730-4349-9D42-BDD1DA60FAAF}" destId="{23D152FB-B05F-46CB-83CE-CC82C8BA87CD}" srcOrd="1" destOrd="0" presId="urn:microsoft.com/office/officeart/2005/8/layout/chevron2"/>
    <dgm:cxn modelId="{DEB29AF0-4435-453A-8602-B5AAD87C8988}" type="presParOf" srcId="{6C8FBC0A-1452-4912-950A-C9178366CE9D}" destId="{05D02193-ABC9-4C3C-BA61-5CE5131C21C4}" srcOrd="5" destOrd="0" presId="urn:microsoft.com/office/officeart/2005/8/layout/chevron2"/>
    <dgm:cxn modelId="{6866EC33-5AE7-4974-A4D8-90BDC74CF4CB}" type="presParOf" srcId="{6C8FBC0A-1452-4912-950A-C9178366CE9D}" destId="{322494BD-F0B2-4DB7-96A2-859642BA0E79}" srcOrd="6" destOrd="0" presId="urn:microsoft.com/office/officeart/2005/8/layout/chevron2"/>
    <dgm:cxn modelId="{4503858E-8336-4D78-A897-4D12ED4527D5}" type="presParOf" srcId="{322494BD-F0B2-4DB7-96A2-859642BA0E79}" destId="{11000676-B123-4E0C-8889-CAE63D4F61C8}" srcOrd="0" destOrd="0" presId="urn:microsoft.com/office/officeart/2005/8/layout/chevron2"/>
    <dgm:cxn modelId="{33D58587-A722-41B9-8DB8-CCA5839408C9}" type="presParOf" srcId="{322494BD-F0B2-4DB7-96A2-859642BA0E79}" destId="{56194AAE-6A8E-47A2-8276-535D7C1F8605}"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5DC1AC8-DC05-42BF-B8DA-CD14C3ECFC80}"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300DB212-FAD9-4E9E-A2FC-8819375FEE5D}">
      <dgm:prSet/>
      <dgm:spPr>
        <a:blipFill rotWithShape="0">
          <a:blip xmlns:r="http://schemas.openxmlformats.org/officeDocument/2006/relationships" r:embed="rId1"/>
          <a:tile tx="0" ty="0" sx="100000" sy="100000" flip="none" algn="tl"/>
        </a:blipFill>
        <a:ln>
          <a:solidFill>
            <a:schemeClr val="accent1"/>
          </a:solidFill>
        </a:ln>
      </dgm:spPr>
      <dgm:t>
        <a:bodyPr/>
        <a:lstStyle/>
        <a:p>
          <a:pPr rtl="0"/>
          <a:r>
            <a:rPr lang="en-US" dirty="0" smtClean="0"/>
            <a:t>IGST Input</a:t>
          </a:r>
          <a:endParaRPr lang="en-US" dirty="0"/>
        </a:p>
      </dgm:t>
    </dgm:pt>
    <dgm:pt modelId="{5A24BD00-0769-49BB-B717-09F5D4418357}" type="parTrans" cxnId="{0046B973-2DD7-4BEB-95F1-6E75B438619C}">
      <dgm:prSet/>
      <dgm:spPr/>
      <dgm:t>
        <a:bodyPr/>
        <a:lstStyle/>
        <a:p>
          <a:endParaRPr lang="en-US"/>
        </a:p>
      </dgm:t>
    </dgm:pt>
    <dgm:pt modelId="{C353E356-27C9-42A4-BD1A-ADB80B4AA426}" type="sibTrans" cxnId="{0046B973-2DD7-4BEB-95F1-6E75B438619C}">
      <dgm:prSet/>
      <dgm:spPr/>
      <dgm:t>
        <a:bodyPr/>
        <a:lstStyle/>
        <a:p>
          <a:endParaRPr lang="en-US"/>
        </a:p>
      </dgm:t>
    </dgm:pt>
    <dgm:pt modelId="{72A12B7C-1FC9-4E41-87B9-F39305ECDC7E}">
      <dgm:prSet/>
      <dgm:spPr>
        <a:blipFill rotWithShape="0">
          <a:blip xmlns:r="http://schemas.openxmlformats.org/officeDocument/2006/relationships" r:embed="rId2"/>
          <a:tile tx="0" ty="0" sx="100000" sy="100000" flip="none" algn="tl"/>
        </a:blipFill>
      </dgm:spPr>
      <dgm:t>
        <a:bodyPr/>
        <a:lstStyle/>
        <a:p>
          <a:pPr rtl="0"/>
          <a:r>
            <a:rPr lang="en-US" dirty="0" smtClean="0"/>
            <a:t>IGST Output</a:t>
          </a:r>
          <a:endParaRPr lang="en-US" dirty="0"/>
        </a:p>
      </dgm:t>
    </dgm:pt>
    <dgm:pt modelId="{40DDDDC0-3E18-451A-BD96-5CA913FB5D84}" type="parTrans" cxnId="{E7F464CA-BBBC-4FC5-BB44-39683FB4E35A}">
      <dgm:prSet/>
      <dgm:spPr/>
      <dgm:t>
        <a:bodyPr/>
        <a:lstStyle/>
        <a:p>
          <a:endParaRPr lang="en-US"/>
        </a:p>
      </dgm:t>
    </dgm:pt>
    <dgm:pt modelId="{957987D6-6C9D-478F-9D63-990CA09CC7CE}" type="sibTrans" cxnId="{E7F464CA-BBBC-4FC5-BB44-39683FB4E35A}">
      <dgm:prSet/>
      <dgm:spPr/>
      <dgm:t>
        <a:bodyPr/>
        <a:lstStyle/>
        <a:p>
          <a:endParaRPr lang="en-US"/>
        </a:p>
      </dgm:t>
    </dgm:pt>
    <dgm:pt modelId="{CC90E438-79B9-4EF6-823B-4A6BF090DDFF}">
      <dgm:prSet/>
      <dgm:spPr>
        <a:blipFill rotWithShape="0">
          <a:blip xmlns:r="http://schemas.openxmlformats.org/officeDocument/2006/relationships" r:embed="rId2"/>
          <a:tile tx="0" ty="0" sx="100000" sy="100000" flip="none" algn="tl"/>
        </a:blipFill>
      </dgm:spPr>
      <dgm:t>
        <a:bodyPr/>
        <a:lstStyle/>
        <a:p>
          <a:pPr rtl="0"/>
          <a:r>
            <a:rPr lang="en-US" dirty="0" smtClean="0"/>
            <a:t>CGST Output</a:t>
          </a:r>
          <a:endParaRPr lang="en-US" dirty="0"/>
        </a:p>
      </dgm:t>
    </dgm:pt>
    <dgm:pt modelId="{E08A4FA2-C14C-4DC7-BFDE-597EABCCDAC9}" type="parTrans" cxnId="{B83A4510-0677-449E-9569-C0D2A7D3BC87}">
      <dgm:prSet/>
      <dgm:spPr/>
      <dgm:t>
        <a:bodyPr/>
        <a:lstStyle/>
        <a:p>
          <a:endParaRPr lang="en-US"/>
        </a:p>
      </dgm:t>
    </dgm:pt>
    <dgm:pt modelId="{20F51FB2-BEEF-4FF7-9C6D-C7E9A000B224}" type="sibTrans" cxnId="{B83A4510-0677-449E-9569-C0D2A7D3BC87}">
      <dgm:prSet/>
      <dgm:spPr/>
      <dgm:t>
        <a:bodyPr/>
        <a:lstStyle/>
        <a:p>
          <a:endParaRPr lang="en-US"/>
        </a:p>
      </dgm:t>
    </dgm:pt>
    <dgm:pt modelId="{95724C7E-B9C1-4407-B4D6-F413D0048CF4}">
      <dgm:prSet/>
      <dgm:spPr>
        <a:blipFill rotWithShape="0">
          <a:blip xmlns:r="http://schemas.openxmlformats.org/officeDocument/2006/relationships" r:embed="rId1"/>
          <a:tile tx="0" ty="0" sx="100000" sy="100000" flip="none" algn="tl"/>
        </a:blipFill>
      </dgm:spPr>
      <dgm:t>
        <a:bodyPr/>
        <a:lstStyle/>
        <a:p>
          <a:pPr rtl="0"/>
          <a:r>
            <a:rPr lang="en-US" dirty="0" smtClean="0"/>
            <a:t>CGST Input</a:t>
          </a:r>
          <a:endParaRPr lang="en-US" dirty="0"/>
        </a:p>
      </dgm:t>
    </dgm:pt>
    <dgm:pt modelId="{522995A5-6685-4542-BECF-2FD6AA012F1F}" type="parTrans" cxnId="{38D93D17-EC59-41F4-857F-C1113681023B}">
      <dgm:prSet/>
      <dgm:spPr/>
      <dgm:t>
        <a:bodyPr/>
        <a:lstStyle/>
        <a:p>
          <a:endParaRPr lang="en-US"/>
        </a:p>
      </dgm:t>
    </dgm:pt>
    <dgm:pt modelId="{21D4FDBA-DC11-4B08-9012-B8740DD14CDC}" type="sibTrans" cxnId="{38D93D17-EC59-41F4-857F-C1113681023B}">
      <dgm:prSet/>
      <dgm:spPr/>
      <dgm:t>
        <a:bodyPr/>
        <a:lstStyle/>
        <a:p>
          <a:endParaRPr lang="en-US"/>
        </a:p>
      </dgm:t>
    </dgm:pt>
    <dgm:pt modelId="{1C667D92-29B0-42F6-BEE2-1312069969D6}">
      <dgm:prSet/>
      <dgm:spPr>
        <a:blipFill rotWithShape="0">
          <a:blip xmlns:r="http://schemas.openxmlformats.org/officeDocument/2006/relationships" r:embed="rId2"/>
          <a:tile tx="0" ty="0" sx="100000" sy="100000" flip="none" algn="tl"/>
        </a:blipFill>
      </dgm:spPr>
      <dgm:t>
        <a:bodyPr/>
        <a:lstStyle/>
        <a:p>
          <a:pPr rtl="0"/>
          <a:r>
            <a:rPr lang="en-US" dirty="0" smtClean="0"/>
            <a:t>IGST Output</a:t>
          </a:r>
          <a:endParaRPr lang="en-US" dirty="0"/>
        </a:p>
      </dgm:t>
    </dgm:pt>
    <dgm:pt modelId="{BFF7A2AC-5A3B-4D88-B5C1-AF7B3CDE820B}" type="parTrans" cxnId="{9AD8FABC-719C-472C-BA83-CC8595C9E2D1}">
      <dgm:prSet/>
      <dgm:spPr/>
      <dgm:t>
        <a:bodyPr/>
        <a:lstStyle/>
        <a:p>
          <a:endParaRPr lang="en-US"/>
        </a:p>
      </dgm:t>
    </dgm:pt>
    <dgm:pt modelId="{63FDDB30-0B00-478E-B95F-02E5139540CB}" type="sibTrans" cxnId="{9AD8FABC-719C-472C-BA83-CC8595C9E2D1}">
      <dgm:prSet/>
      <dgm:spPr/>
      <dgm:t>
        <a:bodyPr/>
        <a:lstStyle/>
        <a:p>
          <a:endParaRPr lang="en-US"/>
        </a:p>
      </dgm:t>
    </dgm:pt>
    <dgm:pt modelId="{27933921-4BC5-40C3-9BAE-2B9878180649}">
      <dgm:prSet/>
      <dgm:spPr>
        <a:blipFill rotWithShape="0">
          <a:blip xmlns:r="http://schemas.openxmlformats.org/officeDocument/2006/relationships" r:embed="rId2"/>
          <a:tile tx="0" ty="0" sx="100000" sy="100000" flip="none" algn="tl"/>
        </a:blipFill>
      </dgm:spPr>
      <dgm:t>
        <a:bodyPr/>
        <a:lstStyle/>
        <a:p>
          <a:pPr rtl="0"/>
          <a:r>
            <a:rPr lang="en-US" dirty="0" smtClean="0"/>
            <a:t>CGST Output</a:t>
          </a:r>
          <a:endParaRPr lang="en-US" dirty="0"/>
        </a:p>
      </dgm:t>
    </dgm:pt>
    <dgm:pt modelId="{FD8BD493-6FB5-4AD9-B24B-69958BFBEEC9}" type="parTrans" cxnId="{E2A4F1FB-596B-4350-AC8D-76A4A5178B68}">
      <dgm:prSet/>
      <dgm:spPr/>
      <dgm:t>
        <a:bodyPr/>
        <a:lstStyle/>
        <a:p>
          <a:endParaRPr lang="en-US"/>
        </a:p>
      </dgm:t>
    </dgm:pt>
    <dgm:pt modelId="{A47705FC-D593-4E92-B090-F30A405DB659}" type="sibTrans" cxnId="{E2A4F1FB-596B-4350-AC8D-76A4A5178B68}">
      <dgm:prSet/>
      <dgm:spPr/>
      <dgm:t>
        <a:bodyPr/>
        <a:lstStyle/>
        <a:p>
          <a:endParaRPr lang="en-US"/>
        </a:p>
      </dgm:t>
    </dgm:pt>
    <dgm:pt modelId="{E76EC83A-ED52-44B7-8E82-F639ACA4B8D0}">
      <dgm:prSet/>
      <dgm:spPr>
        <a:blipFill rotWithShape="0">
          <a:blip xmlns:r="http://schemas.openxmlformats.org/officeDocument/2006/relationships" r:embed="rId1"/>
          <a:tile tx="0" ty="0" sx="100000" sy="100000" flip="none" algn="tl"/>
        </a:blipFill>
      </dgm:spPr>
      <dgm:t>
        <a:bodyPr/>
        <a:lstStyle/>
        <a:p>
          <a:pPr rtl="0"/>
          <a:r>
            <a:rPr lang="en-US" dirty="0" smtClean="0"/>
            <a:t>SGST Input</a:t>
          </a:r>
          <a:endParaRPr lang="en-US" dirty="0"/>
        </a:p>
      </dgm:t>
    </dgm:pt>
    <dgm:pt modelId="{EDB7014B-D825-44F4-9E62-482DB671EF6C}" type="parTrans" cxnId="{1599D5BA-8FA0-4B08-90FA-8F53DCFA16DA}">
      <dgm:prSet/>
      <dgm:spPr/>
      <dgm:t>
        <a:bodyPr/>
        <a:lstStyle/>
        <a:p>
          <a:endParaRPr lang="en-US"/>
        </a:p>
      </dgm:t>
    </dgm:pt>
    <dgm:pt modelId="{853F8650-22DF-4964-9BB7-A8FFE6C0AB23}" type="sibTrans" cxnId="{1599D5BA-8FA0-4B08-90FA-8F53DCFA16DA}">
      <dgm:prSet/>
      <dgm:spPr/>
      <dgm:t>
        <a:bodyPr/>
        <a:lstStyle/>
        <a:p>
          <a:endParaRPr lang="en-US"/>
        </a:p>
      </dgm:t>
    </dgm:pt>
    <dgm:pt modelId="{52398500-DA03-466B-A42A-7E5379076171}">
      <dgm:prSet/>
      <dgm:spPr>
        <a:blipFill rotWithShape="0">
          <a:blip xmlns:r="http://schemas.openxmlformats.org/officeDocument/2006/relationships" r:embed="rId2"/>
          <a:tile tx="0" ty="0" sx="100000" sy="100000" flip="none" algn="tl"/>
        </a:blipFill>
      </dgm:spPr>
      <dgm:t>
        <a:bodyPr/>
        <a:lstStyle/>
        <a:p>
          <a:pPr rtl="0"/>
          <a:r>
            <a:rPr lang="en-US" dirty="0" smtClean="0"/>
            <a:t>IGST Output</a:t>
          </a:r>
          <a:endParaRPr lang="en-US" dirty="0"/>
        </a:p>
      </dgm:t>
    </dgm:pt>
    <dgm:pt modelId="{05225E79-FB45-4136-AD1F-DDDB637C191D}" type="parTrans" cxnId="{4EE9C38D-F282-4FC0-A919-57F27D365B64}">
      <dgm:prSet/>
      <dgm:spPr/>
      <dgm:t>
        <a:bodyPr/>
        <a:lstStyle/>
        <a:p>
          <a:endParaRPr lang="en-US"/>
        </a:p>
      </dgm:t>
    </dgm:pt>
    <dgm:pt modelId="{EADC6754-7E51-4F0E-949D-B8F083EE8EEB}" type="sibTrans" cxnId="{4EE9C38D-F282-4FC0-A919-57F27D365B64}">
      <dgm:prSet/>
      <dgm:spPr/>
      <dgm:t>
        <a:bodyPr/>
        <a:lstStyle/>
        <a:p>
          <a:endParaRPr lang="en-US"/>
        </a:p>
      </dgm:t>
    </dgm:pt>
    <dgm:pt modelId="{FA4B9076-FEA3-4D38-8CD9-6205FC957C29}">
      <dgm:prSet/>
      <dgm:spPr>
        <a:blipFill rotWithShape="0">
          <a:blip xmlns:r="http://schemas.openxmlformats.org/officeDocument/2006/relationships" r:embed="rId2"/>
          <a:tile tx="0" ty="0" sx="100000" sy="100000" flip="none" algn="tl"/>
        </a:blipFill>
      </dgm:spPr>
      <dgm:t>
        <a:bodyPr/>
        <a:lstStyle/>
        <a:p>
          <a:pPr rtl="0"/>
          <a:r>
            <a:rPr lang="en-US" dirty="0" smtClean="0"/>
            <a:t>CGST Output</a:t>
          </a:r>
          <a:endParaRPr lang="en-US" dirty="0"/>
        </a:p>
      </dgm:t>
    </dgm:pt>
    <dgm:pt modelId="{6D277FD9-816A-4EE2-8BD6-DC078AEDD1B6}" type="parTrans" cxnId="{4D04F13D-F762-4665-BE5E-FAB083494F8B}">
      <dgm:prSet/>
      <dgm:spPr/>
      <dgm:t>
        <a:bodyPr/>
        <a:lstStyle/>
        <a:p>
          <a:endParaRPr lang="en-US"/>
        </a:p>
      </dgm:t>
    </dgm:pt>
    <dgm:pt modelId="{E03B3999-9B51-4D9F-AF25-5770C6A1570E}" type="sibTrans" cxnId="{4D04F13D-F762-4665-BE5E-FAB083494F8B}">
      <dgm:prSet/>
      <dgm:spPr/>
      <dgm:t>
        <a:bodyPr/>
        <a:lstStyle/>
        <a:p>
          <a:endParaRPr lang="en-US"/>
        </a:p>
      </dgm:t>
    </dgm:pt>
    <dgm:pt modelId="{467794B6-B050-4E92-9C1F-2E73D05484D8}" type="pres">
      <dgm:prSet presAssocID="{75DC1AC8-DC05-42BF-B8DA-CD14C3ECFC80}" presName="theList" presStyleCnt="0">
        <dgm:presLayoutVars>
          <dgm:dir/>
          <dgm:animLvl val="lvl"/>
          <dgm:resizeHandles val="exact"/>
        </dgm:presLayoutVars>
      </dgm:prSet>
      <dgm:spPr/>
      <dgm:t>
        <a:bodyPr/>
        <a:lstStyle/>
        <a:p>
          <a:endParaRPr lang="en-US"/>
        </a:p>
      </dgm:t>
    </dgm:pt>
    <dgm:pt modelId="{94BABB03-48B0-4BF1-AA54-9D69C52FDA08}" type="pres">
      <dgm:prSet presAssocID="{300DB212-FAD9-4E9E-A2FC-8819375FEE5D}" presName="compNode" presStyleCnt="0"/>
      <dgm:spPr/>
    </dgm:pt>
    <dgm:pt modelId="{CD46A991-0E4B-45EF-85C2-2AEACF1A8778}" type="pres">
      <dgm:prSet presAssocID="{300DB212-FAD9-4E9E-A2FC-8819375FEE5D}" presName="aNode" presStyleLbl="bgShp" presStyleIdx="0" presStyleCnt="3" custLinFactNeighborX="-38" custLinFactNeighborY="943"/>
      <dgm:spPr/>
      <dgm:t>
        <a:bodyPr/>
        <a:lstStyle/>
        <a:p>
          <a:endParaRPr lang="en-US"/>
        </a:p>
      </dgm:t>
    </dgm:pt>
    <dgm:pt modelId="{C61625C7-BD54-4A97-AD61-C0423D3BA71B}" type="pres">
      <dgm:prSet presAssocID="{300DB212-FAD9-4E9E-A2FC-8819375FEE5D}" presName="textNode" presStyleLbl="bgShp" presStyleIdx="0" presStyleCnt="3"/>
      <dgm:spPr/>
      <dgm:t>
        <a:bodyPr/>
        <a:lstStyle/>
        <a:p>
          <a:endParaRPr lang="en-US"/>
        </a:p>
      </dgm:t>
    </dgm:pt>
    <dgm:pt modelId="{C74CE716-00E5-43F2-B3E0-D366A66E60B8}" type="pres">
      <dgm:prSet presAssocID="{300DB212-FAD9-4E9E-A2FC-8819375FEE5D}" presName="compChildNode" presStyleCnt="0"/>
      <dgm:spPr/>
    </dgm:pt>
    <dgm:pt modelId="{C9A8B83D-D331-4071-A8CF-56174A67D8E8}" type="pres">
      <dgm:prSet presAssocID="{300DB212-FAD9-4E9E-A2FC-8819375FEE5D}" presName="theInnerList" presStyleCnt="0"/>
      <dgm:spPr/>
    </dgm:pt>
    <dgm:pt modelId="{C7B39239-6436-44F5-BE63-43BBDF958CF5}" type="pres">
      <dgm:prSet presAssocID="{72A12B7C-1FC9-4E41-87B9-F39305ECDC7E}" presName="childNode" presStyleLbl="node1" presStyleIdx="0" presStyleCnt="6">
        <dgm:presLayoutVars>
          <dgm:bulletEnabled val="1"/>
        </dgm:presLayoutVars>
      </dgm:prSet>
      <dgm:spPr/>
      <dgm:t>
        <a:bodyPr/>
        <a:lstStyle/>
        <a:p>
          <a:endParaRPr lang="en-US"/>
        </a:p>
      </dgm:t>
    </dgm:pt>
    <dgm:pt modelId="{86F78AAF-70B3-4A0C-85B9-40903E19CED1}" type="pres">
      <dgm:prSet presAssocID="{72A12B7C-1FC9-4E41-87B9-F39305ECDC7E}" presName="aSpace2" presStyleCnt="0"/>
      <dgm:spPr/>
    </dgm:pt>
    <dgm:pt modelId="{2DD83CD7-A3FE-4AA5-BDDE-657B35AAA6E8}" type="pres">
      <dgm:prSet presAssocID="{CC90E438-79B9-4EF6-823B-4A6BF090DDFF}" presName="childNode" presStyleLbl="node1" presStyleIdx="1" presStyleCnt="6" custLinFactY="-1032" custLinFactNeighborX="-1608" custLinFactNeighborY="-100000">
        <dgm:presLayoutVars>
          <dgm:bulletEnabled val="1"/>
        </dgm:presLayoutVars>
      </dgm:prSet>
      <dgm:spPr/>
      <dgm:t>
        <a:bodyPr/>
        <a:lstStyle/>
        <a:p>
          <a:endParaRPr lang="en-US"/>
        </a:p>
      </dgm:t>
    </dgm:pt>
    <dgm:pt modelId="{C4409093-7E90-4F3E-B365-A83AA3BF0791}" type="pres">
      <dgm:prSet presAssocID="{300DB212-FAD9-4E9E-A2FC-8819375FEE5D}" presName="aSpace" presStyleCnt="0"/>
      <dgm:spPr/>
    </dgm:pt>
    <dgm:pt modelId="{D4035D11-BE43-4429-A117-2BEB38625BD4}" type="pres">
      <dgm:prSet presAssocID="{95724C7E-B9C1-4407-B4D6-F413D0048CF4}" presName="compNode" presStyleCnt="0"/>
      <dgm:spPr/>
    </dgm:pt>
    <dgm:pt modelId="{358A0200-5CC1-4C0C-80B2-6266020142A5}" type="pres">
      <dgm:prSet presAssocID="{95724C7E-B9C1-4407-B4D6-F413D0048CF4}" presName="aNode" presStyleLbl="bgShp" presStyleIdx="1" presStyleCnt="3"/>
      <dgm:spPr/>
      <dgm:t>
        <a:bodyPr/>
        <a:lstStyle/>
        <a:p>
          <a:endParaRPr lang="en-US"/>
        </a:p>
      </dgm:t>
    </dgm:pt>
    <dgm:pt modelId="{61EACB8C-A983-4224-9C82-2D23CEC85FD1}" type="pres">
      <dgm:prSet presAssocID="{95724C7E-B9C1-4407-B4D6-F413D0048CF4}" presName="textNode" presStyleLbl="bgShp" presStyleIdx="1" presStyleCnt="3"/>
      <dgm:spPr/>
      <dgm:t>
        <a:bodyPr/>
        <a:lstStyle/>
        <a:p>
          <a:endParaRPr lang="en-US"/>
        </a:p>
      </dgm:t>
    </dgm:pt>
    <dgm:pt modelId="{B4493CC0-1815-4A66-9F94-ED2D626A046E}" type="pres">
      <dgm:prSet presAssocID="{95724C7E-B9C1-4407-B4D6-F413D0048CF4}" presName="compChildNode" presStyleCnt="0"/>
      <dgm:spPr/>
    </dgm:pt>
    <dgm:pt modelId="{B3F08621-4FA1-40C4-B618-A4D37F9F09EF}" type="pres">
      <dgm:prSet presAssocID="{95724C7E-B9C1-4407-B4D6-F413D0048CF4}" presName="theInnerList" presStyleCnt="0"/>
      <dgm:spPr/>
    </dgm:pt>
    <dgm:pt modelId="{0E7B5138-52EA-4CCE-94CC-31C18B32FF9C}" type="pres">
      <dgm:prSet presAssocID="{1C667D92-29B0-42F6-BEE2-1312069969D6}" presName="childNode" presStyleLbl="node1" presStyleIdx="2" presStyleCnt="6">
        <dgm:presLayoutVars>
          <dgm:bulletEnabled val="1"/>
        </dgm:presLayoutVars>
      </dgm:prSet>
      <dgm:spPr/>
      <dgm:t>
        <a:bodyPr/>
        <a:lstStyle/>
        <a:p>
          <a:endParaRPr lang="en-US"/>
        </a:p>
      </dgm:t>
    </dgm:pt>
    <dgm:pt modelId="{0BF13587-FB4B-490F-AD97-8C4C89E656ED}" type="pres">
      <dgm:prSet presAssocID="{1C667D92-29B0-42F6-BEE2-1312069969D6}" presName="aSpace2" presStyleCnt="0"/>
      <dgm:spPr/>
    </dgm:pt>
    <dgm:pt modelId="{B6F34898-8C4E-4B99-8773-F5CCC7ED1E35}" type="pres">
      <dgm:prSet presAssocID="{27933921-4BC5-40C3-9BAE-2B9878180649}" presName="childNode" presStyleLbl="node1" presStyleIdx="3" presStyleCnt="6" custLinFactY="-1032" custLinFactNeighborX="-1054" custLinFactNeighborY="-100000">
        <dgm:presLayoutVars>
          <dgm:bulletEnabled val="1"/>
        </dgm:presLayoutVars>
      </dgm:prSet>
      <dgm:spPr/>
      <dgm:t>
        <a:bodyPr/>
        <a:lstStyle/>
        <a:p>
          <a:endParaRPr lang="en-US"/>
        </a:p>
      </dgm:t>
    </dgm:pt>
    <dgm:pt modelId="{3FBB1E21-A426-4526-93DB-4ACD2CF4AA57}" type="pres">
      <dgm:prSet presAssocID="{95724C7E-B9C1-4407-B4D6-F413D0048CF4}" presName="aSpace" presStyleCnt="0"/>
      <dgm:spPr/>
    </dgm:pt>
    <dgm:pt modelId="{A0A6E0C0-067A-4AA1-9ED6-FDB7F3AC23FC}" type="pres">
      <dgm:prSet presAssocID="{E76EC83A-ED52-44B7-8E82-F639ACA4B8D0}" presName="compNode" presStyleCnt="0"/>
      <dgm:spPr/>
    </dgm:pt>
    <dgm:pt modelId="{6C41AD51-C6CE-4DAD-B4DD-CB9B83753684}" type="pres">
      <dgm:prSet presAssocID="{E76EC83A-ED52-44B7-8E82-F639ACA4B8D0}" presName="aNode" presStyleLbl="bgShp" presStyleIdx="2" presStyleCnt="3"/>
      <dgm:spPr/>
      <dgm:t>
        <a:bodyPr/>
        <a:lstStyle/>
        <a:p>
          <a:endParaRPr lang="en-US"/>
        </a:p>
      </dgm:t>
    </dgm:pt>
    <dgm:pt modelId="{548B0293-1F9D-4AEA-AB3F-71A210E2CD22}" type="pres">
      <dgm:prSet presAssocID="{E76EC83A-ED52-44B7-8E82-F639ACA4B8D0}" presName="textNode" presStyleLbl="bgShp" presStyleIdx="2" presStyleCnt="3"/>
      <dgm:spPr/>
      <dgm:t>
        <a:bodyPr/>
        <a:lstStyle/>
        <a:p>
          <a:endParaRPr lang="en-US"/>
        </a:p>
      </dgm:t>
    </dgm:pt>
    <dgm:pt modelId="{6DF4374D-7B15-4336-8A54-4CE1B2D1FEF3}" type="pres">
      <dgm:prSet presAssocID="{E76EC83A-ED52-44B7-8E82-F639ACA4B8D0}" presName="compChildNode" presStyleCnt="0"/>
      <dgm:spPr/>
    </dgm:pt>
    <dgm:pt modelId="{22234A48-FCB5-4AC2-97BA-1E013864FA31}" type="pres">
      <dgm:prSet presAssocID="{E76EC83A-ED52-44B7-8E82-F639ACA4B8D0}" presName="theInnerList" presStyleCnt="0"/>
      <dgm:spPr/>
    </dgm:pt>
    <dgm:pt modelId="{13023827-06FF-4291-9CB8-7C568C8CFE57}" type="pres">
      <dgm:prSet presAssocID="{52398500-DA03-466B-A42A-7E5379076171}" presName="childNode" presStyleLbl="node1" presStyleIdx="4" presStyleCnt="6">
        <dgm:presLayoutVars>
          <dgm:bulletEnabled val="1"/>
        </dgm:presLayoutVars>
      </dgm:prSet>
      <dgm:spPr/>
      <dgm:t>
        <a:bodyPr/>
        <a:lstStyle/>
        <a:p>
          <a:endParaRPr lang="en-US"/>
        </a:p>
      </dgm:t>
    </dgm:pt>
    <dgm:pt modelId="{FECDE13C-0FA7-417F-A424-AA7F053C6BC1}" type="pres">
      <dgm:prSet presAssocID="{52398500-DA03-466B-A42A-7E5379076171}" presName="aSpace2" presStyleCnt="0"/>
      <dgm:spPr/>
    </dgm:pt>
    <dgm:pt modelId="{B04CD6C3-F989-43C8-AF05-1B082752F8F1}" type="pres">
      <dgm:prSet presAssocID="{FA4B9076-FEA3-4D38-8CD9-6205FC957C29}" presName="childNode" presStyleLbl="node1" presStyleIdx="5" presStyleCnt="6" custLinFactY="-1032" custLinFactNeighborX="-500" custLinFactNeighborY="-100000">
        <dgm:presLayoutVars>
          <dgm:bulletEnabled val="1"/>
        </dgm:presLayoutVars>
      </dgm:prSet>
      <dgm:spPr/>
      <dgm:t>
        <a:bodyPr/>
        <a:lstStyle/>
        <a:p>
          <a:endParaRPr lang="en-US"/>
        </a:p>
      </dgm:t>
    </dgm:pt>
  </dgm:ptLst>
  <dgm:cxnLst>
    <dgm:cxn modelId="{B83A4510-0677-449E-9569-C0D2A7D3BC87}" srcId="{300DB212-FAD9-4E9E-A2FC-8819375FEE5D}" destId="{CC90E438-79B9-4EF6-823B-4A6BF090DDFF}" srcOrd="1" destOrd="0" parTransId="{E08A4FA2-C14C-4DC7-BFDE-597EABCCDAC9}" sibTransId="{20F51FB2-BEEF-4FF7-9C6D-C7E9A000B224}"/>
    <dgm:cxn modelId="{250160A7-D1C6-43DB-9ED0-DFA9C57E9A5D}" type="presOf" srcId="{FA4B9076-FEA3-4D38-8CD9-6205FC957C29}" destId="{B04CD6C3-F989-43C8-AF05-1B082752F8F1}" srcOrd="0" destOrd="0" presId="urn:microsoft.com/office/officeart/2005/8/layout/lProcess2"/>
    <dgm:cxn modelId="{1599D5BA-8FA0-4B08-90FA-8F53DCFA16DA}" srcId="{75DC1AC8-DC05-42BF-B8DA-CD14C3ECFC80}" destId="{E76EC83A-ED52-44B7-8E82-F639ACA4B8D0}" srcOrd="2" destOrd="0" parTransId="{EDB7014B-D825-44F4-9E62-482DB671EF6C}" sibTransId="{853F8650-22DF-4964-9BB7-A8FFE6C0AB23}"/>
    <dgm:cxn modelId="{53BEF018-8032-4F23-94B3-304ACAEDAF6F}" type="presOf" srcId="{75DC1AC8-DC05-42BF-B8DA-CD14C3ECFC80}" destId="{467794B6-B050-4E92-9C1F-2E73D05484D8}" srcOrd="0" destOrd="0" presId="urn:microsoft.com/office/officeart/2005/8/layout/lProcess2"/>
    <dgm:cxn modelId="{2629C110-D585-4D52-AF46-4AAB04358D2C}" type="presOf" srcId="{52398500-DA03-466B-A42A-7E5379076171}" destId="{13023827-06FF-4291-9CB8-7C568C8CFE57}" srcOrd="0" destOrd="0" presId="urn:microsoft.com/office/officeart/2005/8/layout/lProcess2"/>
    <dgm:cxn modelId="{A8BF0DBF-D498-4774-8C10-3B92A0653845}" type="presOf" srcId="{E76EC83A-ED52-44B7-8E82-F639ACA4B8D0}" destId="{6C41AD51-C6CE-4DAD-B4DD-CB9B83753684}" srcOrd="0" destOrd="0" presId="urn:microsoft.com/office/officeart/2005/8/layout/lProcess2"/>
    <dgm:cxn modelId="{0046B973-2DD7-4BEB-95F1-6E75B438619C}" srcId="{75DC1AC8-DC05-42BF-B8DA-CD14C3ECFC80}" destId="{300DB212-FAD9-4E9E-A2FC-8819375FEE5D}" srcOrd="0" destOrd="0" parTransId="{5A24BD00-0769-49BB-B717-09F5D4418357}" sibTransId="{C353E356-27C9-42A4-BD1A-ADB80B4AA426}"/>
    <dgm:cxn modelId="{39A8F851-7694-4FD1-9547-C8679B5E44D4}" type="presOf" srcId="{1C667D92-29B0-42F6-BEE2-1312069969D6}" destId="{0E7B5138-52EA-4CCE-94CC-31C18B32FF9C}" srcOrd="0" destOrd="0" presId="urn:microsoft.com/office/officeart/2005/8/layout/lProcess2"/>
    <dgm:cxn modelId="{4EE9C38D-F282-4FC0-A919-57F27D365B64}" srcId="{E76EC83A-ED52-44B7-8E82-F639ACA4B8D0}" destId="{52398500-DA03-466B-A42A-7E5379076171}" srcOrd="0" destOrd="0" parTransId="{05225E79-FB45-4136-AD1F-DDDB637C191D}" sibTransId="{EADC6754-7E51-4F0E-949D-B8F083EE8EEB}"/>
    <dgm:cxn modelId="{177E83F6-F186-41E5-BC3E-89185E3B0655}" type="presOf" srcId="{95724C7E-B9C1-4407-B4D6-F413D0048CF4}" destId="{61EACB8C-A983-4224-9C82-2D23CEC85FD1}" srcOrd="1" destOrd="0" presId="urn:microsoft.com/office/officeart/2005/8/layout/lProcess2"/>
    <dgm:cxn modelId="{38D93D17-EC59-41F4-857F-C1113681023B}" srcId="{75DC1AC8-DC05-42BF-B8DA-CD14C3ECFC80}" destId="{95724C7E-B9C1-4407-B4D6-F413D0048CF4}" srcOrd="1" destOrd="0" parTransId="{522995A5-6685-4542-BECF-2FD6AA012F1F}" sibTransId="{21D4FDBA-DC11-4B08-9012-B8740DD14CDC}"/>
    <dgm:cxn modelId="{4D04F13D-F762-4665-BE5E-FAB083494F8B}" srcId="{E76EC83A-ED52-44B7-8E82-F639ACA4B8D0}" destId="{FA4B9076-FEA3-4D38-8CD9-6205FC957C29}" srcOrd="1" destOrd="0" parTransId="{6D277FD9-816A-4EE2-8BD6-DC078AEDD1B6}" sibTransId="{E03B3999-9B51-4D9F-AF25-5770C6A1570E}"/>
    <dgm:cxn modelId="{AE011CF1-958E-4A60-B6B3-CBEF6FAAFFBF}" type="presOf" srcId="{300DB212-FAD9-4E9E-A2FC-8819375FEE5D}" destId="{C61625C7-BD54-4A97-AD61-C0423D3BA71B}" srcOrd="1" destOrd="0" presId="urn:microsoft.com/office/officeart/2005/8/layout/lProcess2"/>
    <dgm:cxn modelId="{E7F464CA-BBBC-4FC5-BB44-39683FB4E35A}" srcId="{300DB212-FAD9-4E9E-A2FC-8819375FEE5D}" destId="{72A12B7C-1FC9-4E41-87B9-F39305ECDC7E}" srcOrd="0" destOrd="0" parTransId="{40DDDDC0-3E18-451A-BD96-5CA913FB5D84}" sibTransId="{957987D6-6C9D-478F-9D63-990CA09CC7CE}"/>
    <dgm:cxn modelId="{43CDF116-88FF-4A00-ADEA-5A2716AEFA32}" type="presOf" srcId="{E76EC83A-ED52-44B7-8E82-F639ACA4B8D0}" destId="{548B0293-1F9D-4AEA-AB3F-71A210E2CD22}" srcOrd="1" destOrd="0" presId="urn:microsoft.com/office/officeart/2005/8/layout/lProcess2"/>
    <dgm:cxn modelId="{0CA65B86-43D5-4747-B166-35AC6FCC9B37}" type="presOf" srcId="{CC90E438-79B9-4EF6-823B-4A6BF090DDFF}" destId="{2DD83CD7-A3FE-4AA5-BDDE-657B35AAA6E8}" srcOrd="0" destOrd="0" presId="urn:microsoft.com/office/officeart/2005/8/layout/lProcess2"/>
    <dgm:cxn modelId="{9AD8FABC-719C-472C-BA83-CC8595C9E2D1}" srcId="{95724C7E-B9C1-4407-B4D6-F413D0048CF4}" destId="{1C667D92-29B0-42F6-BEE2-1312069969D6}" srcOrd="0" destOrd="0" parTransId="{BFF7A2AC-5A3B-4D88-B5C1-AF7B3CDE820B}" sibTransId="{63FDDB30-0B00-478E-B95F-02E5139540CB}"/>
    <dgm:cxn modelId="{358F9F36-2EB4-40D7-9E70-9470E8A37CDE}" type="presOf" srcId="{27933921-4BC5-40C3-9BAE-2B9878180649}" destId="{B6F34898-8C4E-4B99-8773-F5CCC7ED1E35}" srcOrd="0" destOrd="0" presId="urn:microsoft.com/office/officeart/2005/8/layout/lProcess2"/>
    <dgm:cxn modelId="{6E898ED6-00A9-4B22-8C05-6797B52EFA6E}" type="presOf" srcId="{72A12B7C-1FC9-4E41-87B9-F39305ECDC7E}" destId="{C7B39239-6436-44F5-BE63-43BBDF958CF5}" srcOrd="0" destOrd="0" presId="urn:microsoft.com/office/officeart/2005/8/layout/lProcess2"/>
    <dgm:cxn modelId="{AD88C255-15B3-4B0C-B76B-8818855FAA27}" type="presOf" srcId="{300DB212-FAD9-4E9E-A2FC-8819375FEE5D}" destId="{CD46A991-0E4B-45EF-85C2-2AEACF1A8778}" srcOrd="0" destOrd="0" presId="urn:microsoft.com/office/officeart/2005/8/layout/lProcess2"/>
    <dgm:cxn modelId="{E2A4F1FB-596B-4350-AC8D-76A4A5178B68}" srcId="{95724C7E-B9C1-4407-B4D6-F413D0048CF4}" destId="{27933921-4BC5-40C3-9BAE-2B9878180649}" srcOrd="1" destOrd="0" parTransId="{FD8BD493-6FB5-4AD9-B24B-69958BFBEEC9}" sibTransId="{A47705FC-D593-4E92-B090-F30A405DB659}"/>
    <dgm:cxn modelId="{920B1264-1171-4E40-AE7A-430EA40745A7}" type="presOf" srcId="{95724C7E-B9C1-4407-B4D6-F413D0048CF4}" destId="{358A0200-5CC1-4C0C-80B2-6266020142A5}" srcOrd="0" destOrd="0" presId="urn:microsoft.com/office/officeart/2005/8/layout/lProcess2"/>
    <dgm:cxn modelId="{0805FBDD-E8DC-4A11-B938-DD4E611299F7}" type="presParOf" srcId="{467794B6-B050-4E92-9C1F-2E73D05484D8}" destId="{94BABB03-48B0-4BF1-AA54-9D69C52FDA08}" srcOrd="0" destOrd="0" presId="urn:microsoft.com/office/officeart/2005/8/layout/lProcess2"/>
    <dgm:cxn modelId="{5B7219CC-8272-4698-B49F-E400D13B312D}" type="presParOf" srcId="{94BABB03-48B0-4BF1-AA54-9D69C52FDA08}" destId="{CD46A991-0E4B-45EF-85C2-2AEACF1A8778}" srcOrd="0" destOrd="0" presId="urn:microsoft.com/office/officeart/2005/8/layout/lProcess2"/>
    <dgm:cxn modelId="{17DB5A4F-7390-4FED-8533-3215C18CB0DF}" type="presParOf" srcId="{94BABB03-48B0-4BF1-AA54-9D69C52FDA08}" destId="{C61625C7-BD54-4A97-AD61-C0423D3BA71B}" srcOrd="1" destOrd="0" presId="urn:microsoft.com/office/officeart/2005/8/layout/lProcess2"/>
    <dgm:cxn modelId="{AC8F8D35-7972-40DB-AC73-2EBC5EC3581C}" type="presParOf" srcId="{94BABB03-48B0-4BF1-AA54-9D69C52FDA08}" destId="{C74CE716-00E5-43F2-B3E0-D366A66E60B8}" srcOrd="2" destOrd="0" presId="urn:microsoft.com/office/officeart/2005/8/layout/lProcess2"/>
    <dgm:cxn modelId="{DC1F8F28-5ED6-4742-B95E-9E5857BB9405}" type="presParOf" srcId="{C74CE716-00E5-43F2-B3E0-D366A66E60B8}" destId="{C9A8B83D-D331-4071-A8CF-56174A67D8E8}" srcOrd="0" destOrd="0" presId="urn:microsoft.com/office/officeart/2005/8/layout/lProcess2"/>
    <dgm:cxn modelId="{C1CD6BDC-5E64-4536-A925-5E99F71ABDC3}" type="presParOf" srcId="{C9A8B83D-D331-4071-A8CF-56174A67D8E8}" destId="{C7B39239-6436-44F5-BE63-43BBDF958CF5}" srcOrd="0" destOrd="0" presId="urn:microsoft.com/office/officeart/2005/8/layout/lProcess2"/>
    <dgm:cxn modelId="{248AC721-7BCE-40A9-BE7E-66FE0041BC91}" type="presParOf" srcId="{C9A8B83D-D331-4071-A8CF-56174A67D8E8}" destId="{86F78AAF-70B3-4A0C-85B9-40903E19CED1}" srcOrd="1" destOrd="0" presId="urn:microsoft.com/office/officeart/2005/8/layout/lProcess2"/>
    <dgm:cxn modelId="{2B4E58EE-E633-43FE-916D-FD26D589D5E1}" type="presParOf" srcId="{C9A8B83D-D331-4071-A8CF-56174A67D8E8}" destId="{2DD83CD7-A3FE-4AA5-BDDE-657B35AAA6E8}" srcOrd="2" destOrd="0" presId="urn:microsoft.com/office/officeart/2005/8/layout/lProcess2"/>
    <dgm:cxn modelId="{F3FCFEC1-E794-4AD5-BAD6-54A4E504F462}" type="presParOf" srcId="{467794B6-B050-4E92-9C1F-2E73D05484D8}" destId="{C4409093-7E90-4F3E-B365-A83AA3BF0791}" srcOrd="1" destOrd="0" presId="urn:microsoft.com/office/officeart/2005/8/layout/lProcess2"/>
    <dgm:cxn modelId="{37D54170-EC2B-4D32-9F82-384ADFC2CC13}" type="presParOf" srcId="{467794B6-B050-4E92-9C1F-2E73D05484D8}" destId="{D4035D11-BE43-4429-A117-2BEB38625BD4}" srcOrd="2" destOrd="0" presId="urn:microsoft.com/office/officeart/2005/8/layout/lProcess2"/>
    <dgm:cxn modelId="{B26F8736-D0EE-4705-9081-4431CD69BBEC}" type="presParOf" srcId="{D4035D11-BE43-4429-A117-2BEB38625BD4}" destId="{358A0200-5CC1-4C0C-80B2-6266020142A5}" srcOrd="0" destOrd="0" presId="urn:microsoft.com/office/officeart/2005/8/layout/lProcess2"/>
    <dgm:cxn modelId="{13066637-F9CA-4741-9864-D4E17055E4F1}" type="presParOf" srcId="{D4035D11-BE43-4429-A117-2BEB38625BD4}" destId="{61EACB8C-A983-4224-9C82-2D23CEC85FD1}" srcOrd="1" destOrd="0" presId="urn:microsoft.com/office/officeart/2005/8/layout/lProcess2"/>
    <dgm:cxn modelId="{721C503B-B955-41CD-9D3E-E4823A836BE6}" type="presParOf" srcId="{D4035D11-BE43-4429-A117-2BEB38625BD4}" destId="{B4493CC0-1815-4A66-9F94-ED2D626A046E}" srcOrd="2" destOrd="0" presId="urn:microsoft.com/office/officeart/2005/8/layout/lProcess2"/>
    <dgm:cxn modelId="{DEDD5A8A-8DDE-458F-BA53-25A3516CCA00}" type="presParOf" srcId="{B4493CC0-1815-4A66-9F94-ED2D626A046E}" destId="{B3F08621-4FA1-40C4-B618-A4D37F9F09EF}" srcOrd="0" destOrd="0" presId="urn:microsoft.com/office/officeart/2005/8/layout/lProcess2"/>
    <dgm:cxn modelId="{FFFD75B6-B944-4012-9B2D-AEF28C844363}" type="presParOf" srcId="{B3F08621-4FA1-40C4-B618-A4D37F9F09EF}" destId="{0E7B5138-52EA-4CCE-94CC-31C18B32FF9C}" srcOrd="0" destOrd="0" presId="urn:microsoft.com/office/officeart/2005/8/layout/lProcess2"/>
    <dgm:cxn modelId="{0D41496C-40EA-4836-BEB0-FC11EACEA1B3}" type="presParOf" srcId="{B3F08621-4FA1-40C4-B618-A4D37F9F09EF}" destId="{0BF13587-FB4B-490F-AD97-8C4C89E656ED}" srcOrd="1" destOrd="0" presId="urn:microsoft.com/office/officeart/2005/8/layout/lProcess2"/>
    <dgm:cxn modelId="{366CE2F8-4272-46F3-A1B8-E262473C1E2F}" type="presParOf" srcId="{B3F08621-4FA1-40C4-B618-A4D37F9F09EF}" destId="{B6F34898-8C4E-4B99-8773-F5CCC7ED1E35}" srcOrd="2" destOrd="0" presId="urn:microsoft.com/office/officeart/2005/8/layout/lProcess2"/>
    <dgm:cxn modelId="{BE300CA0-5090-4382-BDEB-F9262A88DA54}" type="presParOf" srcId="{467794B6-B050-4E92-9C1F-2E73D05484D8}" destId="{3FBB1E21-A426-4526-93DB-4ACD2CF4AA57}" srcOrd="3" destOrd="0" presId="urn:microsoft.com/office/officeart/2005/8/layout/lProcess2"/>
    <dgm:cxn modelId="{94F7D385-FD82-4A57-8758-191FBDF8AF54}" type="presParOf" srcId="{467794B6-B050-4E92-9C1F-2E73D05484D8}" destId="{A0A6E0C0-067A-4AA1-9ED6-FDB7F3AC23FC}" srcOrd="4" destOrd="0" presId="urn:microsoft.com/office/officeart/2005/8/layout/lProcess2"/>
    <dgm:cxn modelId="{79D2489B-4689-4088-BA7C-9A83BB49D604}" type="presParOf" srcId="{A0A6E0C0-067A-4AA1-9ED6-FDB7F3AC23FC}" destId="{6C41AD51-C6CE-4DAD-B4DD-CB9B83753684}" srcOrd="0" destOrd="0" presId="urn:microsoft.com/office/officeart/2005/8/layout/lProcess2"/>
    <dgm:cxn modelId="{EE7C96B6-C403-4B0E-9CC2-AC6F9B7DA76F}" type="presParOf" srcId="{A0A6E0C0-067A-4AA1-9ED6-FDB7F3AC23FC}" destId="{548B0293-1F9D-4AEA-AB3F-71A210E2CD22}" srcOrd="1" destOrd="0" presId="urn:microsoft.com/office/officeart/2005/8/layout/lProcess2"/>
    <dgm:cxn modelId="{632A186D-FEB2-4F97-947B-CF4B097A39FC}" type="presParOf" srcId="{A0A6E0C0-067A-4AA1-9ED6-FDB7F3AC23FC}" destId="{6DF4374D-7B15-4336-8A54-4CE1B2D1FEF3}" srcOrd="2" destOrd="0" presId="urn:microsoft.com/office/officeart/2005/8/layout/lProcess2"/>
    <dgm:cxn modelId="{5B3BADED-665D-4490-8B62-10F7EA189D31}" type="presParOf" srcId="{6DF4374D-7B15-4336-8A54-4CE1B2D1FEF3}" destId="{22234A48-FCB5-4AC2-97BA-1E013864FA31}" srcOrd="0" destOrd="0" presId="urn:microsoft.com/office/officeart/2005/8/layout/lProcess2"/>
    <dgm:cxn modelId="{FB5DCE1F-8161-4702-84CF-3CC528445E10}" type="presParOf" srcId="{22234A48-FCB5-4AC2-97BA-1E013864FA31}" destId="{13023827-06FF-4291-9CB8-7C568C8CFE57}" srcOrd="0" destOrd="0" presId="urn:microsoft.com/office/officeart/2005/8/layout/lProcess2"/>
    <dgm:cxn modelId="{6B6C59E2-3028-42D1-8A2F-BBE36C56A462}" type="presParOf" srcId="{22234A48-FCB5-4AC2-97BA-1E013864FA31}" destId="{FECDE13C-0FA7-417F-A424-AA7F053C6BC1}" srcOrd="1" destOrd="0" presId="urn:microsoft.com/office/officeart/2005/8/layout/lProcess2"/>
    <dgm:cxn modelId="{701EE170-04AD-4653-BD4A-63E6D06902F4}" type="presParOf" srcId="{22234A48-FCB5-4AC2-97BA-1E013864FA31}" destId="{B04CD6C3-F989-43C8-AF05-1B082752F8F1}" srcOrd="2" destOrd="0" presId="urn:microsoft.com/office/officeart/2005/8/layout/l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E04560A-0818-40E5-97F5-E521B18B5FAB}" type="doc">
      <dgm:prSet loTypeId="urn:microsoft.com/office/officeart/2008/layout/SquareAccentList" loCatId="list" qsTypeId="urn:microsoft.com/office/officeart/2005/8/quickstyle/simple1" qsCatId="simple" csTypeId="urn:microsoft.com/office/officeart/2005/8/colors/accent1_2" csCatId="accent1" phldr="1"/>
      <dgm:spPr/>
      <dgm:t>
        <a:bodyPr/>
        <a:lstStyle/>
        <a:p>
          <a:endParaRPr lang="en-US"/>
        </a:p>
      </dgm:t>
    </dgm:pt>
    <dgm:pt modelId="{E687D00E-6BF1-444E-93D8-E00560BCA329}">
      <dgm:prSet phldrT="[Text]" custT="1"/>
      <dgm:spPr/>
      <dgm:t>
        <a:bodyPr/>
        <a:lstStyle/>
        <a:p>
          <a:r>
            <a:rPr lang="en-US" sz="2000" b="1" dirty="0" smtClean="0"/>
            <a:t>Existing Practice</a:t>
          </a:r>
          <a:endParaRPr lang="en-US" sz="2000" b="1" dirty="0"/>
        </a:p>
      </dgm:t>
    </dgm:pt>
    <dgm:pt modelId="{3B627FC1-40C3-4B17-9DD2-339B093AB130}" type="parTrans" cxnId="{106D0FF9-4D36-40A5-AEA9-E805F7654C65}">
      <dgm:prSet/>
      <dgm:spPr/>
      <dgm:t>
        <a:bodyPr/>
        <a:lstStyle/>
        <a:p>
          <a:endParaRPr lang="en-US"/>
        </a:p>
      </dgm:t>
    </dgm:pt>
    <dgm:pt modelId="{3A4C0FD6-C4D2-47A6-9D8B-C87B7A54B69F}" type="sibTrans" cxnId="{106D0FF9-4D36-40A5-AEA9-E805F7654C65}">
      <dgm:prSet/>
      <dgm:spPr/>
      <dgm:t>
        <a:bodyPr/>
        <a:lstStyle/>
        <a:p>
          <a:endParaRPr lang="en-US"/>
        </a:p>
      </dgm:t>
    </dgm:pt>
    <dgm:pt modelId="{0187E6C7-94F0-44CC-9ECA-385D786EADDC}">
      <dgm:prSet phldrT="[Text]" custT="1"/>
      <dgm:spPr/>
      <dgm:t>
        <a:bodyPr/>
        <a:lstStyle/>
        <a:p>
          <a:r>
            <a:rPr lang="en-US" sz="1400" dirty="0" smtClean="0"/>
            <a:t>Excise Duty-Manufacturing,</a:t>
          </a:r>
          <a:endParaRPr lang="en-US" sz="1400" dirty="0"/>
        </a:p>
      </dgm:t>
    </dgm:pt>
    <dgm:pt modelId="{A30DD581-19C9-45D0-8676-0E2D2AB2162D}" type="parTrans" cxnId="{E5140552-F5D1-4519-A1D9-3FA3EA664016}">
      <dgm:prSet/>
      <dgm:spPr/>
      <dgm:t>
        <a:bodyPr/>
        <a:lstStyle/>
        <a:p>
          <a:endParaRPr lang="en-US"/>
        </a:p>
      </dgm:t>
    </dgm:pt>
    <dgm:pt modelId="{C1D49997-B9B4-48B6-A82A-476519E3DA24}" type="sibTrans" cxnId="{E5140552-F5D1-4519-A1D9-3FA3EA664016}">
      <dgm:prSet/>
      <dgm:spPr/>
      <dgm:t>
        <a:bodyPr/>
        <a:lstStyle/>
        <a:p>
          <a:endParaRPr lang="en-US"/>
        </a:p>
      </dgm:t>
    </dgm:pt>
    <dgm:pt modelId="{E93233BF-5D36-4DE5-AE2C-626B0CB89D39}">
      <dgm:prSet phldrT="[Text]" custT="1"/>
      <dgm:spPr/>
      <dgm:t>
        <a:bodyPr/>
        <a:lstStyle/>
        <a:p>
          <a:r>
            <a:rPr lang="en-US" sz="1400" dirty="0" smtClean="0"/>
            <a:t>Sales Tax/VAT- Sale of Goods</a:t>
          </a:r>
          <a:endParaRPr lang="en-US" sz="1400" dirty="0"/>
        </a:p>
      </dgm:t>
    </dgm:pt>
    <dgm:pt modelId="{ABB17F05-EF5D-4442-9161-4ADD27A753F4}" type="parTrans" cxnId="{36C8DEA5-E24C-47B6-8D7A-1D7571FE93E9}">
      <dgm:prSet/>
      <dgm:spPr/>
      <dgm:t>
        <a:bodyPr/>
        <a:lstStyle/>
        <a:p>
          <a:endParaRPr lang="en-US"/>
        </a:p>
      </dgm:t>
    </dgm:pt>
    <dgm:pt modelId="{9C1826E6-B390-4372-8FE4-CCAA3DEB3CC9}" type="sibTrans" cxnId="{36C8DEA5-E24C-47B6-8D7A-1D7571FE93E9}">
      <dgm:prSet/>
      <dgm:spPr/>
      <dgm:t>
        <a:bodyPr/>
        <a:lstStyle/>
        <a:p>
          <a:endParaRPr lang="en-US"/>
        </a:p>
      </dgm:t>
    </dgm:pt>
    <dgm:pt modelId="{D89978FE-D496-4FCF-A094-BEDD84981310}">
      <dgm:prSet phldrT="[Text]" custT="1"/>
      <dgm:spPr/>
      <dgm:t>
        <a:bodyPr/>
        <a:lstStyle/>
        <a:p>
          <a:pPr algn="ctr"/>
          <a:r>
            <a:rPr lang="en-US" sz="1800" b="1" dirty="0" smtClean="0"/>
            <a:t>GST</a:t>
          </a:r>
          <a:endParaRPr lang="en-US" sz="1800" b="1" dirty="0"/>
        </a:p>
      </dgm:t>
    </dgm:pt>
    <dgm:pt modelId="{5334C446-5AFE-4888-B1F2-202AE3F7C932}" type="parTrans" cxnId="{02598DD1-F6B7-407D-8396-999D712161B1}">
      <dgm:prSet/>
      <dgm:spPr/>
      <dgm:t>
        <a:bodyPr/>
        <a:lstStyle/>
        <a:p>
          <a:endParaRPr lang="en-US"/>
        </a:p>
      </dgm:t>
    </dgm:pt>
    <dgm:pt modelId="{13BC2B45-0086-4AA7-B2CF-8B3B3BEE6926}" type="sibTrans" cxnId="{02598DD1-F6B7-407D-8396-999D712161B1}">
      <dgm:prSet/>
      <dgm:spPr/>
      <dgm:t>
        <a:bodyPr/>
        <a:lstStyle/>
        <a:p>
          <a:endParaRPr lang="en-US"/>
        </a:p>
      </dgm:t>
    </dgm:pt>
    <dgm:pt modelId="{084C8CC3-4B10-4556-B4B3-42C0B4BF48F5}">
      <dgm:prSet phldrT="[Text]" custT="1"/>
      <dgm:spPr/>
      <dgm:t>
        <a:bodyPr/>
        <a:lstStyle/>
        <a:p>
          <a:r>
            <a:rPr lang="en-US" sz="1400" dirty="0" smtClean="0"/>
            <a:t>Taxable event is “Supply “ of Goods </a:t>
          </a:r>
          <a:r>
            <a:rPr lang="en-US" sz="1400" smtClean="0"/>
            <a:t>&amp; service</a:t>
          </a:r>
          <a:endParaRPr lang="en-US" sz="1400" dirty="0" smtClean="0"/>
        </a:p>
        <a:p>
          <a:endParaRPr lang="en-US" sz="1400" dirty="0"/>
        </a:p>
      </dgm:t>
    </dgm:pt>
    <dgm:pt modelId="{C0C859D5-2DAD-43D3-AEA1-426FB2E69AF5}" type="parTrans" cxnId="{791AA70E-D177-4B65-B707-7266B27EB110}">
      <dgm:prSet/>
      <dgm:spPr/>
      <dgm:t>
        <a:bodyPr/>
        <a:lstStyle/>
        <a:p>
          <a:endParaRPr lang="en-US"/>
        </a:p>
      </dgm:t>
    </dgm:pt>
    <dgm:pt modelId="{69E5A970-0CDA-4A61-87C2-CFF5B707ACD7}" type="sibTrans" cxnId="{791AA70E-D177-4B65-B707-7266B27EB110}">
      <dgm:prSet/>
      <dgm:spPr/>
      <dgm:t>
        <a:bodyPr/>
        <a:lstStyle/>
        <a:p>
          <a:endParaRPr lang="en-US"/>
        </a:p>
      </dgm:t>
    </dgm:pt>
    <dgm:pt modelId="{C49154B6-7FAC-4430-AFE0-76BA0ADB92CC}">
      <dgm:prSet custT="1"/>
      <dgm:spPr/>
      <dgm:t>
        <a:bodyPr/>
        <a:lstStyle/>
        <a:p>
          <a:r>
            <a:rPr lang="en-US" sz="1400" dirty="0" smtClean="0"/>
            <a:t>Service Tax- Realization of Service</a:t>
          </a:r>
          <a:endParaRPr lang="en-US" sz="1400" dirty="0"/>
        </a:p>
      </dgm:t>
    </dgm:pt>
    <dgm:pt modelId="{2DB7E474-07F8-4E66-8356-EEE4F3367A6A}" type="parTrans" cxnId="{097EE7C6-D090-4CBA-ADE6-4384C6B995F8}">
      <dgm:prSet/>
      <dgm:spPr/>
      <dgm:t>
        <a:bodyPr/>
        <a:lstStyle/>
        <a:p>
          <a:endParaRPr lang="en-US"/>
        </a:p>
      </dgm:t>
    </dgm:pt>
    <dgm:pt modelId="{94A570A7-4FDB-411E-A8B1-687F53A9B31F}" type="sibTrans" cxnId="{097EE7C6-D090-4CBA-ADE6-4384C6B995F8}">
      <dgm:prSet/>
      <dgm:spPr/>
      <dgm:t>
        <a:bodyPr/>
        <a:lstStyle/>
        <a:p>
          <a:endParaRPr lang="en-US"/>
        </a:p>
      </dgm:t>
    </dgm:pt>
    <dgm:pt modelId="{7C7F6541-2918-4FBE-943D-62D79C309928}">
      <dgm:prSet phldrT="[Text]" custT="1"/>
      <dgm:spPr/>
      <dgm:t>
        <a:bodyPr/>
        <a:lstStyle/>
        <a:p>
          <a:r>
            <a:rPr lang="en-US" sz="1400" dirty="0" smtClean="0"/>
            <a:t>The location of the supplier and the recipient within the country is immaterial for the purpose of CGST.</a:t>
          </a:r>
        </a:p>
        <a:p>
          <a:endParaRPr lang="en-US" sz="1400" dirty="0"/>
        </a:p>
      </dgm:t>
    </dgm:pt>
    <dgm:pt modelId="{90162E98-509C-46CF-BD09-FF6174270686}" type="parTrans" cxnId="{C95AA481-CDC7-46B5-915E-53C10C9D4CAD}">
      <dgm:prSet/>
      <dgm:spPr/>
      <dgm:t>
        <a:bodyPr/>
        <a:lstStyle/>
        <a:p>
          <a:endParaRPr lang="en-US"/>
        </a:p>
      </dgm:t>
    </dgm:pt>
    <dgm:pt modelId="{F93AA2C9-EA79-4C0A-8AD1-108F4D98F9B3}" type="sibTrans" cxnId="{C95AA481-CDC7-46B5-915E-53C10C9D4CAD}">
      <dgm:prSet/>
      <dgm:spPr/>
      <dgm:t>
        <a:bodyPr/>
        <a:lstStyle/>
        <a:p>
          <a:endParaRPr lang="en-US"/>
        </a:p>
      </dgm:t>
    </dgm:pt>
    <dgm:pt modelId="{10988D2A-526E-447C-81EF-F398BD9CBB04}">
      <dgm:prSet phldrT="[Text]" custT="1"/>
      <dgm:spPr/>
      <dgm:t>
        <a:bodyPr/>
        <a:lstStyle/>
        <a:p>
          <a:r>
            <a:rPr lang="en-US" sz="1400" dirty="0" smtClean="0"/>
            <a:t>SGST would be chargeable only when the supplier and the recipient are both located within the </a:t>
          </a:r>
          <a:r>
            <a:rPr lang="en-US" sz="1400" smtClean="0"/>
            <a:t>State.</a:t>
          </a:r>
          <a:r>
            <a:rPr lang="en-US" sz="1400" dirty="0" smtClean="0"/>
            <a:t> </a:t>
          </a:r>
          <a:endParaRPr lang="en-US" sz="1400" dirty="0"/>
        </a:p>
      </dgm:t>
    </dgm:pt>
    <dgm:pt modelId="{96022B6B-1AFF-46EF-B8A6-60C483EE9FA5}" type="parTrans" cxnId="{B07648EF-507C-466F-ACAE-CD9ABE8C6A61}">
      <dgm:prSet/>
      <dgm:spPr/>
      <dgm:t>
        <a:bodyPr/>
        <a:lstStyle/>
        <a:p>
          <a:endParaRPr lang="en-US"/>
        </a:p>
      </dgm:t>
    </dgm:pt>
    <dgm:pt modelId="{D2157971-F1DB-4A93-8FCC-E251D6461006}" type="sibTrans" cxnId="{B07648EF-507C-466F-ACAE-CD9ABE8C6A61}">
      <dgm:prSet/>
      <dgm:spPr/>
      <dgm:t>
        <a:bodyPr/>
        <a:lstStyle/>
        <a:p>
          <a:endParaRPr lang="en-US"/>
        </a:p>
      </dgm:t>
    </dgm:pt>
    <dgm:pt modelId="{71664ED8-E870-470C-B67E-65CB92C1EC2E}">
      <dgm:prSet phldrT="[Text]" custT="1"/>
      <dgm:spPr/>
      <dgm:t>
        <a:bodyPr/>
        <a:lstStyle/>
        <a:p>
          <a:endParaRPr lang="en-US" sz="1400" dirty="0" smtClean="0"/>
        </a:p>
        <a:p>
          <a:r>
            <a:rPr lang="en-US" sz="1400" dirty="0" smtClean="0"/>
            <a:t>Inter state Supply of goods and services  will attract IGST. </a:t>
          </a:r>
          <a:br>
            <a:rPr lang="en-US" sz="1400" dirty="0" smtClean="0"/>
          </a:br>
          <a:endParaRPr lang="en-US" sz="1400" dirty="0"/>
        </a:p>
      </dgm:t>
    </dgm:pt>
    <dgm:pt modelId="{D31D6CBB-6C95-4E5D-AF68-9EC2A0941820}" type="parTrans" cxnId="{5D687B08-EF61-4D0F-88BA-A714B64ACA20}">
      <dgm:prSet/>
      <dgm:spPr/>
      <dgm:t>
        <a:bodyPr/>
        <a:lstStyle/>
        <a:p>
          <a:endParaRPr lang="en-US"/>
        </a:p>
      </dgm:t>
    </dgm:pt>
    <dgm:pt modelId="{B01CBBCF-EEDA-4406-B328-DD46DB0D0CBD}" type="sibTrans" cxnId="{5D687B08-EF61-4D0F-88BA-A714B64ACA20}">
      <dgm:prSet/>
      <dgm:spPr/>
      <dgm:t>
        <a:bodyPr/>
        <a:lstStyle/>
        <a:p>
          <a:endParaRPr lang="en-US"/>
        </a:p>
      </dgm:t>
    </dgm:pt>
    <dgm:pt modelId="{ED340C0E-A038-4CC6-9B22-D9C625038BFC}" type="pres">
      <dgm:prSet presAssocID="{2E04560A-0818-40E5-97F5-E521B18B5FAB}" presName="layout" presStyleCnt="0">
        <dgm:presLayoutVars>
          <dgm:chMax/>
          <dgm:chPref/>
          <dgm:dir/>
          <dgm:resizeHandles/>
        </dgm:presLayoutVars>
      </dgm:prSet>
      <dgm:spPr/>
      <dgm:t>
        <a:bodyPr/>
        <a:lstStyle/>
        <a:p>
          <a:endParaRPr lang="en-US"/>
        </a:p>
      </dgm:t>
    </dgm:pt>
    <dgm:pt modelId="{84402443-34D6-4998-8F75-5611A402BF9F}" type="pres">
      <dgm:prSet presAssocID="{E687D00E-6BF1-444E-93D8-E00560BCA329}" presName="root" presStyleCnt="0">
        <dgm:presLayoutVars>
          <dgm:chMax/>
          <dgm:chPref/>
        </dgm:presLayoutVars>
      </dgm:prSet>
      <dgm:spPr/>
    </dgm:pt>
    <dgm:pt modelId="{F8ABD3EA-3BB8-422B-BC4D-83D33F973C6D}" type="pres">
      <dgm:prSet presAssocID="{E687D00E-6BF1-444E-93D8-E00560BCA329}" presName="rootComposite" presStyleCnt="0">
        <dgm:presLayoutVars/>
      </dgm:prSet>
      <dgm:spPr/>
    </dgm:pt>
    <dgm:pt modelId="{77F51479-FC8E-47BD-BB64-E86E17E3B2D4}" type="pres">
      <dgm:prSet presAssocID="{E687D00E-6BF1-444E-93D8-E00560BCA329}" presName="ParentAccent" presStyleLbl="alignNode1" presStyleIdx="0" presStyleCnt="2"/>
      <dgm:spPr/>
    </dgm:pt>
    <dgm:pt modelId="{5CF4CEEA-AFE8-4F95-9491-158263A99A8A}" type="pres">
      <dgm:prSet presAssocID="{E687D00E-6BF1-444E-93D8-E00560BCA329}" presName="ParentSmallAccent" presStyleLbl="fgAcc1" presStyleIdx="0" presStyleCnt="2"/>
      <dgm:spPr/>
    </dgm:pt>
    <dgm:pt modelId="{446721F7-7DCC-45DD-8ACF-24DCEB88572D}" type="pres">
      <dgm:prSet presAssocID="{E687D00E-6BF1-444E-93D8-E00560BCA329}" presName="Parent" presStyleLbl="revTx" presStyleIdx="0" presStyleCnt="9">
        <dgm:presLayoutVars>
          <dgm:chMax/>
          <dgm:chPref val="4"/>
          <dgm:bulletEnabled val="1"/>
        </dgm:presLayoutVars>
      </dgm:prSet>
      <dgm:spPr/>
      <dgm:t>
        <a:bodyPr/>
        <a:lstStyle/>
        <a:p>
          <a:endParaRPr lang="en-US"/>
        </a:p>
      </dgm:t>
    </dgm:pt>
    <dgm:pt modelId="{202DFCDD-D6E4-4C5F-A624-6A5C18529A98}" type="pres">
      <dgm:prSet presAssocID="{E687D00E-6BF1-444E-93D8-E00560BCA329}" presName="childShape" presStyleCnt="0">
        <dgm:presLayoutVars>
          <dgm:chMax val="0"/>
          <dgm:chPref val="0"/>
        </dgm:presLayoutVars>
      </dgm:prSet>
      <dgm:spPr/>
    </dgm:pt>
    <dgm:pt modelId="{3C33F79F-FBE1-4262-8F15-D454D55AB706}" type="pres">
      <dgm:prSet presAssocID="{0187E6C7-94F0-44CC-9ECA-385D786EADDC}" presName="childComposite" presStyleCnt="0">
        <dgm:presLayoutVars>
          <dgm:chMax val="0"/>
          <dgm:chPref val="0"/>
        </dgm:presLayoutVars>
      </dgm:prSet>
      <dgm:spPr/>
    </dgm:pt>
    <dgm:pt modelId="{FA7E0F69-08BB-4793-B8E8-9B7B7AD5990A}" type="pres">
      <dgm:prSet presAssocID="{0187E6C7-94F0-44CC-9ECA-385D786EADDC}" presName="ChildAccent" presStyleLbl="solidFgAcc1" presStyleIdx="0" presStyleCnt="7"/>
      <dgm:spPr/>
    </dgm:pt>
    <dgm:pt modelId="{F6AF4780-2131-4A61-AEA8-55DDAB5F334C}" type="pres">
      <dgm:prSet presAssocID="{0187E6C7-94F0-44CC-9ECA-385D786EADDC}" presName="Child" presStyleLbl="revTx" presStyleIdx="1" presStyleCnt="9">
        <dgm:presLayoutVars>
          <dgm:chMax val="0"/>
          <dgm:chPref val="0"/>
          <dgm:bulletEnabled val="1"/>
        </dgm:presLayoutVars>
      </dgm:prSet>
      <dgm:spPr/>
      <dgm:t>
        <a:bodyPr/>
        <a:lstStyle/>
        <a:p>
          <a:endParaRPr lang="en-US"/>
        </a:p>
      </dgm:t>
    </dgm:pt>
    <dgm:pt modelId="{026F8C29-35D1-4439-9B31-D33EB9009814}" type="pres">
      <dgm:prSet presAssocID="{E93233BF-5D36-4DE5-AE2C-626B0CB89D39}" presName="childComposite" presStyleCnt="0">
        <dgm:presLayoutVars>
          <dgm:chMax val="0"/>
          <dgm:chPref val="0"/>
        </dgm:presLayoutVars>
      </dgm:prSet>
      <dgm:spPr/>
    </dgm:pt>
    <dgm:pt modelId="{AE210257-4517-493A-9740-9F6CF3437DD6}" type="pres">
      <dgm:prSet presAssocID="{E93233BF-5D36-4DE5-AE2C-626B0CB89D39}" presName="ChildAccent" presStyleLbl="solidFgAcc1" presStyleIdx="1" presStyleCnt="7"/>
      <dgm:spPr/>
    </dgm:pt>
    <dgm:pt modelId="{A6883443-36B2-4CA4-BC3A-C3A37AA51597}" type="pres">
      <dgm:prSet presAssocID="{E93233BF-5D36-4DE5-AE2C-626B0CB89D39}" presName="Child" presStyleLbl="revTx" presStyleIdx="2" presStyleCnt="9">
        <dgm:presLayoutVars>
          <dgm:chMax val="0"/>
          <dgm:chPref val="0"/>
          <dgm:bulletEnabled val="1"/>
        </dgm:presLayoutVars>
      </dgm:prSet>
      <dgm:spPr/>
      <dgm:t>
        <a:bodyPr/>
        <a:lstStyle/>
        <a:p>
          <a:endParaRPr lang="en-US"/>
        </a:p>
      </dgm:t>
    </dgm:pt>
    <dgm:pt modelId="{A1F84651-3EF6-40D8-B01D-D8962C1DED8C}" type="pres">
      <dgm:prSet presAssocID="{C49154B6-7FAC-4430-AFE0-76BA0ADB92CC}" presName="childComposite" presStyleCnt="0">
        <dgm:presLayoutVars>
          <dgm:chMax val="0"/>
          <dgm:chPref val="0"/>
        </dgm:presLayoutVars>
      </dgm:prSet>
      <dgm:spPr/>
    </dgm:pt>
    <dgm:pt modelId="{FFA36C9D-442F-48D2-9F6B-0686A748CDA7}" type="pres">
      <dgm:prSet presAssocID="{C49154B6-7FAC-4430-AFE0-76BA0ADB92CC}" presName="ChildAccent" presStyleLbl="solidFgAcc1" presStyleIdx="2" presStyleCnt="7"/>
      <dgm:spPr/>
    </dgm:pt>
    <dgm:pt modelId="{8CCD15A4-7E60-44D2-ADB8-35C7901EF9B0}" type="pres">
      <dgm:prSet presAssocID="{C49154B6-7FAC-4430-AFE0-76BA0ADB92CC}" presName="Child" presStyleLbl="revTx" presStyleIdx="3" presStyleCnt="9">
        <dgm:presLayoutVars>
          <dgm:chMax val="0"/>
          <dgm:chPref val="0"/>
          <dgm:bulletEnabled val="1"/>
        </dgm:presLayoutVars>
      </dgm:prSet>
      <dgm:spPr/>
      <dgm:t>
        <a:bodyPr/>
        <a:lstStyle/>
        <a:p>
          <a:endParaRPr lang="en-US"/>
        </a:p>
      </dgm:t>
    </dgm:pt>
    <dgm:pt modelId="{10137066-038C-44B9-9972-1FDB2268241D}" type="pres">
      <dgm:prSet presAssocID="{D89978FE-D496-4FCF-A094-BEDD84981310}" presName="root" presStyleCnt="0">
        <dgm:presLayoutVars>
          <dgm:chMax/>
          <dgm:chPref/>
        </dgm:presLayoutVars>
      </dgm:prSet>
      <dgm:spPr/>
    </dgm:pt>
    <dgm:pt modelId="{18ABDF4E-C41E-4093-84C0-C6A605DCC557}" type="pres">
      <dgm:prSet presAssocID="{D89978FE-D496-4FCF-A094-BEDD84981310}" presName="rootComposite" presStyleCnt="0">
        <dgm:presLayoutVars/>
      </dgm:prSet>
      <dgm:spPr/>
    </dgm:pt>
    <dgm:pt modelId="{90CD9AE1-5837-4134-A118-71960D44E2D8}" type="pres">
      <dgm:prSet presAssocID="{D89978FE-D496-4FCF-A094-BEDD84981310}" presName="ParentAccent" presStyleLbl="alignNode1" presStyleIdx="1" presStyleCnt="2"/>
      <dgm:spPr/>
    </dgm:pt>
    <dgm:pt modelId="{1528B8E5-2EA9-40ED-B96D-AA5C175A00F2}" type="pres">
      <dgm:prSet presAssocID="{D89978FE-D496-4FCF-A094-BEDD84981310}" presName="ParentSmallAccent" presStyleLbl="fgAcc1" presStyleIdx="1" presStyleCnt="2"/>
      <dgm:spPr/>
    </dgm:pt>
    <dgm:pt modelId="{F2E2DAD7-3B6E-4614-8B91-18FD92F1DE15}" type="pres">
      <dgm:prSet presAssocID="{D89978FE-D496-4FCF-A094-BEDD84981310}" presName="Parent" presStyleLbl="revTx" presStyleIdx="4" presStyleCnt="9">
        <dgm:presLayoutVars>
          <dgm:chMax/>
          <dgm:chPref val="4"/>
          <dgm:bulletEnabled val="1"/>
        </dgm:presLayoutVars>
      </dgm:prSet>
      <dgm:spPr/>
      <dgm:t>
        <a:bodyPr/>
        <a:lstStyle/>
        <a:p>
          <a:endParaRPr lang="en-US"/>
        </a:p>
      </dgm:t>
    </dgm:pt>
    <dgm:pt modelId="{578F7244-7ED3-4EE6-9A97-23DA8CE41F0D}" type="pres">
      <dgm:prSet presAssocID="{D89978FE-D496-4FCF-A094-BEDD84981310}" presName="childShape" presStyleCnt="0">
        <dgm:presLayoutVars>
          <dgm:chMax val="0"/>
          <dgm:chPref val="0"/>
        </dgm:presLayoutVars>
      </dgm:prSet>
      <dgm:spPr/>
    </dgm:pt>
    <dgm:pt modelId="{70BB2235-FE02-4A29-B84E-BD626FAA5DD0}" type="pres">
      <dgm:prSet presAssocID="{084C8CC3-4B10-4556-B4B3-42C0B4BF48F5}" presName="childComposite" presStyleCnt="0">
        <dgm:presLayoutVars>
          <dgm:chMax val="0"/>
          <dgm:chPref val="0"/>
        </dgm:presLayoutVars>
      </dgm:prSet>
      <dgm:spPr/>
    </dgm:pt>
    <dgm:pt modelId="{8946A824-44F7-49C4-8424-0CDF432E4119}" type="pres">
      <dgm:prSet presAssocID="{084C8CC3-4B10-4556-B4B3-42C0B4BF48F5}" presName="ChildAccent" presStyleLbl="solidFgAcc1" presStyleIdx="3" presStyleCnt="7"/>
      <dgm:spPr/>
    </dgm:pt>
    <dgm:pt modelId="{0C592B5B-E204-471A-B45C-745398DB5274}" type="pres">
      <dgm:prSet presAssocID="{084C8CC3-4B10-4556-B4B3-42C0B4BF48F5}" presName="Child" presStyleLbl="revTx" presStyleIdx="5" presStyleCnt="9">
        <dgm:presLayoutVars>
          <dgm:chMax val="0"/>
          <dgm:chPref val="0"/>
          <dgm:bulletEnabled val="1"/>
        </dgm:presLayoutVars>
      </dgm:prSet>
      <dgm:spPr/>
      <dgm:t>
        <a:bodyPr/>
        <a:lstStyle/>
        <a:p>
          <a:endParaRPr lang="en-US"/>
        </a:p>
      </dgm:t>
    </dgm:pt>
    <dgm:pt modelId="{3C7610A4-310B-412D-819A-175CEE1CF71C}" type="pres">
      <dgm:prSet presAssocID="{7C7F6541-2918-4FBE-943D-62D79C309928}" presName="childComposite" presStyleCnt="0">
        <dgm:presLayoutVars>
          <dgm:chMax val="0"/>
          <dgm:chPref val="0"/>
        </dgm:presLayoutVars>
      </dgm:prSet>
      <dgm:spPr/>
    </dgm:pt>
    <dgm:pt modelId="{544136A8-35F2-44C5-B167-371ABB038A39}" type="pres">
      <dgm:prSet presAssocID="{7C7F6541-2918-4FBE-943D-62D79C309928}" presName="ChildAccent" presStyleLbl="solidFgAcc1" presStyleIdx="4" presStyleCnt="7"/>
      <dgm:spPr/>
    </dgm:pt>
    <dgm:pt modelId="{7C62A5FE-53A8-4C5C-B6E7-22EB3FF3AA71}" type="pres">
      <dgm:prSet presAssocID="{7C7F6541-2918-4FBE-943D-62D79C309928}" presName="Child" presStyleLbl="revTx" presStyleIdx="6" presStyleCnt="9">
        <dgm:presLayoutVars>
          <dgm:chMax val="0"/>
          <dgm:chPref val="0"/>
          <dgm:bulletEnabled val="1"/>
        </dgm:presLayoutVars>
      </dgm:prSet>
      <dgm:spPr/>
      <dgm:t>
        <a:bodyPr/>
        <a:lstStyle/>
        <a:p>
          <a:endParaRPr lang="en-US"/>
        </a:p>
      </dgm:t>
    </dgm:pt>
    <dgm:pt modelId="{81344ED5-67A7-4161-8784-FB079B57C247}" type="pres">
      <dgm:prSet presAssocID="{10988D2A-526E-447C-81EF-F398BD9CBB04}" presName="childComposite" presStyleCnt="0">
        <dgm:presLayoutVars>
          <dgm:chMax val="0"/>
          <dgm:chPref val="0"/>
        </dgm:presLayoutVars>
      </dgm:prSet>
      <dgm:spPr/>
    </dgm:pt>
    <dgm:pt modelId="{1F6E7483-9463-4428-A366-FDA0427ED8BE}" type="pres">
      <dgm:prSet presAssocID="{10988D2A-526E-447C-81EF-F398BD9CBB04}" presName="ChildAccent" presStyleLbl="solidFgAcc1" presStyleIdx="5" presStyleCnt="7"/>
      <dgm:spPr/>
    </dgm:pt>
    <dgm:pt modelId="{6F2AA284-8589-44EB-9304-719DB6F4C99B}" type="pres">
      <dgm:prSet presAssocID="{10988D2A-526E-447C-81EF-F398BD9CBB04}" presName="Child" presStyleLbl="revTx" presStyleIdx="7" presStyleCnt="9">
        <dgm:presLayoutVars>
          <dgm:chMax val="0"/>
          <dgm:chPref val="0"/>
          <dgm:bulletEnabled val="1"/>
        </dgm:presLayoutVars>
      </dgm:prSet>
      <dgm:spPr/>
      <dgm:t>
        <a:bodyPr/>
        <a:lstStyle/>
        <a:p>
          <a:endParaRPr lang="en-US"/>
        </a:p>
      </dgm:t>
    </dgm:pt>
    <dgm:pt modelId="{5C559467-87FF-4818-B1B2-7946920FEFC9}" type="pres">
      <dgm:prSet presAssocID="{71664ED8-E870-470C-B67E-65CB92C1EC2E}" presName="childComposite" presStyleCnt="0">
        <dgm:presLayoutVars>
          <dgm:chMax val="0"/>
          <dgm:chPref val="0"/>
        </dgm:presLayoutVars>
      </dgm:prSet>
      <dgm:spPr/>
    </dgm:pt>
    <dgm:pt modelId="{5C7BEE1B-9116-4356-BC79-BBC6DAB27CA4}" type="pres">
      <dgm:prSet presAssocID="{71664ED8-E870-470C-B67E-65CB92C1EC2E}" presName="ChildAccent" presStyleLbl="solidFgAcc1" presStyleIdx="6" presStyleCnt="7"/>
      <dgm:spPr/>
    </dgm:pt>
    <dgm:pt modelId="{94DB8DC1-4116-48E2-A44E-BD603ACCCBAE}" type="pres">
      <dgm:prSet presAssocID="{71664ED8-E870-470C-B67E-65CB92C1EC2E}" presName="Child" presStyleLbl="revTx" presStyleIdx="8" presStyleCnt="9">
        <dgm:presLayoutVars>
          <dgm:chMax val="0"/>
          <dgm:chPref val="0"/>
          <dgm:bulletEnabled val="1"/>
        </dgm:presLayoutVars>
      </dgm:prSet>
      <dgm:spPr/>
      <dgm:t>
        <a:bodyPr/>
        <a:lstStyle/>
        <a:p>
          <a:endParaRPr lang="en-US"/>
        </a:p>
      </dgm:t>
    </dgm:pt>
  </dgm:ptLst>
  <dgm:cxnLst>
    <dgm:cxn modelId="{36C8DEA5-E24C-47B6-8D7A-1D7571FE93E9}" srcId="{E687D00E-6BF1-444E-93D8-E00560BCA329}" destId="{E93233BF-5D36-4DE5-AE2C-626B0CB89D39}" srcOrd="1" destOrd="0" parTransId="{ABB17F05-EF5D-4442-9161-4ADD27A753F4}" sibTransId="{9C1826E6-B390-4372-8FE4-CCAA3DEB3CC9}"/>
    <dgm:cxn modelId="{5D687B08-EF61-4D0F-88BA-A714B64ACA20}" srcId="{D89978FE-D496-4FCF-A094-BEDD84981310}" destId="{71664ED8-E870-470C-B67E-65CB92C1EC2E}" srcOrd="3" destOrd="0" parTransId="{D31D6CBB-6C95-4E5D-AF68-9EC2A0941820}" sibTransId="{B01CBBCF-EEDA-4406-B328-DD46DB0D0CBD}"/>
    <dgm:cxn modelId="{C95AA481-CDC7-46B5-915E-53C10C9D4CAD}" srcId="{D89978FE-D496-4FCF-A094-BEDD84981310}" destId="{7C7F6541-2918-4FBE-943D-62D79C309928}" srcOrd="1" destOrd="0" parTransId="{90162E98-509C-46CF-BD09-FF6174270686}" sibTransId="{F93AA2C9-EA79-4C0A-8AD1-108F4D98F9B3}"/>
    <dgm:cxn modelId="{41AD7DC8-7538-4B12-9347-342B6FE8E86A}" type="presOf" srcId="{E93233BF-5D36-4DE5-AE2C-626B0CB89D39}" destId="{A6883443-36B2-4CA4-BC3A-C3A37AA51597}" srcOrd="0" destOrd="0" presId="urn:microsoft.com/office/officeart/2008/layout/SquareAccentList"/>
    <dgm:cxn modelId="{097EE7C6-D090-4CBA-ADE6-4384C6B995F8}" srcId="{E687D00E-6BF1-444E-93D8-E00560BCA329}" destId="{C49154B6-7FAC-4430-AFE0-76BA0ADB92CC}" srcOrd="2" destOrd="0" parTransId="{2DB7E474-07F8-4E66-8356-EEE4F3367A6A}" sibTransId="{94A570A7-4FDB-411E-A8B1-687F53A9B31F}"/>
    <dgm:cxn modelId="{8650175D-6272-4E2F-9C00-00B0930B10CD}" type="presOf" srcId="{D89978FE-D496-4FCF-A094-BEDD84981310}" destId="{F2E2DAD7-3B6E-4614-8B91-18FD92F1DE15}" srcOrd="0" destOrd="0" presId="urn:microsoft.com/office/officeart/2008/layout/SquareAccentList"/>
    <dgm:cxn modelId="{841D71F0-57D5-46C3-9772-3D63CCD755EC}" type="presOf" srcId="{0187E6C7-94F0-44CC-9ECA-385D786EADDC}" destId="{F6AF4780-2131-4A61-AEA8-55DDAB5F334C}" srcOrd="0" destOrd="0" presId="urn:microsoft.com/office/officeart/2008/layout/SquareAccentList"/>
    <dgm:cxn modelId="{0A46B8D1-5B6F-4290-9159-0CEA7D090442}" type="presOf" srcId="{2E04560A-0818-40E5-97F5-E521B18B5FAB}" destId="{ED340C0E-A038-4CC6-9B22-D9C625038BFC}" srcOrd="0" destOrd="0" presId="urn:microsoft.com/office/officeart/2008/layout/SquareAccentList"/>
    <dgm:cxn modelId="{2C0748CE-6377-4CFA-B47D-3B01F1DF9CA2}" type="presOf" srcId="{C49154B6-7FAC-4430-AFE0-76BA0ADB92CC}" destId="{8CCD15A4-7E60-44D2-ADB8-35C7901EF9B0}" srcOrd="0" destOrd="0" presId="urn:microsoft.com/office/officeart/2008/layout/SquareAccentList"/>
    <dgm:cxn modelId="{B4D8D27D-6C8D-42EB-8BEF-A48A6766C69D}" type="presOf" srcId="{7C7F6541-2918-4FBE-943D-62D79C309928}" destId="{7C62A5FE-53A8-4C5C-B6E7-22EB3FF3AA71}" srcOrd="0" destOrd="0" presId="urn:microsoft.com/office/officeart/2008/layout/SquareAccentList"/>
    <dgm:cxn modelId="{E5140552-F5D1-4519-A1D9-3FA3EA664016}" srcId="{E687D00E-6BF1-444E-93D8-E00560BCA329}" destId="{0187E6C7-94F0-44CC-9ECA-385D786EADDC}" srcOrd="0" destOrd="0" parTransId="{A30DD581-19C9-45D0-8676-0E2D2AB2162D}" sibTransId="{C1D49997-B9B4-48B6-A82A-476519E3DA24}"/>
    <dgm:cxn modelId="{94277C93-5D89-4415-8E85-4710122DB561}" type="presOf" srcId="{E687D00E-6BF1-444E-93D8-E00560BCA329}" destId="{446721F7-7DCC-45DD-8ACF-24DCEB88572D}" srcOrd="0" destOrd="0" presId="urn:microsoft.com/office/officeart/2008/layout/SquareAccentList"/>
    <dgm:cxn modelId="{CC6F6573-B51D-482A-BDAF-1163F5C5D9CE}" type="presOf" srcId="{084C8CC3-4B10-4556-B4B3-42C0B4BF48F5}" destId="{0C592B5B-E204-471A-B45C-745398DB5274}" srcOrd="0" destOrd="0" presId="urn:microsoft.com/office/officeart/2008/layout/SquareAccentList"/>
    <dgm:cxn modelId="{5FADF557-17D4-4D9F-941E-65C6341479EF}" type="presOf" srcId="{71664ED8-E870-470C-B67E-65CB92C1EC2E}" destId="{94DB8DC1-4116-48E2-A44E-BD603ACCCBAE}" srcOrd="0" destOrd="0" presId="urn:microsoft.com/office/officeart/2008/layout/SquareAccentList"/>
    <dgm:cxn modelId="{106D0FF9-4D36-40A5-AEA9-E805F7654C65}" srcId="{2E04560A-0818-40E5-97F5-E521B18B5FAB}" destId="{E687D00E-6BF1-444E-93D8-E00560BCA329}" srcOrd="0" destOrd="0" parTransId="{3B627FC1-40C3-4B17-9DD2-339B093AB130}" sibTransId="{3A4C0FD6-C4D2-47A6-9D8B-C87B7A54B69F}"/>
    <dgm:cxn modelId="{B07648EF-507C-466F-ACAE-CD9ABE8C6A61}" srcId="{D89978FE-D496-4FCF-A094-BEDD84981310}" destId="{10988D2A-526E-447C-81EF-F398BD9CBB04}" srcOrd="2" destOrd="0" parTransId="{96022B6B-1AFF-46EF-B8A6-60C483EE9FA5}" sibTransId="{D2157971-F1DB-4A93-8FCC-E251D6461006}"/>
    <dgm:cxn modelId="{F5AA4B98-1CD7-46C8-9FBA-DC67717C0019}" type="presOf" srcId="{10988D2A-526E-447C-81EF-F398BD9CBB04}" destId="{6F2AA284-8589-44EB-9304-719DB6F4C99B}" srcOrd="0" destOrd="0" presId="urn:microsoft.com/office/officeart/2008/layout/SquareAccentList"/>
    <dgm:cxn modelId="{791AA70E-D177-4B65-B707-7266B27EB110}" srcId="{D89978FE-D496-4FCF-A094-BEDD84981310}" destId="{084C8CC3-4B10-4556-B4B3-42C0B4BF48F5}" srcOrd="0" destOrd="0" parTransId="{C0C859D5-2DAD-43D3-AEA1-426FB2E69AF5}" sibTransId="{69E5A970-0CDA-4A61-87C2-CFF5B707ACD7}"/>
    <dgm:cxn modelId="{02598DD1-F6B7-407D-8396-999D712161B1}" srcId="{2E04560A-0818-40E5-97F5-E521B18B5FAB}" destId="{D89978FE-D496-4FCF-A094-BEDD84981310}" srcOrd="1" destOrd="0" parTransId="{5334C446-5AFE-4888-B1F2-202AE3F7C932}" sibTransId="{13BC2B45-0086-4AA7-B2CF-8B3B3BEE6926}"/>
    <dgm:cxn modelId="{FF514EEC-5A21-41F3-AA47-558C9C2150DD}" type="presParOf" srcId="{ED340C0E-A038-4CC6-9B22-D9C625038BFC}" destId="{84402443-34D6-4998-8F75-5611A402BF9F}" srcOrd="0" destOrd="0" presId="urn:microsoft.com/office/officeart/2008/layout/SquareAccentList"/>
    <dgm:cxn modelId="{9FE4325A-E1B6-4409-959A-52F50F9F7EEA}" type="presParOf" srcId="{84402443-34D6-4998-8F75-5611A402BF9F}" destId="{F8ABD3EA-3BB8-422B-BC4D-83D33F973C6D}" srcOrd="0" destOrd="0" presId="urn:microsoft.com/office/officeart/2008/layout/SquareAccentList"/>
    <dgm:cxn modelId="{BD9F7659-27A5-4466-80E9-D670997C40A7}" type="presParOf" srcId="{F8ABD3EA-3BB8-422B-BC4D-83D33F973C6D}" destId="{77F51479-FC8E-47BD-BB64-E86E17E3B2D4}" srcOrd="0" destOrd="0" presId="urn:microsoft.com/office/officeart/2008/layout/SquareAccentList"/>
    <dgm:cxn modelId="{0C3FB927-3A9B-4D41-AACD-3095AC684820}" type="presParOf" srcId="{F8ABD3EA-3BB8-422B-BC4D-83D33F973C6D}" destId="{5CF4CEEA-AFE8-4F95-9491-158263A99A8A}" srcOrd="1" destOrd="0" presId="urn:microsoft.com/office/officeart/2008/layout/SquareAccentList"/>
    <dgm:cxn modelId="{3412ED05-3EA6-4A33-A410-E6DCB9CF96FF}" type="presParOf" srcId="{F8ABD3EA-3BB8-422B-BC4D-83D33F973C6D}" destId="{446721F7-7DCC-45DD-8ACF-24DCEB88572D}" srcOrd="2" destOrd="0" presId="urn:microsoft.com/office/officeart/2008/layout/SquareAccentList"/>
    <dgm:cxn modelId="{EA641DBF-52D3-49AD-8D72-A43E318CAED4}" type="presParOf" srcId="{84402443-34D6-4998-8F75-5611A402BF9F}" destId="{202DFCDD-D6E4-4C5F-A624-6A5C18529A98}" srcOrd="1" destOrd="0" presId="urn:microsoft.com/office/officeart/2008/layout/SquareAccentList"/>
    <dgm:cxn modelId="{0EA08F03-8421-4AD6-835A-87F60C7FAA62}" type="presParOf" srcId="{202DFCDD-D6E4-4C5F-A624-6A5C18529A98}" destId="{3C33F79F-FBE1-4262-8F15-D454D55AB706}" srcOrd="0" destOrd="0" presId="urn:microsoft.com/office/officeart/2008/layout/SquareAccentList"/>
    <dgm:cxn modelId="{9F39FDDF-092F-456C-8F6E-2F48BCA4CD93}" type="presParOf" srcId="{3C33F79F-FBE1-4262-8F15-D454D55AB706}" destId="{FA7E0F69-08BB-4793-B8E8-9B7B7AD5990A}" srcOrd="0" destOrd="0" presId="urn:microsoft.com/office/officeart/2008/layout/SquareAccentList"/>
    <dgm:cxn modelId="{1492AFF5-0135-4E49-8882-A4DF520E1FF1}" type="presParOf" srcId="{3C33F79F-FBE1-4262-8F15-D454D55AB706}" destId="{F6AF4780-2131-4A61-AEA8-55DDAB5F334C}" srcOrd="1" destOrd="0" presId="urn:microsoft.com/office/officeart/2008/layout/SquareAccentList"/>
    <dgm:cxn modelId="{D92E9D1B-38BC-48F8-9C39-2C1C05DD77CE}" type="presParOf" srcId="{202DFCDD-D6E4-4C5F-A624-6A5C18529A98}" destId="{026F8C29-35D1-4439-9B31-D33EB9009814}" srcOrd="1" destOrd="0" presId="urn:microsoft.com/office/officeart/2008/layout/SquareAccentList"/>
    <dgm:cxn modelId="{1BA5C152-9938-4007-A37D-FF62452F1020}" type="presParOf" srcId="{026F8C29-35D1-4439-9B31-D33EB9009814}" destId="{AE210257-4517-493A-9740-9F6CF3437DD6}" srcOrd="0" destOrd="0" presId="urn:microsoft.com/office/officeart/2008/layout/SquareAccentList"/>
    <dgm:cxn modelId="{69E37ED6-FE3E-4724-AB1B-A5643DFB13D5}" type="presParOf" srcId="{026F8C29-35D1-4439-9B31-D33EB9009814}" destId="{A6883443-36B2-4CA4-BC3A-C3A37AA51597}" srcOrd="1" destOrd="0" presId="urn:microsoft.com/office/officeart/2008/layout/SquareAccentList"/>
    <dgm:cxn modelId="{DEF85CB9-BF0C-4884-9334-7FA41136562C}" type="presParOf" srcId="{202DFCDD-D6E4-4C5F-A624-6A5C18529A98}" destId="{A1F84651-3EF6-40D8-B01D-D8962C1DED8C}" srcOrd="2" destOrd="0" presId="urn:microsoft.com/office/officeart/2008/layout/SquareAccentList"/>
    <dgm:cxn modelId="{2040DF59-29C6-490D-B0BB-69ED972B8B4C}" type="presParOf" srcId="{A1F84651-3EF6-40D8-B01D-D8962C1DED8C}" destId="{FFA36C9D-442F-48D2-9F6B-0686A748CDA7}" srcOrd="0" destOrd="0" presId="urn:microsoft.com/office/officeart/2008/layout/SquareAccentList"/>
    <dgm:cxn modelId="{63720E7F-83C6-4A5F-8548-5677CF36F948}" type="presParOf" srcId="{A1F84651-3EF6-40D8-B01D-D8962C1DED8C}" destId="{8CCD15A4-7E60-44D2-ADB8-35C7901EF9B0}" srcOrd="1" destOrd="0" presId="urn:microsoft.com/office/officeart/2008/layout/SquareAccentList"/>
    <dgm:cxn modelId="{1E5D0A7A-3D8E-46DD-A480-84ACB3EAC5CD}" type="presParOf" srcId="{ED340C0E-A038-4CC6-9B22-D9C625038BFC}" destId="{10137066-038C-44B9-9972-1FDB2268241D}" srcOrd="1" destOrd="0" presId="urn:microsoft.com/office/officeart/2008/layout/SquareAccentList"/>
    <dgm:cxn modelId="{D9001332-B194-4C90-8E63-631A76F1995E}" type="presParOf" srcId="{10137066-038C-44B9-9972-1FDB2268241D}" destId="{18ABDF4E-C41E-4093-84C0-C6A605DCC557}" srcOrd="0" destOrd="0" presId="urn:microsoft.com/office/officeart/2008/layout/SquareAccentList"/>
    <dgm:cxn modelId="{1DABABEB-69B6-4F3D-AA8F-E5CB5164A93C}" type="presParOf" srcId="{18ABDF4E-C41E-4093-84C0-C6A605DCC557}" destId="{90CD9AE1-5837-4134-A118-71960D44E2D8}" srcOrd="0" destOrd="0" presId="urn:microsoft.com/office/officeart/2008/layout/SquareAccentList"/>
    <dgm:cxn modelId="{A2590105-C7FA-4934-930E-5EF65405829F}" type="presParOf" srcId="{18ABDF4E-C41E-4093-84C0-C6A605DCC557}" destId="{1528B8E5-2EA9-40ED-B96D-AA5C175A00F2}" srcOrd="1" destOrd="0" presId="urn:microsoft.com/office/officeart/2008/layout/SquareAccentList"/>
    <dgm:cxn modelId="{B947B026-9FB6-48DD-83DF-99408ECAD042}" type="presParOf" srcId="{18ABDF4E-C41E-4093-84C0-C6A605DCC557}" destId="{F2E2DAD7-3B6E-4614-8B91-18FD92F1DE15}" srcOrd="2" destOrd="0" presId="urn:microsoft.com/office/officeart/2008/layout/SquareAccentList"/>
    <dgm:cxn modelId="{A2014117-6ABE-4A7D-924E-35643BBCB6EB}" type="presParOf" srcId="{10137066-038C-44B9-9972-1FDB2268241D}" destId="{578F7244-7ED3-4EE6-9A97-23DA8CE41F0D}" srcOrd="1" destOrd="0" presId="urn:microsoft.com/office/officeart/2008/layout/SquareAccentList"/>
    <dgm:cxn modelId="{04A8D699-3FAB-4616-8ECB-8DBF7A8635BC}" type="presParOf" srcId="{578F7244-7ED3-4EE6-9A97-23DA8CE41F0D}" destId="{70BB2235-FE02-4A29-B84E-BD626FAA5DD0}" srcOrd="0" destOrd="0" presId="urn:microsoft.com/office/officeart/2008/layout/SquareAccentList"/>
    <dgm:cxn modelId="{7A55A246-0D6C-42DF-9EE8-D174CB4D4FFF}" type="presParOf" srcId="{70BB2235-FE02-4A29-B84E-BD626FAA5DD0}" destId="{8946A824-44F7-49C4-8424-0CDF432E4119}" srcOrd="0" destOrd="0" presId="urn:microsoft.com/office/officeart/2008/layout/SquareAccentList"/>
    <dgm:cxn modelId="{1685B1A5-1FDF-4F64-8B85-ADF80921E80A}" type="presParOf" srcId="{70BB2235-FE02-4A29-B84E-BD626FAA5DD0}" destId="{0C592B5B-E204-471A-B45C-745398DB5274}" srcOrd="1" destOrd="0" presId="urn:microsoft.com/office/officeart/2008/layout/SquareAccentList"/>
    <dgm:cxn modelId="{2458851F-3F02-4615-A744-B9BC4A558B90}" type="presParOf" srcId="{578F7244-7ED3-4EE6-9A97-23DA8CE41F0D}" destId="{3C7610A4-310B-412D-819A-175CEE1CF71C}" srcOrd="1" destOrd="0" presId="urn:microsoft.com/office/officeart/2008/layout/SquareAccentList"/>
    <dgm:cxn modelId="{9DD00056-3688-4681-8892-99C7CC85B02C}" type="presParOf" srcId="{3C7610A4-310B-412D-819A-175CEE1CF71C}" destId="{544136A8-35F2-44C5-B167-371ABB038A39}" srcOrd="0" destOrd="0" presId="urn:microsoft.com/office/officeart/2008/layout/SquareAccentList"/>
    <dgm:cxn modelId="{AA86792F-B9EE-4766-820E-730C3EEA71AF}" type="presParOf" srcId="{3C7610A4-310B-412D-819A-175CEE1CF71C}" destId="{7C62A5FE-53A8-4C5C-B6E7-22EB3FF3AA71}" srcOrd="1" destOrd="0" presId="urn:microsoft.com/office/officeart/2008/layout/SquareAccentList"/>
    <dgm:cxn modelId="{D28440E4-6DA7-48C0-A384-2001CB89F73D}" type="presParOf" srcId="{578F7244-7ED3-4EE6-9A97-23DA8CE41F0D}" destId="{81344ED5-67A7-4161-8784-FB079B57C247}" srcOrd="2" destOrd="0" presId="urn:microsoft.com/office/officeart/2008/layout/SquareAccentList"/>
    <dgm:cxn modelId="{A2990C34-E1DE-4624-A333-41A2D8461B48}" type="presParOf" srcId="{81344ED5-67A7-4161-8784-FB079B57C247}" destId="{1F6E7483-9463-4428-A366-FDA0427ED8BE}" srcOrd="0" destOrd="0" presId="urn:microsoft.com/office/officeart/2008/layout/SquareAccentList"/>
    <dgm:cxn modelId="{07C6BBA5-049B-4227-A2AD-9AB77BFD7DBC}" type="presParOf" srcId="{81344ED5-67A7-4161-8784-FB079B57C247}" destId="{6F2AA284-8589-44EB-9304-719DB6F4C99B}" srcOrd="1" destOrd="0" presId="urn:microsoft.com/office/officeart/2008/layout/SquareAccentList"/>
    <dgm:cxn modelId="{ED75AF48-166B-42E2-90E8-6CD0ECD3ED1F}" type="presParOf" srcId="{578F7244-7ED3-4EE6-9A97-23DA8CE41F0D}" destId="{5C559467-87FF-4818-B1B2-7946920FEFC9}" srcOrd="3" destOrd="0" presId="urn:microsoft.com/office/officeart/2008/layout/SquareAccentList"/>
    <dgm:cxn modelId="{5BC83264-ABEA-4957-97DF-DFB84D4A24B6}" type="presParOf" srcId="{5C559467-87FF-4818-B1B2-7946920FEFC9}" destId="{5C7BEE1B-9116-4356-BC79-BBC6DAB27CA4}" srcOrd="0" destOrd="0" presId="urn:microsoft.com/office/officeart/2008/layout/SquareAccentList"/>
    <dgm:cxn modelId="{6A582890-D73B-4A94-BFFF-99E29FA7F80C}" type="presParOf" srcId="{5C559467-87FF-4818-B1B2-7946920FEFC9}" destId="{94DB8DC1-4116-48E2-A44E-BD603ACCCBAE}" srcOrd="1" destOrd="0" presId="urn:microsoft.com/office/officeart/2008/layout/SquareAccent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18C53F5-3505-4CD0-B33F-EE70C7ECB05C}" type="doc">
      <dgm:prSet loTypeId="urn:microsoft.com/office/officeart/2005/8/layout/radial3" loCatId="cycle" qsTypeId="urn:microsoft.com/office/officeart/2005/8/quickstyle/3d4" qsCatId="3D" csTypeId="urn:microsoft.com/office/officeart/2005/8/colors/accent1_2" csCatId="accent1" phldr="1"/>
      <dgm:spPr/>
      <dgm:t>
        <a:bodyPr/>
        <a:lstStyle/>
        <a:p>
          <a:endParaRPr lang="en-US"/>
        </a:p>
      </dgm:t>
    </dgm:pt>
    <dgm:pt modelId="{23F28BE4-8FAE-47D3-914B-A4DEABD244EF}">
      <dgm:prSet phldrT="[Text]"/>
      <dgm:spPr>
        <a:blipFill rotWithShape="0">
          <a:blip xmlns:r="http://schemas.openxmlformats.org/officeDocument/2006/relationships" r:embed="rId1"/>
          <a:tile tx="0" ty="0" sx="100000" sy="100000" flip="none" algn="tl"/>
        </a:blipFill>
      </dgm:spPr>
      <dgm:t>
        <a:bodyPr/>
        <a:lstStyle/>
        <a:p>
          <a:r>
            <a:rPr lang="en-US" b="1" smtClean="0"/>
            <a:t>Common GST Portal (Reconciliation system)</a:t>
          </a:r>
          <a:endParaRPr lang="en-US" b="1" dirty="0"/>
        </a:p>
      </dgm:t>
    </dgm:pt>
    <dgm:pt modelId="{09FD7576-AF7F-4231-A6D0-C32D356AC35A}" type="parTrans" cxnId="{D28CB28E-4A5B-4F5F-8691-9E6B5DEE2243}">
      <dgm:prSet/>
      <dgm:spPr/>
      <dgm:t>
        <a:bodyPr/>
        <a:lstStyle/>
        <a:p>
          <a:endParaRPr lang="en-US"/>
        </a:p>
      </dgm:t>
    </dgm:pt>
    <dgm:pt modelId="{F18969D5-298B-4A04-B580-1EEC7E9A2EDF}" type="sibTrans" cxnId="{D28CB28E-4A5B-4F5F-8691-9E6B5DEE2243}">
      <dgm:prSet/>
      <dgm:spPr/>
      <dgm:t>
        <a:bodyPr/>
        <a:lstStyle/>
        <a:p>
          <a:endParaRPr lang="en-US"/>
        </a:p>
      </dgm:t>
    </dgm:pt>
    <dgm:pt modelId="{59E0B457-4F34-4522-8B5F-32DC79FEC74E}">
      <dgm:prSet phldrT="[Text]"/>
      <dgm:spPr>
        <a:blipFill rotWithShape="0">
          <a:blip xmlns:r="http://schemas.openxmlformats.org/officeDocument/2006/relationships" r:embed="rId2"/>
          <a:tile tx="0" ty="0" sx="100000" sy="100000" flip="none" algn="tl"/>
        </a:blipFill>
      </dgm:spPr>
      <dgm:t>
        <a:bodyPr/>
        <a:lstStyle/>
        <a:p>
          <a:r>
            <a:rPr lang="en-US" dirty="0" smtClean="0"/>
            <a:t>Taxpayer</a:t>
          </a:r>
          <a:endParaRPr lang="en-US" dirty="0"/>
        </a:p>
      </dgm:t>
    </dgm:pt>
    <dgm:pt modelId="{C3DD1D76-36E8-4E16-B7DD-CA62A532F4B2}" type="parTrans" cxnId="{563785AA-1A39-427F-956D-82F579255184}">
      <dgm:prSet/>
      <dgm:spPr/>
      <dgm:t>
        <a:bodyPr/>
        <a:lstStyle/>
        <a:p>
          <a:endParaRPr lang="en-US"/>
        </a:p>
      </dgm:t>
    </dgm:pt>
    <dgm:pt modelId="{69380CCB-9AF0-430C-A350-F5E857CB15EA}" type="sibTrans" cxnId="{563785AA-1A39-427F-956D-82F579255184}">
      <dgm:prSet/>
      <dgm:spPr/>
      <dgm:t>
        <a:bodyPr/>
        <a:lstStyle/>
        <a:p>
          <a:endParaRPr lang="en-US"/>
        </a:p>
      </dgm:t>
    </dgm:pt>
    <dgm:pt modelId="{4DFB297F-E112-497F-BDA9-1B4B3B65D85A}">
      <dgm:prSet phldrT="[Text]"/>
      <dgm:spPr>
        <a:blipFill rotWithShape="0">
          <a:blip xmlns:r="http://schemas.openxmlformats.org/officeDocument/2006/relationships" r:embed="rId2"/>
          <a:tile tx="0" ty="0" sx="100000" sy="100000" flip="none" algn="tl"/>
        </a:blipFill>
      </dgm:spPr>
      <dgm:t>
        <a:bodyPr/>
        <a:lstStyle/>
        <a:p>
          <a:pPr algn="ctr"/>
          <a:r>
            <a:rPr lang="en-US" dirty="0" smtClean="0"/>
            <a:t>CBEC</a:t>
          </a:r>
        </a:p>
        <a:p>
          <a:pPr algn="ctr"/>
          <a:r>
            <a:rPr lang="en-US" dirty="0" smtClean="0"/>
            <a:t>(Central Portal)</a:t>
          </a:r>
          <a:endParaRPr lang="en-US" dirty="0"/>
        </a:p>
      </dgm:t>
    </dgm:pt>
    <dgm:pt modelId="{3CC58271-9D32-4BDD-9A2D-651678C72E4E}" type="parTrans" cxnId="{898198E1-C5C0-43F3-A5FF-325D4E298EA2}">
      <dgm:prSet/>
      <dgm:spPr/>
      <dgm:t>
        <a:bodyPr/>
        <a:lstStyle/>
        <a:p>
          <a:endParaRPr lang="en-US"/>
        </a:p>
      </dgm:t>
    </dgm:pt>
    <dgm:pt modelId="{9BC86E90-0033-4FFC-A1F6-D7ACB91BCE48}" type="sibTrans" cxnId="{898198E1-C5C0-43F3-A5FF-325D4E298EA2}">
      <dgm:prSet/>
      <dgm:spPr/>
      <dgm:t>
        <a:bodyPr/>
        <a:lstStyle/>
        <a:p>
          <a:endParaRPr lang="en-US"/>
        </a:p>
      </dgm:t>
    </dgm:pt>
    <dgm:pt modelId="{E08CD1EB-DAD2-4884-A4FB-B6DA8BC22B3F}">
      <dgm:prSet phldrT="[Text]"/>
      <dgm:spPr>
        <a:blipFill rotWithShape="0">
          <a:blip xmlns:r="http://schemas.openxmlformats.org/officeDocument/2006/relationships" r:embed="rId2"/>
          <a:tile tx="0" ty="0" sx="100000" sy="100000" flip="none" algn="tl"/>
        </a:blipFill>
      </dgm:spPr>
      <dgm:t>
        <a:bodyPr/>
        <a:lstStyle/>
        <a:p>
          <a:r>
            <a:rPr lang="en-US" dirty="0" smtClean="0"/>
            <a:t>Banks and RBI</a:t>
          </a:r>
          <a:endParaRPr lang="en-US" dirty="0"/>
        </a:p>
      </dgm:t>
    </dgm:pt>
    <dgm:pt modelId="{DB88CFBF-BDF0-4BC5-8EA4-671642A10AEC}" type="parTrans" cxnId="{D3757D0B-15FA-47B6-AB06-6BF13C4CE9BD}">
      <dgm:prSet/>
      <dgm:spPr/>
      <dgm:t>
        <a:bodyPr/>
        <a:lstStyle/>
        <a:p>
          <a:endParaRPr lang="en-US"/>
        </a:p>
      </dgm:t>
    </dgm:pt>
    <dgm:pt modelId="{C2C89324-3E20-4180-ADA9-95AA6B8C1E2A}" type="sibTrans" cxnId="{D3757D0B-15FA-47B6-AB06-6BF13C4CE9BD}">
      <dgm:prSet/>
      <dgm:spPr/>
      <dgm:t>
        <a:bodyPr/>
        <a:lstStyle/>
        <a:p>
          <a:endParaRPr lang="en-US"/>
        </a:p>
      </dgm:t>
    </dgm:pt>
    <dgm:pt modelId="{B6800210-ACAE-4E32-B50D-F4888ACC05D0}">
      <dgm:prSet/>
      <dgm:spPr>
        <a:blipFill rotWithShape="0">
          <a:blip xmlns:r="http://schemas.openxmlformats.org/officeDocument/2006/relationships" r:embed="rId2"/>
          <a:tile tx="0" ty="0" sx="100000" sy="100000" flip="none" algn="tl"/>
        </a:blipFill>
      </dgm:spPr>
      <dgm:t>
        <a:bodyPr/>
        <a:lstStyle/>
        <a:p>
          <a:r>
            <a:rPr lang="en-US" dirty="0" smtClean="0"/>
            <a:t>State 1Portal</a:t>
          </a:r>
          <a:endParaRPr lang="en-US" dirty="0"/>
        </a:p>
      </dgm:t>
    </dgm:pt>
    <dgm:pt modelId="{F6495E30-CEA3-4C0D-A782-9309CABDC61E}" type="parTrans" cxnId="{331C25F8-B977-4899-BCEE-DF852D031DDA}">
      <dgm:prSet/>
      <dgm:spPr/>
      <dgm:t>
        <a:bodyPr/>
        <a:lstStyle/>
        <a:p>
          <a:endParaRPr lang="en-US"/>
        </a:p>
      </dgm:t>
    </dgm:pt>
    <dgm:pt modelId="{02AB104C-44C9-409F-92CD-C340AC3C86C9}" type="sibTrans" cxnId="{331C25F8-B977-4899-BCEE-DF852D031DDA}">
      <dgm:prSet/>
      <dgm:spPr/>
      <dgm:t>
        <a:bodyPr/>
        <a:lstStyle/>
        <a:p>
          <a:endParaRPr lang="en-US"/>
        </a:p>
      </dgm:t>
    </dgm:pt>
    <dgm:pt modelId="{D4DB6317-ABE0-414F-93E5-A31A5C80862E}">
      <dgm:prSet/>
      <dgm:spPr>
        <a:blipFill rotWithShape="0">
          <a:blip xmlns:r="http://schemas.openxmlformats.org/officeDocument/2006/relationships" r:embed="rId2"/>
          <a:tile tx="0" ty="0" sx="100000" sy="100000" flip="none" algn="tl"/>
        </a:blipFill>
      </dgm:spPr>
      <dgm:t>
        <a:bodyPr/>
        <a:lstStyle/>
        <a:p>
          <a:r>
            <a:rPr lang="en-US" dirty="0" smtClean="0"/>
            <a:t>State 2 Portal</a:t>
          </a:r>
          <a:endParaRPr lang="en-US" dirty="0"/>
        </a:p>
      </dgm:t>
    </dgm:pt>
    <dgm:pt modelId="{718B2D1B-E67D-4295-BB15-77160C980BE2}" type="parTrans" cxnId="{F32DC232-A85C-4D3E-805A-BD410A725090}">
      <dgm:prSet/>
      <dgm:spPr/>
      <dgm:t>
        <a:bodyPr/>
        <a:lstStyle/>
        <a:p>
          <a:endParaRPr lang="en-US"/>
        </a:p>
      </dgm:t>
    </dgm:pt>
    <dgm:pt modelId="{C4E54CF2-90F2-40DE-98D5-988E8091108A}" type="sibTrans" cxnId="{F32DC232-A85C-4D3E-805A-BD410A725090}">
      <dgm:prSet/>
      <dgm:spPr/>
      <dgm:t>
        <a:bodyPr/>
        <a:lstStyle/>
        <a:p>
          <a:endParaRPr lang="en-US"/>
        </a:p>
      </dgm:t>
    </dgm:pt>
    <dgm:pt modelId="{71308CB1-17F1-4D98-8BEF-69A57E33EB09}">
      <dgm:prSet/>
      <dgm:spPr>
        <a:blipFill rotWithShape="0">
          <a:blip xmlns:r="http://schemas.openxmlformats.org/officeDocument/2006/relationships" r:embed="rId2"/>
          <a:tile tx="0" ty="0" sx="100000" sy="100000" flip="none" algn="tl"/>
        </a:blipFill>
      </dgm:spPr>
      <dgm:t>
        <a:bodyPr/>
        <a:lstStyle/>
        <a:p>
          <a:r>
            <a:rPr lang="en-US" dirty="0" smtClean="0"/>
            <a:t>State N Portal</a:t>
          </a:r>
          <a:endParaRPr lang="en-US" b="1" dirty="0"/>
        </a:p>
      </dgm:t>
    </dgm:pt>
    <dgm:pt modelId="{B8302ABD-0BF2-4143-AB24-BE7F6A4FF446}" type="parTrans" cxnId="{8786E181-8BD0-40FC-AF9B-3E2C52276C6B}">
      <dgm:prSet/>
      <dgm:spPr/>
      <dgm:t>
        <a:bodyPr/>
        <a:lstStyle/>
        <a:p>
          <a:endParaRPr lang="en-US"/>
        </a:p>
      </dgm:t>
    </dgm:pt>
    <dgm:pt modelId="{F43767E5-47C0-4FAB-851A-3186F2DD9869}" type="sibTrans" cxnId="{8786E181-8BD0-40FC-AF9B-3E2C52276C6B}">
      <dgm:prSet/>
      <dgm:spPr/>
      <dgm:t>
        <a:bodyPr/>
        <a:lstStyle/>
        <a:p>
          <a:endParaRPr lang="en-US"/>
        </a:p>
      </dgm:t>
    </dgm:pt>
    <dgm:pt modelId="{B3CB8CBE-D468-4B8D-AE6D-06D1542EE36D}">
      <dgm:prSet/>
      <dgm:spPr>
        <a:blipFill rotWithShape="0">
          <a:blip xmlns:r="http://schemas.openxmlformats.org/officeDocument/2006/relationships" r:embed="rId2"/>
          <a:tile tx="0" ty="0" sx="100000" sy="100000" flip="none" algn="tl"/>
        </a:blipFill>
      </dgm:spPr>
      <dgm:t>
        <a:bodyPr/>
        <a:lstStyle/>
        <a:p>
          <a:r>
            <a:rPr lang="en-US" b="1" dirty="0" smtClean="0"/>
            <a:t>NSDL</a:t>
          </a:r>
          <a:endParaRPr lang="en-US" b="1" dirty="0"/>
        </a:p>
      </dgm:t>
    </dgm:pt>
    <dgm:pt modelId="{CEC64465-A3D5-4900-9D3C-95E109B42338}" type="parTrans" cxnId="{AE382EA0-C2A5-4E8A-8E25-6825AC85F02D}">
      <dgm:prSet/>
      <dgm:spPr/>
      <dgm:t>
        <a:bodyPr/>
        <a:lstStyle/>
        <a:p>
          <a:endParaRPr lang="en-US"/>
        </a:p>
      </dgm:t>
    </dgm:pt>
    <dgm:pt modelId="{09B002CB-A23E-4F57-ACAC-FFA3697EB278}" type="sibTrans" cxnId="{AE382EA0-C2A5-4E8A-8E25-6825AC85F02D}">
      <dgm:prSet/>
      <dgm:spPr/>
      <dgm:t>
        <a:bodyPr/>
        <a:lstStyle/>
        <a:p>
          <a:endParaRPr lang="en-US"/>
        </a:p>
      </dgm:t>
    </dgm:pt>
    <dgm:pt modelId="{672AE6C2-BFEE-4A1A-BF8A-B1AB4C560B63}">
      <dgm:prSet/>
      <dgm:spPr>
        <a:blipFill rotWithShape="0">
          <a:blip xmlns:r="http://schemas.openxmlformats.org/officeDocument/2006/relationships" r:embed="rId2"/>
          <a:tile tx="0" ty="0" sx="100000" sy="100000" flip="none" algn="tl"/>
        </a:blipFill>
      </dgm:spPr>
      <dgm:t>
        <a:bodyPr/>
        <a:lstStyle/>
        <a:p>
          <a:r>
            <a:rPr lang="en-US" b="1" dirty="0" smtClean="0"/>
            <a:t>CBDT</a:t>
          </a:r>
          <a:endParaRPr lang="en-US" b="1" dirty="0"/>
        </a:p>
      </dgm:t>
    </dgm:pt>
    <dgm:pt modelId="{D6182E05-05FA-4097-9D38-7204B69C14C0}" type="parTrans" cxnId="{1FA2FDA7-DAF9-45DA-B1F1-FF7074F2B3EF}">
      <dgm:prSet/>
      <dgm:spPr/>
      <dgm:t>
        <a:bodyPr/>
        <a:lstStyle/>
        <a:p>
          <a:endParaRPr lang="en-US"/>
        </a:p>
      </dgm:t>
    </dgm:pt>
    <dgm:pt modelId="{862CE5D3-E0AC-443E-94B7-A5DAD42B6178}" type="sibTrans" cxnId="{1FA2FDA7-DAF9-45DA-B1F1-FF7074F2B3EF}">
      <dgm:prSet/>
      <dgm:spPr/>
      <dgm:t>
        <a:bodyPr/>
        <a:lstStyle/>
        <a:p>
          <a:endParaRPr lang="en-US"/>
        </a:p>
      </dgm:t>
    </dgm:pt>
    <dgm:pt modelId="{C5C1B7FE-6A13-4F8B-BB37-304AC4BC0C1D}">
      <dgm:prSet/>
      <dgm:spPr>
        <a:blipFill rotWithShape="0">
          <a:blip xmlns:r="http://schemas.openxmlformats.org/officeDocument/2006/relationships" r:embed="rId2"/>
          <a:tile tx="0" ty="0" sx="100000" sy="100000" flip="none" algn="tl"/>
        </a:blipFill>
      </dgm:spPr>
      <dgm:t>
        <a:bodyPr/>
        <a:lstStyle/>
        <a:p>
          <a:r>
            <a:rPr lang="en-US" b="1" dirty="0" smtClean="0"/>
            <a:t>MCA</a:t>
          </a:r>
          <a:endParaRPr lang="en-US" b="1" dirty="0"/>
        </a:p>
      </dgm:t>
    </dgm:pt>
    <dgm:pt modelId="{67EE66ED-3B4B-4B27-B046-F2DD9EE6D40B}" type="parTrans" cxnId="{2471BAF4-AEBC-4880-9CD0-7C29A0A836F1}">
      <dgm:prSet/>
      <dgm:spPr/>
      <dgm:t>
        <a:bodyPr/>
        <a:lstStyle/>
        <a:p>
          <a:endParaRPr lang="en-US"/>
        </a:p>
      </dgm:t>
    </dgm:pt>
    <dgm:pt modelId="{63DE13CE-8746-4548-B13E-AF787EEFDBE3}" type="sibTrans" cxnId="{2471BAF4-AEBC-4880-9CD0-7C29A0A836F1}">
      <dgm:prSet/>
      <dgm:spPr/>
      <dgm:t>
        <a:bodyPr/>
        <a:lstStyle/>
        <a:p>
          <a:endParaRPr lang="en-US"/>
        </a:p>
      </dgm:t>
    </dgm:pt>
    <dgm:pt modelId="{F6CC3A57-442C-476C-BE49-0F146C946D6F}" type="pres">
      <dgm:prSet presAssocID="{B18C53F5-3505-4CD0-B33F-EE70C7ECB05C}" presName="composite" presStyleCnt="0">
        <dgm:presLayoutVars>
          <dgm:chMax val="1"/>
          <dgm:dir/>
          <dgm:resizeHandles val="exact"/>
        </dgm:presLayoutVars>
      </dgm:prSet>
      <dgm:spPr/>
      <dgm:t>
        <a:bodyPr/>
        <a:lstStyle/>
        <a:p>
          <a:endParaRPr lang="en-US"/>
        </a:p>
      </dgm:t>
    </dgm:pt>
    <dgm:pt modelId="{C6417E06-0A44-434A-AE9E-3F20689CCF16}" type="pres">
      <dgm:prSet presAssocID="{B18C53F5-3505-4CD0-B33F-EE70C7ECB05C}" presName="radial" presStyleCnt="0">
        <dgm:presLayoutVars>
          <dgm:animLvl val="ctr"/>
        </dgm:presLayoutVars>
      </dgm:prSet>
      <dgm:spPr/>
    </dgm:pt>
    <dgm:pt modelId="{363FCD71-16A4-475F-9965-1F789A849BF8}" type="pres">
      <dgm:prSet presAssocID="{23F28BE4-8FAE-47D3-914B-A4DEABD244EF}" presName="centerShape" presStyleLbl="vennNode1" presStyleIdx="0" presStyleCnt="10" custScaleX="71483" custScaleY="67466" custLinFactNeighborX="2589" custLinFactNeighborY="9496"/>
      <dgm:spPr/>
      <dgm:t>
        <a:bodyPr/>
        <a:lstStyle/>
        <a:p>
          <a:endParaRPr lang="en-US"/>
        </a:p>
      </dgm:t>
    </dgm:pt>
    <dgm:pt modelId="{4B09BA5C-A3D9-4047-B818-A2BC099E655B}" type="pres">
      <dgm:prSet presAssocID="{59E0B457-4F34-4522-8B5F-32DC79FEC74E}" presName="node" presStyleLbl="vennNode1" presStyleIdx="1" presStyleCnt="10" custScaleX="159386" custScaleY="60865" custRadScaleRad="198420" custRadScaleInc="-122403">
        <dgm:presLayoutVars>
          <dgm:bulletEnabled val="1"/>
        </dgm:presLayoutVars>
      </dgm:prSet>
      <dgm:spPr/>
      <dgm:t>
        <a:bodyPr/>
        <a:lstStyle/>
        <a:p>
          <a:endParaRPr lang="en-US"/>
        </a:p>
      </dgm:t>
    </dgm:pt>
    <dgm:pt modelId="{B6A39787-06A4-437D-8AF4-42FA518A5EE7}" type="pres">
      <dgm:prSet presAssocID="{B6800210-ACAE-4E32-B50D-F4888ACC05D0}" presName="node" presStyleLbl="vennNode1" presStyleIdx="2" presStyleCnt="10" custScaleY="48873" custRadScaleRad="179520" custRadScaleInc="98438">
        <dgm:presLayoutVars>
          <dgm:bulletEnabled val="1"/>
        </dgm:presLayoutVars>
      </dgm:prSet>
      <dgm:spPr>
        <a:prstGeom prst="rect">
          <a:avLst/>
        </a:prstGeom>
      </dgm:spPr>
      <dgm:t>
        <a:bodyPr/>
        <a:lstStyle/>
        <a:p>
          <a:endParaRPr lang="en-US"/>
        </a:p>
      </dgm:t>
    </dgm:pt>
    <dgm:pt modelId="{C2560EA5-0F75-4C19-B564-21624226B27F}" type="pres">
      <dgm:prSet presAssocID="{D4DB6317-ABE0-414F-93E5-A31A5C80862E}" presName="node" presStyleLbl="vennNode1" presStyleIdx="3" presStyleCnt="10" custAng="10800000" custFlipVert="1" custScaleY="57633" custRadScaleRad="177848" custRadScaleInc="24557">
        <dgm:presLayoutVars>
          <dgm:bulletEnabled val="1"/>
        </dgm:presLayoutVars>
      </dgm:prSet>
      <dgm:spPr>
        <a:prstGeom prst="rect">
          <a:avLst/>
        </a:prstGeom>
      </dgm:spPr>
      <dgm:t>
        <a:bodyPr/>
        <a:lstStyle/>
        <a:p>
          <a:endParaRPr lang="en-US"/>
        </a:p>
      </dgm:t>
    </dgm:pt>
    <dgm:pt modelId="{083E3BC8-2B6F-4E19-873A-F1A0654E3C91}" type="pres">
      <dgm:prSet presAssocID="{71308CB1-17F1-4D98-8BEF-69A57E33EB09}" presName="node" presStyleLbl="vennNode1" presStyleIdx="4" presStyleCnt="10" custAng="10800000" custFlipVert="1" custScaleY="53623" custRadScaleRad="180973" custRadScaleInc="-44034">
        <dgm:presLayoutVars>
          <dgm:bulletEnabled val="1"/>
        </dgm:presLayoutVars>
      </dgm:prSet>
      <dgm:spPr>
        <a:prstGeom prst="rect">
          <a:avLst/>
        </a:prstGeom>
      </dgm:spPr>
      <dgm:t>
        <a:bodyPr/>
        <a:lstStyle/>
        <a:p>
          <a:endParaRPr lang="en-US"/>
        </a:p>
      </dgm:t>
    </dgm:pt>
    <dgm:pt modelId="{28042A5F-D1BC-4493-95FF-6B95EC354BA9}" type="pres">
      <dgm:prSet presAssocID="{B3CB8CBE-D468-4B8D-AE6D-06D1542EE36D}" presName="node" presStyleLbl="vennNode1" presStyleIdx="5" presStyleCnt="10" custScaleY="41119" custRadScaleRad="119937" custRadScaleInc="29734">
        <dgm:presLayoutVars>
          <dgm:bulletEnabled val="1"/>
        </dgm:presLayoutVars>
      </dgm:prSet>
      <dgm:spPr/>
      <dgm:t>
        <a:bodyPr/>
        <a:lstStyle/>
        <a:p>
          <a:endParaRPr lang="en-US"/>
        </a:p>
      </dgm:t>
    </dgm:pt>
    <dgm:pt modelId="{4EDDF1A4-668D-4293-9F99-2F551E91232E}" type="pres">
      <dgm:prSet presAssocID="{C5C1B7FE-6A13-4F8B-BB37-304AC4BC0C1D}" presName="node" presStyleLbl="vennNode1" presStyleIdx="6" presStyleCnt="10" custScaleY="41119" custRadScaleRad="102540" custRadScaleInc="3325">
        <dgm:presLayoutVars>
          <dgm:bulletEnabled val="1"/>
        </dgm:presLayoutVars>
      </dgm:prSet>
      <dgm:spPr/>
      <dgm:t>
        <a:bodyPr/>
        <a:lstStyle/>
        <a:p>
          <a:endParaRPr lang="en-US"/>
        </a:p>
      </dgm:t>
    </dgm:pt>
    <dgm:pt modelId="{2FFD80E1-6FC6-4BA1-AE10-30BE77C6D95C}" type="pres">
      <dgm:prSet presAssocID="{672AE6C2-BFEE-4A1A-BF8A-B1AB4C560B63}" presName="node" presStyleLbl="vennNode1" presStyleIdx="7" presStyleCnt="10" custScaleY="36715" custRadScaleRad="111052" custRadScaleInc="-230849">
        <dgm:presLayoutVars>
          <dgm:bulletEnabled val="1"/>
        </dgm:presLayoutVars>
      </dgm:prSet>
      <dgm:spPr/>
      <dgm:t>
        <a:bodyPr/>
        <a:lstStyle/>
        <a:p>
          <a:endParaRPr lang="en-US"/>
        </a:p>
      </dgm:t>
    </dgm:pt>
    <dgm:pt modelId="{9EF7DF75-38CC-437F-BEEF-9770CE87D0A5}" type="pres">
      <dgm:prSet presAssocID="{4DFB297F-E112-497F-BDA9-1B4B3B65D85A}" presName="node" presStyleLbl="vennNode1" presStyleIdx="8" presStyleCnt="10" custRadScaleRad="187132" custRadScaleInc="-5459">
        <dgm:presLayoutVars>
          <dgm:bulletEnabled val="1"/>
        </dgm:presLayoutVars>
      </dgm:prSet>
      <dgm:spPr>
        <a:prstGeom prst="ellipse">
          <a:avLst/>
        </a:prstGeom>
      </dgm:spPr>
      <dgm:t>
        <a:bodyPr/>
        <a:lstStyle/>
        <a:p>
          <a:endParaRPr lang="en-US"/>
        </a:p>
      </dgm:t>
    </dgm:pt>
    <dgm:pt modelId="{980EC65E-650E-4623-8986-7D2CEB85C250}" type="pres">
      <dgm:prSet presAssocID="{E08CD1EB-DAD2-4884-A4FB-B6DA8BC22B3F}" presName="node" presStyleLbl="vennNode1" presStyleIdx="9" presStyleCnt="10" custScaleX="145873" custScaleY="66935" custRadScaleRad="206176" custRadScaleInc="199211">
        <dgm:presLayoutVars>
          <dgm:bulletEnabled val="1"/>
        </dgm:presLayoutVars>
      </dgm:prSet>
      <dgm:spPr/>
      <dgm:t>
        <a:bodyPr/>
        <a:lstStyle/>
        <a:p>
          <a:endParaRPr lang="en-US"/>
        </a:p>
      </dgm:t>
    </dgm:pt>
  </dgm:ptLst>
  <dgm:cxnLst>
    <dgm:cxn modelId="{1FA2FDA7-DAF9-45DA-B1F1-FF7074F2B3EF}" srcId="{23F28BE4-8FAE-47D3-914B-A4DEABD244EF}" destId="{672AE6C2-BFEE-4A1A-BF8A-B1AB4C560B63}" srcOrd="6" destOrd="0" parTransId="{D6182E05-05FA-4097-9D38-7204B69C14C0}" sibTransId="{862CE5D3-E0AC-443E-94B7-A5DAD42B6178}"/>
    <dgm:cxn modelId="{105765A2-0971-42B3-9FF7-34FB6116B31A}" type="presOf" srcId="{D4DB6317-ABE0-414F-93E5-A31A5C80862E}" destId="{C2560EA5-0F75-4C19-B564-21624226B27F}" srcOrd="0" destOrd="0" presId="urn:microsoft.com/office/officeart/2005/8/layout/radial3"/>
    <dgm:cxn modelId="{D35668BC-A484-4BC9-BE8F-BBC49742D4FC}" type="presOf" srcId="{B18C53F5-3505-4CD0-B33F-EE70C7ECB05C}" destId="{F6CC3A57-442C-476C-BE49-0F146C946D6F}" srcOrd="0" destOrd="0" presId="urn:microsoft.com/office/officeart/2005/8/layout/radial3"/>
    <dgm:cxn modelId="{C41E33A3-E75B-4CDA-94C6-84463E8F1094}" type="presOf" srcId="{C5C1B7FE-6A13-4F8B-BB37-304AC4BC0C1D}" destId="{4EDDF1A4-668D-4293-9F99-2F551E91232E}" srcOrd="0" destOrd="0" presId="urn:microsoft.com/office/officeart/2005/8/layout/radial3"/>
    <dgm:cxn modelId="{F32DC232-A85C-4D3E-805A-BD410A725090}" srcId="{23F28BE4-8FAE-47D3-914B-A4DEABD244EF}" destId="{D4DB6317-ABE0-414F-93E5-A31A5C80862E}" srcOrd="2" destOrd="0" parTransId="{718B2D1B-E67D-4295-BB15-77160C980BE2}" sibTransId="{C4E54CF2-90F2-40DE-98D5-988E8091108A}"/>
    <dgm:cxn modelId="{28D6B2D7-147A-45AD-8B08-2E61307A40FB}" type="presOf" srcId="{4DFB297F-E112-497F-BDA9-1B4B3B65D85A}" destId="{9EF7DF75-38CC-437F-BEEF-9770CE87D0A5}" srcOrd="0" destOrd="0" presId="urn:microsoft.com/office/officeart/2005/8/layout/radial3"/>
    <dgm:cxn modelId="{9B6A1CB4-6852-4A5E-A3BD-6D84AF257A65}" type="presOf" srcId="{71308CB1-17F1-4D98-8BEF-69A57E33EB09}" destId="{083E3BC8-2B6F-4E19-873A-F1A0654E3C91}" srcOrd="0" destOrd="0" presId="urn:microsoft.com/office/officeart/2005/8/layout/radial3"/>
    <dgm:cxn modelId="{331C25F8-B977-4899-BCEE-DF852D031DDA}" srcId="{23F28BE4-8FAE-47D3-914B-A4DEABD244EF}" destId="{B6800210-ACAE-4E32-B50D-F4888ACC05D0}" srcOrd="1" destOrd="0" parTransId="{F6495E30-CEA3-4C0D-A782-9309CABDC61E}" sibTransId="{02AB104C-44C9-409F-92CD-C340AC3C86C9}"/>
    <dgm:cxn modelId="{563785AA-1A39-427F-956D-82F579255184}" srcId="{23F28BE4-8FAE-47D3-914B-A4DEABD244EF}" destId="{59E0B457-4F34-4522-8B5F-32DC79FEC74E}" srcOrd="0" destOrd="0" parTransId="{C3DD1D76-36E8-4E16-B7DD-CA62A532F4B2}" sibTransId="{69380CCB-9AF0-430C-A350-F5E857CB15EA}"/>
    <dgm:cxn modelId="{D28CB28E-4A5B-4F5F-8691-9E6B5DEE2243}" srcId="{B18C53F5-3505-4CD0-B33F-EE70C7ECB05C}" destId="{23F28BE4-8FAE-47D3-914B-A4DEABD244EF}" srcOrd="0" destOrd="0" parTransId="{09FD7576-AF7F-4231-A6D0-C32D356AC35A}" sibTransId="{F18969D5-298B-4A04-B580-1EEC7E9A2EDF}"/>
    <dgm:cxn modelId="{8F46DDF3-DC54-43AB-8E4B-CC9E09085222}" type="presOf" srcId="{672AE6C2-BFEE-4A1A-BF8A-B1AB4C560B63}" destId="{2FFD80E1-6FC6-4BA1-AE10-30BE77C6D95C}" srcOrd="0" destOrd="0" presId="urn:microsoft.com/office/officeart/2005/8/layout/radial3"/>
    <dgm:cxn modelId="{D3757D0B-15FA-47B6-AB06-6BF13C4CE9BD}" srcId="{23F28BE4-8FAE-47D3-914B-A4DEABD244EF}" destId="{E08CD1EB-DAD2-4884-A4FB-B6DA8BC22B3F}" srcOrd="8" destOrd="0" parTransId="{DB88CFBF-BDF0-4BC5-8EA4-671642A10AEC}" sibTransId="{C2C89324-3E20-4180-ADA9-95AA6B8C1E2A}"/>
    <dgm:cxn modelId="{8786E181-8BD0-40FC-AF9B-3E2C52276C6B}" srcId="{23F28BE4-8FAE-47D3-914B-A4DEABD244EF}" destId="{71308CB1-17F1-4D98-8BEF-69A57E33EB09}" srcOrd="3" destOrd="0" parTransId="{B8302ABD-0BF2-4143-AB24-BE7F6A4FF446}" sibTransId="{F43767E5-47C0-4FAB-851A-3186F2DD9869}"/>
    <dgm:cxn modelId="{39A9E416-1AFF-4EAF-9506-631F01879235}" type="presOf" srcId="{B6800210-ACAE-4E32-B50D-F4888ACC05D0}" destId="{B6A39787-06A4-437D-8AF4-42FA518A5EE7}" srcOrd="0" destOrd="0" presId="urn:microsoft.com/office/officeart/2005/8/layout/radial3"/>
    <dgm:cxn modelId="{AE382EA0-C2A5-4E8A-8E25-6825AC85F02D}" srcId="{23F28BE4-8FAE-47D3-914B-A4DEABD244EF}" destId="{B3CB8CBE-D468-4B8D-AE6D-06D1542EE36D}" srcOrd="4" destOrd="0" parTransId="{CEC64465-A3D5-4900-9D3C-95E109B42338}" sibTransId="{09B002CB-A23E-4F57-ACAC-FFA3697EB278}"/>
    <dgm:cxn modelId="{C054429A-960D-4656-BE68-20EA387D7ADF}" type="presOf" srcId="{E08CD1EB-DAD2-4884-A4FB-B6DA8BC22B3F}" destId="{980EC65E-650E-4623-8986-7D2CEB85C250}" srcOrd="0" destOrd="0" presId="urn:microsoft.com/office/officeart/2005/8/layout/radial3"/>
    <dgm:cxn modelId="{898198E1-C5C0-43F3-A5FF-325D4E298EA2}" srcId="{23F28BE4-8FAE-47D3-914B-A4DEABD244EF}" destId="{4DFB297F-E112-497F-BDA9-1B4B3B65D85A}" srcOrd="7" destOrd="0" parTransId="{3CC58271-9D32-4BDD-9A2D-651678C72E4E}" sibTransId="{9BC86E90-0033-4FFC-A1F6-D7ACB91BCE48}"/>
    <dgm:cxn modelId="{A61BDB9B-2BF2-45BF-ADE3-97AF3D7CEB56}" type="presOf" srcId="{23F28BE4-8FAE-47D3-914B-A4DEABD244EF}" destId="{363FCD71-16A4-475F-9965-1F789A849BF8}" srcOrd="0" destOrd="0" presId="urn:microsoft.com/office/officeart/2005/8/layout/radial3"/>
    <dgm:cxn modelId="{A074C7A2-4132-4069-BA9B-0CA485809105}" type="presOf" srcId="{59E0B457-4F34-4522-8B5F-32DC79FEC74E}" destId="{4B09BA5C-A3D9-4047-B818-A2BC099E655B}" srcOrd="0" destOrd="0" presId="urn:microsoft.com/office/officeart/2005/8/layout/radial3"/>
    <dgm:cxn modelId="{9BBA177F-007E-444F-8C8A-9EABA6F3C088}" type="presOf" srcId="{B3CB8CBE-D468-4B8D-AE6D-06D1542EE36D}" destId="{28042A5F-D1BC-4493-95FF-6B95EC354BA9}" srcOrd="0" destOrd="0" presId="urn:microsoft.com/office/officeart/2005/8/layout/radial3"/>
    <dgm:cxn modelId="{2471BAF4-AEBC-4880-9CD0-7C29A0A836F1}" srcId="{23F28BE4-8FAE-47D3-914B-A4DEABD244EF}" destId="{C5C1B7FE-6A13-4F8B-BB37-304AC4BC0C1D}" srcOrd="5" destOrd="0" parTransId="{67EE66ED-3B4B-4B27-B046-F2DD9EE6D40B}" sibTransId="{63DE13CE-8746-4548-B13E-AF787EEFDBE3}"/>
    <dgm:cxn modelId="{80DFEF7D-AC93-4D47-82E0-BCCD6D901CAF}" type="presParOf" srcId="{F6CC3A57-442C-476C-BE49-0F146C946D6F}" destId="{C6417E06-0A44-434A-AE9E-3F20689CCF16}" srcOrd="0" destOrd="0" presId="urn:microsoft.com/office/officeart/2005/8/layout/radial3"/>
    <dgm:cxn modelId="{011331AC-7BAE-4E30-B3F5-940B3BE67220}" type="presParOf" srcId="{C6417E06-0A44-434A-AE9E-3F20689CCF16}" destId="{363FCD71-16A4-475F-9965-1F789A849BF8}" srcOrd="0" destOrd="0" presId="urn:microsoft.com/office/officeart/2005/8/layout/radial3"/>
    <dgm:cxn modelId="{58131A68-5507-4CEA-B630-4029AD6B8214}" type="presParOf" srcId="{C6417E06-0A44-434A-AE9E-3F20689CCF16}" destId="{4B09BA5C-A3D9-4047-B818-A2BC099E655B}" srcOrd="1" destOrd="0" presId="urn:microsoft.com/office/officeart/2005/8/layout/radial3"/>
    <dgm:cxn modelId="{E6C966EC-2F79-4A16-A63A-DA10B5CB03EF}" type="presParOf" srcId="{C6417E06-0A44-434A-AE9E-3F20689CCF16}" destId="{B6A39787-06A4-437D-8AF4-42FA518A5EE7}" srcOrd="2" destOrd="0" presId="urn:microsoft.com/office/officeart/2005/8/layout/radial3"/>
    <dgm:cxn modelId="{8EEA291E-6508-4BE0-85F1-28FE78573556}" type="presParOf" srcId="{C6417E06-0A44-434A-AE9E-3F20689CCF16}" destId="{C2560EA5-0F75-4C19-B564-21624226B27F}" srcOrd="3" destOrd="0" presId="urn:microsoft.com/office/officeart/2005/8/layout/radial3"/>
    <dgm:cxn modelId="{D8B85ACA-023A-4376-A839-8969DC3995B2}" type="presParOf" srcId="{C6417E06-0A44-434A-AE9E-3F20689CCF16}" destId="{083E3BC8-2B6F-4E19-873A-F1A0654E3C91}" srcOrd="4" destOrd="0" presId="urn:microsoft.com/office/officeart/2005/8/layout/radial3"/>
    <dgm:cxn modelId="{E5687FC1-2615-459D-87E2-1D9F43E5BB7A}" type="presParOf" srcId="{C6417E06-0A44-434A-AE9E-3F20689CCF16}" destId="{28042A5F-D1BC-4493-95FF-6B95EC354BA9}" srcOrd="5" destOrd="0" presId="urn:microsoft.com/office/officeart/2005/8/layout/radial3"/>
    <dgm:cxn modelId="{D101AD96-AF04-4227-B1D3-6082D415C7D2}" type="presParOf" srcId="{C6417E06-0A44-434A-AE9E-3F20689CCF16}" destId="{4EDDF1A4-668D-4293-9F99-2F551E91232E}" srcOrd="6" destOrd="0" presId="urn:microsoft.com/office/officeart/2005/8/layout/radial3"/>
    <dgm:cxn modelId="{9781033D-0DC3-49F4-A9D1-3E72286147C6}" type="presParOf" srcId="{C6417E06-0A44-434A-AE9E-3F20689CCF16}" destId="{2FFD80E1-6FC6-4BA1-AE10-30BE77C6D95C}" srcOrd="7" destOrd="0" presId="urn:microsoft.com/office/officeart/2005/8/layout/radial3"/>
    <dgm:cxn modelId="{639DCE31-F51A-49C5-B927-BE1582499BF1}" type="presParOf" srcId="{C6417E06-0A44-434A-AE9E-3F20689CCF16}" destId="{9EF7DF75-38CC-437F-BEEF-9770CE87D0A5}" srcOrd="8" destOrd="0" presId="urn:microsoft.com/office/officeart/2005/8/layout/radial3"/>
    <dgm:cxn modelId="{EC38C871-6F27-4BDC-895B-A6C12F320C19}" type="presParOf" srcId="{C6417E06-0A44-434A-AE9E-3F20689CCF16}" destId="{980EC65E-650E-4623-8986-7D2CEB85C250}" srcOrd="9" destOrd="0" presId="urn:microsoft.com/office/officeart/2005/8/layout/radial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EE5186-8C39-4ABB-B2B5-FCFD8B59BF52}">
      <dsp:nvSpPr>
        <dsp:cNvPr id="0" name=""/>
        <dsp:cNvSpPr/>
      </dsp:nvSpPr>
      <dsp:spPr>
        <a:xfrm>
          <a:off x="7216024" y="3694381"/>
          <a:ext cx="734857" cy="349725"/>
        </a:xfrm>
        <a:custGeom>
          <a:avLst/>
          <a:gdLst/>
          <a:ahLst/>
          <a:cxnLst/>
          <a:rect l="0" t="0" r="0" b="0"/>
          <a:pathLst>
            <a:path>
              <a:moveTo>
                <a:pt x="0" y="0"/>
              </a:moveTo>
              <a:lnTo>
                <a:pt x="0" y="238327"/>
              </a:lnTo>
              <a:lnTo>
                <a:pt x="734857" y="238327"/>
              </a:lnTo>
              <a:lnTo>
                <a:pt x="734857"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AEFC6E-EE2B-4900-ABDB-41C0A2A11AB5}">
      <dsp:nvSpPr>
        <dsp:cNvPr id="0" name=""/>
        <dsp:cNvSpPr/>
      </dsp:nvSpPr>
      <dsp:spPr>
        <a:xfrm>
          <a:off x="6481167" y="3694381"/>
          <a:ext cx="734857" cy="349725"/>
        </a:xfrm>
        <a:custGeom>
          <a:avLst/>
          <a:gdLst/>
          <a:ahLst/>
          <a:cxnLst/>
          <a:rect l="0" t="0" r="0" b="0"/>
          <a:pathLst>
            <a:path>
              <a:moveTo>
                <a:pt x="734857" y="0"/>
              </a:moveTo>
              <a:lnTo>
                <a:pt x="734857" y="238327"/>
              </a:lnTo>
              <a:lnTo>
                <a:pt x="0" y="238327"/>
              </a:lnTo>
              <a:lnTo>
                <a:pt x="0"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75012E-8A82-4865-A212-995E5B23B53F}">
      <dsp:nvSpPr>
        <dsp:cNvPr id="0" name=""/>
        <dsp:cNvSpPr/>
      </dsp:nvSpPr>
      <dsp:spPr>
        <a:xfrm>
          <a:off x="5378880" y="2581072"/>
          <a:ext cx="1837143" cy="349725"/>
        </a:xfrm>
        <a:custGeom>
          <a:avLst/>
          <a:gdLst/>
          <a:ahLst/>
          <a:cxnLst/>
          <a:rect l="0" t="0" r="0" b="0"/>
          <a:pathLst>
            <a:path>
              <a:moveTo>
                <a:pt x="0" y="0"/>
              </a:moveTo>
              <a:lnTo>
                <a:pt x="0" y="238327"/>
              </a:lnTo>
              <a:lnTo>
                <a:pt x="1837143" y="238327"/>
              </a:lnTo>
              <a:lnTo>
                <a:pt x="1837143"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18ADC2-A1E0-4B5D-9EF2-ABB1F83116C6}">
      <dsp:nvSpPr>
        <dsp:cNvPr id="0" name=""/>
        <dsp:cNvSpPr/>
      </dsp:nvSpPr>
      <dsp:spPr>
        <a:xfrm>
          <a:off x="3541737" y="3694381"/>
          <a:ext cx="1469714" cy="349725"/>
        </a:xfrm>
        <a:custGeom>
          <a:avLst/>
          <a:gdLst/>
          <a:ahLst/>
          <a:cxnLst/>
          <a:rect l="0" t="0" r="0" b="0"/>
          <a:pathLst>
            <a:path>
              <a:moveTo>
                <a:pt x="0" y="0"/>
              </a:moveTo>
              <a:lnTo>
                <a:pt x="0" y="238327"/>
              </a:lnTo>
              <a:lnTo>
                <a:pt x="1469714" y="238327"/>
              </a:lnTo>
              <a:lnTo>
                <a:pt x="1469714"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45ECD4-93EC-499B-9178-0A8EF2FE6708}">
      <dsp:nvSpPr>
        <dsp:cNvPr id="0" name=""/>
        <dsp:cNvSpPr/>
      </dsp:nvSpPr>
      <dsp:spPr>
        <a:xfrm>
          <a:off x="3496017" y="3694381"/>
          <a:ext cx="91440" cy="349725"/>
        </a:xfrm>
        <a:custGeom>
          <a:avLst/>
          <a:gdLst/>
          <a:ahLst/>
          <a:cxnLst/>
          <a:rect l="0" t="0" r="0" b="0"/>
          <a:pathLst>
            <a:path>
              <a:moveTo>
                <a:pt x="45720" y="0"/>
              </a:moveTo>
              <a:lnTo>
                <a:pt x="45720"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76F35D-E6DE-418A-8F7A-64FDC0E82A69}">
      <dsp:nvSpPr>
        <dsp:cNvPr id="0" name=""/>
        <dsp:cNvSpPr/>
      </dsp:nvSpPr>
      <dsp:spPr>
        <a:xfrm>
          <a:off x="2072022" y="3694381"/>
          <a:ext cx="1469714" cy="349725"/>
        </a:xfrm>
        <a:custGeom>
          <a:avLst/>
          <a:gdLst/>
          <a:ahLst/>
          <a:cxnLst/>
          <a:rect l="0" t="0" r="0" b="0"/>
          <a:pathLst>
            <a:path>
              <a:moveTo>
                <a:pt x="1469714" y="0"/>
              </a:moveTo>
              <a:lnTo>
                <a:pt x="1469714" y="238327"/>
              </a:lnTo>
              <a:lnTo>
                <a:pt x="0" y="238327"/>
              </a:lnTo>
              <a:lnTo>
                <a:pt x="0"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952042-1375-4E98-A307-7B062BBF620F}">
      <dsp:nvSpPr>
        <dsp:cNvPr id="0" name=""/>
        <dsp:cNvSpPr/>
      </dsp:nvSpPr>
      <dsp:spPr>
        <a:xfrm>
          <a:off x="3541737" y="2581072"/>
          <a:ext cx="1837143" cy="349725"/>
        </a:xfrm>
        <a:custGeom>
          <a:avLst/>
          <a:gdLst/>
          <a:ahLst/>
          <a:cxnLst/>
          <a:rect l="0" t="0" r="0" b="0"/>
          <a:pathLst>
            <a:path>
              <a:moveTo>
                <a:pt x="1837143" y="0"/>
              </a:moveTo>
              <a:lnTo>
                <a:pt x="1837143" y="238327"/>
              </a:lnTo>
              <a:lnTo>
                <a:pt x="0" y="238327"/>
              </a:lnTo>
              <a:lnTo>
                <a:pt x="0"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25EA85-1220-4EFD-B211-4850C8BB43E7}">
      <dsp:nvSpPr>
        <dsp:cNvPr id="0" name=""/>
        <dsp:cNvSpPr/>
      </dsp:nvSpPr>
      <dsp:spPr>
        <a:xfrm>
          <a:off x="3358022" y="1467763"/>
          <a:ext cx="2020858" cy="349725"/>
        </a:xfrm>
        <a:custGeom>
          <a:avLst/>
          <a:gdLst/>
          <a:ahLst/>
          <a:cxnLst/>
          <a:rect l="0" t="0" r="0" b="0"/>
          <a:pathLst>
            <a:path>
              <a:moveTo>
                <a:pt x="0" y="0"/>
              </a:moveTo>
              <a:lnTo>
                <a:pt x="0" y="238327"/>
              </a:lnTo>
              <a:lnTo>
                <a:pt x="2020858" y="238327"/>
              </a:lnTo>
              <a:lnTo>
                <a:pt x="2020858" y="34972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35E66A-DE2C-4391-974E-5235C3F90876}">
      <dsp:nvSpPr>
        <dsp:cNvPr id="0" name=""/>
        <dsp:cNvSpPr/>
      </dsp:nvSpPr>
      <dsp:spPr>
        <a:xfrm>
          <a:off x="1337164" y="2581072"/>
          <a:ext cx="734857" cy="349725"/>
        </a:xfrm>
        <a:custGeom>
          <a:avLst/>
          <a:gdLst/>
          <a:ahLst/>
          <a:cxnLst/>
          <a:rect l="0" t="0" r="0" b="0"/>
          <a:pathLst>
            <a:path>
              <a:moveTo>
                <a:pt x="0" y="0"/>
              </a:moveTo>
              <a:lnTo>
                <a:pt x="0" y="238327"/>
              </a:lnTo>
              <a:lnTo>
                <a:pt x="734857" y="238327"/>
              </a:lnTo>
              <a:lnTo>
                <a:pt x="734857"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9003078-F5E9-43E9-989F-0DE3873C6855}">
      <dsp:nvSpPr>
        <dsp:cNvPr id="0" name=""/>
        <dsp:cNvSpPr/>
      </dsp:nvSpPr>
      <dsp:spPr>
        <a:xfrm>
          <a:off x="602307" y="2581072"/>
          <a:ext cx="734857" cy="349725"/>
        </a:xfrm>
        <a:custGeom>
          <a:avLst/>
          <a:gdLst/>
          <a:ahLst/>
          <a:cxnLst/>
          <a:rect l="0" t="0" r="0" b="0"/>
          <a:pathLst>
            <a:path>
              <a:moveTo>
                <a:pt x="734857" y="0"/>
              </a:moveTo>
              <a:lnTo>
                <a:pt x="734857" y="238327"/>
              </a:lnTo>
              <a:lnTo>
                <a:pt x="0" y="238327"/>
              </a:lnTo>
              <a:lnTo>
                <a:pt x="0" y="349725"/>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0469FD-B98E-4637-A481-108F4E50CACB}">
      <dsp:nvSpPr>
        <dsp:cNvPr id="0" name=""/>
        <dsp:cNvSpPr/>
      </dsp:nvSpPr>
      <dsp:spPr>
        <a:xfrm>
          <a:off x="1337164" y="1467763"/>
          <a:ext cx="2020858" cy="349725"/>
        </a:xfrm>
        <a:custGeom>
          <a:avLst/>
          <a:gdLst/>
          <a:ahLst/>
          <a:cxnLst/>
          <a:rect l="0" t="0" r="0" b="0"/>
          <a:pathLst>
            <a:path>
              <a:moveTo>
                <a:pt x="2020858" y="0"/>
              </a:moveTo>
              <a:lnTo>
                <a:pt x="2020858" y="238327"/>
              </a:lnTo>
              <a:lnTo>
                <a:pt x="0" y="238327"/>
              </a:lnTo>
              <a:lnTo>
                <a:pt x="0" y="349725"/>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B37764-B936-4A82-941E-933050CE1DD0}">
      <dsp:nvSpPr>
        <dsp:cNvPr id="0" name=""/>
        <dsp:cNvSpPr/>
      </dsp:nvSpPr>
      <dsp:spPr>
        <a:xfrm>
          <a:off x="2756775" y="704179"/>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41A6D5-DD07-4CF9-A9F7-F72748EC608C}">
      <dsp:nvSpPr>
        <dsp:cNvPr id="0" name=""/>
        <dsp:cNvSpPr/>
      </dsp:nvSpPr>
      <dsp:spPr>
        <a:xfrm>
          <a:off x="2890386" y="831109"/>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Tax Structure</a:t>
          </a:r>
          <a:endParaRPr lang="en-US" sz="1000" kern="1200" dirty="0"/>
        </a:p>
      </dsp:txBody>
      <dsp:txXfrm>
        <a:off x="2912751" y="853474"/>
        <a:ext cx="1157764" cy="718853"/>
      </dsp:txXfrm>
    </dsp:sp>
    <dsp:sp modelId="{EA12A5BA-5FFC-45F1-B49F-FCEF2A07016E}">
      <dsp:nvSpPr>
        <dsp:cNvPr id="0" name=""/>
        <dsp:cNvSpPr/>
      </dsp:nvSpPr>
      <dsp:spPr>
        <a:xfrm>
          <a:off x="735917" y="1817488"/>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0FD404-409D-4E1F-AEB7-F7D7BD9BE221}">
      <dsp:nvSpPr>
        <dsp:cNvPr id="0" name=""/>
        <dsp:cNvSpPr/>
      </dsp:nvSpPr>
      <dsp:spPr>
        <a:xfrm>
          <a:off x="869528" y="1944418"/>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Direct Tax</a:t>
          </a:r>
          <a:endParaRPr lang="en-US" sz="1000" kern="1200" dirty="0"/>
        </a:p>
      </dsp:txBody>
      <dsp:txXfrm>
        <a:off x="891893" y="1966783"/>
        <a:ext cx="1157764" cy="718853"/>
      </dsp:txXfrm>
    </dsp:sp>
    <dsp:sp modelId="{2C673FAB-0977-4995-B93B-5B834DB770C4}">
      <dsp:nvSpPr>
        <dsp:cNvPr id="0" name=""/>
        <dsp:cNvSpPr/>
      </dsp:nvSpPr>
      <dsp:spPr>
        <a:xfrm>
          <a:off x="1060" y="2930797"/>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744D33-82A3-44AA-AD62-5DC4D6AF031C}">
      <dsp:nvSpPr>
        <dsp:cNvPr id="0" name=""/>
        <dsp:cNvSpPr/>
      </dsp:nvSpPr>
      <dsp:spPr>
        <a:xfrm>
          <a:off x="134670" y="3057727"/>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Income Tax	</a:t>
          </a:r>
          <a:endParaRPr lang="en-US" sz="1000" kern="1200" dirty="0"/>
        </a:p>
      </dsp:txBody>
      <dsp:txXfrm>
        <a:off x="157035" y="3080092"/>
        <a:ext cx="1157764" cy="718853"/>
      </dsp:txXfrm>
    </dsp:sp>
    <dsp:sp modelId="{DF180794-925B-4AB1-9E13-C12518871128}">
      <dsp:nvSpPr>
        <dsp:cNvPr id="0" name=""/>
        <dsp:cNvSpPr/>
      </dsp:nvSpPr>
      <dsp:spPr>
        <a:xfrm>
          <a:off x="1470775" y="2930797"/>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B29A14-8A61-4A85-867B-D3DBCE39CD78}">
      <dsp:nvSpPr>
        <dsp:cNvPr id="0" name=""/>
        <dsp:cNvSpPr/>
      </dsp:nvSpPr>
      <dsp:spPr>
        <a:xfrm>
          <a:off x="1604385" y="3057727"/>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Wealth Tax</a:t>
          </a:r>
          <a:endParaRPr lang="en-US" sz="1000" kern="1200" dirty="0"/>
        </a:p>
      </dsp:txBody>
      <dsp:txXfrm>
        <a:off x="1626750" y="3080092"/>
        <a:ext cx="1157764" cy="718853"/>
      </dsp:txXfrm>
    </dsp:sp>
    <dsp:sp modelId="{2B102F27-AD70-4135-9158-4E15606A314D}">
      <dsp:nvSpPr>
        <dsp:cNvPr id="0" name=""/>
        <dsp:cNvSpPr/>
      </dsp:nvSpPr>
      <dsp:spPr>
        <a:xfrm>
          <a:off x="4777633" y="1817488"/>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52A5B5-D156-4AA0-8C86-A0AA4980AFC2}">
      <dsp:nvSpPr>
        <dsp:cNvPr id="0" name=""/>
        <dsp:cNvSpPr/>
      </dsp:nvSpPr>
      <dsp:spPr>
        <a:xfrm>
          <a:off x="4911244" y="1944418"/>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Indirect Tax</a:t>
          </a:r>
          <a:endParaRPr lang="en-US" sz="1000" kern="1200" dirty="0"/>
        </a:p>
      </dsp:txBody>
      <dsp:txXfrm>
        <a:off x="4933609" y="1966783"/>
        <a:ext cx="1157764" cy="718853"/>
      </dsp:txXfrm>
    </dsp:sp>
    <dsp:sp modelId="{4F76F2E8-DC22-412C-9878-20B772C999FC}">
      <dsp:nvSpPr>
        <dsp:cNvPr id="0" name=""/>
        <dsp:cNvSpPr/>
      </dsp:nvSpPr>
      <dsp:spPr>
        <a:xfrm>
          <a:off x="2940490" y="2930797"/>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62BA52-4F30-4AA0-A99C-A978AC8E9A08}">
      <dsp:nvSpPr>
        <dsp:cNvPr id="0" name=""/>
        <dsp:cNvSpPr/>
      </dsp:nvSpPr>
      <dsp:spPr>
        <a:xfrm>
          <a:off x="3074100" y="3057727"/>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Central Tax</a:t>
          </a:r>
          <a:endParaRPr lang="en-US" sz="1000" kern="1200" dirty="0"/>
        </a:p>
      </dsp:txBody>
      <dsp:txXfrm>
        <a:off x="3096465" y="3080092"/>
        <a:ext cx="1157764" cy="718853"/>
      </dsp:txXfrm>
    </dsp:sp>
    <dsp:sp modelId="{D94F6C87-5317-4B2B-82D2-616E9E301A31}">
      <dsp:nvSpPr>
        <dsp:cNvPr id="0" name=""/>
        <dsp:cNvSpPr/>
      </dsp:nvSpPr>
      <dsp:spPr>
        <a:xfrm>
          <a:off x="1470775" y="4044106"/>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0E05E8-98DE-4B84-8B1A-F10911B9A4C6}">
      <dsp:nvSpPr>
        <dsp:cNvPr id="0" name=""/>
        <dsp:cNvSpPr/>
      </dsp:nvSpPr>
      <dsp:spPr>
        <a:xfrm>
          <a:off x="1604385" y="4171036"/>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Excise</a:t>
          </a:r>
          <a:endParaRPr lang="en-US" sz="1000" kern="1200" dirty="0"/>
        </a:p>
      </dsp:txBody>
      <dsp:txXfrm>
        <a:off x="1626750" y="4193401"/>
        <a:ext cx="1157764" cy="718853"/>
      </dsp:txXfrm>
    </dsp:sp>
    <dsp:sp modelId="{99C7340D-6643-4E11-89D4-5AD8A7E22B8D}">
      <dsp:nvSpPr>
        <dsp:cNvPr id="0" name=""/>
        <dsp:cNvSpPr/>
      </dsp:nvSpPr>
      <dsp:spPr>
        <a:xfrm>
          <a:off x="2940490" y="4044106"/>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399C43-145D-43D0-B88A-8736ED8C28B5}">
      <dsp:nvSpPr>
        <dsp:cNvPr id="0" name=""/>
        <dsp:cNvSpPr/>
      </dsp:nvSpPr>
      <dsp:spPr>
        <a:xfrm>
          <a:off x="3074100" y="4171036"/>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Service Tax</a:t>
          </a:r>
          <a:endParaRPr lang="en-US" sz="1000" kern="1200" dirty="0"/>
        </a:p>
      </dsp:txBody>
      <dsp:txXfrm>
        <a:off x="3096465" y="4193401"/>
        <a:ext cx="1157764" cy="718853"/>
      </dsp:txXfrm>
    </dsp:sp>
    <dsp:sp modelId="{A6FFE2F9-BD39-443A-9D32-687E2CAA1C65}">
      <dsp:nvSpPr>
        <dsp:cNvPr id="0" name=""/>
        <dsp:cNvSpPr/>
      </dsp:nvSpPr>
      <dsp:spPr>
        <a:xfrm>
          <a:off x="4410205" y="4044106"/>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DC985C-085B-4BB6-A608-9315A50D25A5}">
      <dsp:nvSpPr>
        <dsp:cNvPr id="0" name=""/>
        <dsp:cNvSpPr/>
      </dsp:nvSpPr>
      <dsp:spPr>
        <a:xfrm>
          <a:off x="4543815" y="4171036"/>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smtClean="0"/>
            <a:t>Custome</a:t>
          </a:r>
          <a:endParaRPr lang="en-US" sz="1000" kern="1200" dirty="0"/>
        </a:p>
      </dsp:txBody>
      <dsp:txXfrm>
        <a:off x="4566180" y="4193401"/>
        <a:ext cx="1157764" cy="718853"/>
      </dsp:txXfrm>
    </dsp:sp>
    <dsp:sp modelId="{924734B9-EF78-48C2-849B-304785CD741B}">
      <dsp:nvSpPr>
        <dsp:cNvPr id="0" name=""/>
        <dsp:cNvSpPr/>
      </dsp:nvSpPr>
      <dsp:spPr>
        <a:xfrm>
          <a:off x="6614777" y="2930797"/>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15E29B-43D4-44A5-8AA3-469DD797FBF4}">
      <dsp:nvSpPr>
        <dsp:cNvPr id="0" name=""/>
        <dsp:cNvSpPr/>
      </dsp:nvSpPr>
      <dsp:spPr>
        <a:xfrm>
          <a:off x="6748388" y="3057727"/>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State Tax</a:t>
          </a:r>
          <a:endParaRPr lang="en-US" sz="1000" kern="1200" dirty="0"/>
        </a:p>
      </dsp:txBody>
      <dsp:txXfrm>
        <a:off x="6770753" y="3080092"/>
        <a:ext cx="1157764" cy="718853"/>
      </dsp:txXfrm>
    </dsp:sp>
    <dsp:sp modelId="{D4A68836-AADE-4DBC-A0B7-A278A20C0F7D}">
      <dsp:nvSpPr>
        <dsp:cNvPr id="0" name=""/>
        <dsp:cNvSpPr/>
      </dsp:nvSpPr>
      <dsp:spPr>
        <a:xfrm>
          <a:off x="5879920" y="4044106"/>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1F4723-2A9F-4DEE-8239-DF8932A11B1E}">
      <dsp:nvSpPr>
        <dsp:cNvPr id="0" name=""/>
        <dsp:cNvSpPr/>
      </dsp:nvSpPr>
      <dsp:spPr>
        <a:xfrm>
          <a:off x="6013530" y="4171036"/>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VAT</a:t>
          </a:r>
          <a:endParaRPr lang="en-US" sz="1000" kern="1200" dirty="0"/>
        </a:p>
      </dsp:txBody>
      <dsp:txXfrm>
        <a:off x="6035895" y="4193401"/>
        <a:ext cx="1157764" cy="718853"/>
      </dsp:txXfrm>
    </dsp:sp>
    <dsp:sp modelId="{4B5E4625-6A7A-4868-9A70-854A44350837}">
      <dsp:nvSpPr>
        <dsp:cNvPr id="0" name=""/>
        <dsp:cNvSpPr/>
      </dsp:nvSpPr>
      <dsp:spPr>
        <a:xfrm>
          <a:off x="7349635" y="4044106"/>
          <a:ext cx="1202494" cy="763583"/>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5F15C2-60BB-4609-9F5C-F81658C74E26}">
      <dsp:nvSpPr>
        <dsp:cNvPr id="0" name=""/>
        <dsp:cNvSpPr/>
      </dsp:nvSpPr>
      <dsp:spPr>
        <a:xfrm>
          <a:off x="7483245" y="4171036"/>
          <a:ext cx="1202494" cy="763583"/>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Entry Tax, luxury tax, Lottery Tax, etc.</a:t>
          </a:r>
          <a:endParaRPr lang="en-US" sz="1000" kern="1200" dirty="0"/>
        </a:p>
      </dsp:txBody>
      <dsp:txXfrm>
        <a:off x="7505610" y="4193401"/>
        <a:ext cx="1157764" cy="7188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A4FDB-AB56-4933-B796-8199C3177272}">
      <dsp:nvSpPr>
        <dsp:cNvPr id="0" name=""/>
        <dsp:cNvSpPr/>
      </dsp:nvSpPr>
      <dsp:spPr>
        <a:xfrm>
          <a:off x="7076728" y="3500357"/>
          <a:ext cx="91440" cy="409230"/>
        </a:xfrm>
        <a:custGeom>
          <a:avLst/>
          <a:gdLst/>
          <a:ahLst/>
          <a:cxnLst/>
          <a:rect l="0" t="0" r="0" b="0"/>
          <a:pathLst>
            <a:path>
              <a:moveTo>
                <a:pt x="45720" y="0"/>
              </a:moveTo>
              <a:lnTo>
                <a:pt x="45720"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20119B5-FECB-429D-B98E-55F7B28C0732}">
      <dsp:nvSpPr>
        <dsp:cNvPr id="0" name=""/>
        <dsp:cNvSpPr/>
      </dsp:nvSpPr>
      <dsp:spPr>
        <a:xfrm>
          <a:off x="5832611" y="2197621"/>
          <a:ext cx="1289837" cy="409230"/>
        </a:xfrm>
        <a:custGeom>
          <a:avLst/>
          <a:gdLst/>
          <a:ahLst/>
          <a:cxnLst/>
          <a:rect l="0" t="0" r="0" b="0"/>
          <a:pathLst>
            <a:path>
              <a:moveTo>
                <a:pt x="0" y="0"/>
              </a:moveTo>
              <a:lnTo>
                <a:pt x="0" y="278878"/>
              </a:lnTo>
              <a:lnTo>
                <a:pt x="1289837" y="278878"/>
              </a:lnTo>
              <a:lnTo>
                <a:pt x="1289837"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687BEA-3904-4EF6-9626-028BC1621D38}">
      <dsp:nvSpPr>
        <dsp:cNvPr id="0" name=""/>
        <dsp:cNvSpPr/>
      </dsp:nvSpPr>
      <dsp:spPr>
        <a:xfrm>
          <a:off x="4542773" y="3500357"/>
          <a:ext cx="859891" cy="409230"/>
        </a:xfrm>
        <a:custGeom>
          <a:avLst/>
          <a:gdLst/>
          <a:ahLst/>
          <a:cxnLst/>
          <a:rect l="0" t="0" r="0" b="0"/>
          <a:pathLst>
            <a:path>
              <a:moveTo>
                <a:pt x="0" y="0"/>
              </a:moveTo>
              <a:lnTo>
                <a:pt x="0" y="278878"/>
              </a:lnTo>
              <a:lnTo>
                <a:pt x="859891" y="278878"/>
              </a:lnTo>
              <a:lnTo>
                <a:pt x="859891"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F99B9C-7764-419A-BDBD-D280E7394C0A}">
      <dsp:nvSpPr>
        <dsp:cNvPr id="0" name=""/>
        <dsp:cNvSpPr/>
      </dsp:nvSpPr>
      <dsp:spPr>
        <a:xfrm>
          <a:off x="3682882" y="3500357"/>
          <a:ext cx="859891" cy="409230"/>
        </a:xfrm>
        <a:custGeom>
          <a:avLst/>
          <a:gdLst/>
          <a:ahLst/>
          <a:cxnLst/>
          <a:rect l="0" t="0" r="0" b="0"/>
          <a:pathLst>
            <a:path>
              <a:moveTo>
                <a:pt x="859891" y="0"/>
              </a:moveTo>
              <a:lnTo>
                <a:pt x="859891" y="278878"/>
              </a:lnTo>
              <a:lnTo>
                <a:pt x="0" y="278878"/>
              </a:lnTo>
              <a:lnTo>
                <a:pt x="0"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57C3A22-6987-4EF4-B843-43EE1FCD2B6C}">
      <dsp:nvSpPr>
        <dsp:cNvPr id="0" name=""/>
        <dsp:cNvSpPr/>
      </dsp:nvSpPr>
      <dsp:spPr>
        <a:xfrm>
          <a:off x="4542773" y="2197621"/>
          <a:ext cx="1289837" cy="409230"/>
        </a:xfrm>
        <a:custGeom>
          <a:avLst/>
          <a:gdLst/>
          <a:ahLst/>
          <a:cxnLst/>
          <a:rect l="0" t="0" r="0" b="0"/>
          <a:pathLst>
            <a:path>
              <a:moveTo>
                <a:pt x="1289837" y="0"/>
              </a:moveTo>
              <a:lnTo>
                <a:pt x="1289837" y="278878"/>
              </a:lnTo>
              <a:lnTo>
                <a:pt x="0" y="278878"/>
              </a:lnTo>
              <a:lnTo>
                <a:pt x="0"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1ADD4F-5795-48CE-8FC8-FA42711B4363}">
      <dsp:nvSpPr>
        <dsp:cNvPr id="0" name=""/>
        <dsp:cNvSpPr/>
      </dsp:nvSpPr>
      <dsp:spPr>
        <a:xfrm>
          <a:off x="3897855" y="894885"/>
          <a:ext cx="1934756" cy="409230"/>
        </a:xfrm>
        <a:custGeom>
          <a:avLst/>
          <a:gdLst/>
          <a:ahLst/>
          <a:cxnLst/>
          <a:rect l="0" t="0" r="0" b="0"/>
          <a:pathLst>
            <a:path>
              <a:moveTo>
                <a:pt x="0" y="0"/>
              </a:moveTo>
              <a:lnTo>
                <a:pt x="0" y="278878"/>
              </a:lnTo>
              <a:lnTo>
                <a:pt x="1934756" y="278878"/>
              </a:lnTo>
              <a:lnTo>
                <a:pt x="1934756" y="40923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C03391E-8FED-477D-9887-80127A3DD34F}">
      <dsp:nvSpPr>
        <dsp:cNvPr id="0" name=""/>
        <dsp:cNvSpPr/>
      </dsp:nvSpPr>
      <dsp:spPr>
        <a:xfrm>
          <a:off x="1963098" y="2197621"/>
          <a:ext cx="859891" cy="409230"/>
        </a:xfrm>
        <a:custGeom>
          <a:avLst/>
          <a:gdLst/>
          <a:ahLst/>
          <a:cxnLst/>
          <a:rect l="0" t="0" r="0" b="0"/>
          <a:pathLst>
            <a:path>
              <a:moveTo>
                <a:pt x="0" y="0"/>
              </a:moveTo>
              <a:lnTo>
                <a:pt x="0" y="278878"/>
              </a:lnTo>
              <a:lnTo>
                <a:pt x="859891" y="278878"/>
              </a:lnTo>
              <a:lnTo>
                <a:pt x="859891"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84BB0F-357F-4856-B419-60E62C50D274}">
      <dsp:nvSpPr>
        <dsp:cNvPr id="0" name=""/>
        <dsp:cNvSpPr/>
      </dsp:nvSpPr>
      <dsp:spPr>
        <a:xfrm>
          <a:off x="1103207" y="2197621"/>
          <a:ext cx="859891" cy="409230"/>
        </a:xfrm>
        <a:custGeom>
          <a:avLst/>
          <a:gdLst/>
          <a:ahLst/>
          <a:cxnLst/>
          <a:rect l="0" t="0" r="0" b="0"/>
          <a:pathLst>
            <a:path>
              <a:moveTo>
                <a:pt x="859891" y="0"/>
              </a:moveTo>
              <a:lnTo>
                <a:pt x="859891" y="278878"/>
              </a:lnTo>
              <a:lnTo>
                <a:pt x="0" y="278878"/>
              </a:lnTo>
              <a:lnTo>
                <a:pt x="0" y="409230"/>
              </a:lnTo>
            </a:path>
          </a:pathLst>
        </a:custGeom>
        <a:noFill/>
        <a:ln w="55000" cap="flat" cmpd="thickThin"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D007A3-970D-4B0C-846B-C8AFA8B8D23F}">
      <dsp:nvSpPr>
        <dsp:cNvPr id="0" name=""/>
        <dsp:cNvSpPr/>
      </dsp:nvSpPr>
      <dsp:spPr>
        <a:xfrm>
          <a:off x="1963098" y="894885"/>
          <a:ext cx="1934756" cy="409230"/>
        </a:xfrm>
        <a:custGeom>
          <a:avLst/>
          <a:gdLst/>
          <a:ahLst/>
          <a:cxnLst/>
          <a:rect l="0" t="0" r="0" b="0"/>
          <a:pathLst>
            <a:path>
              <a:moveTo>
                <a:pt x="1934756" y="0"/>
              </a:moveTo>
              <a:lnTo>
                <a:pt x="1934756" y="278878"/>
              </a:lnTo>
              <a:lnTo>
                <a:pt x="0" y="278878"/>
              </a:lnTo>
              <a:lnTo>
                <a:pt x="0" y="409230"/>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150D77-AE12-4B65-AA7C-CA8FB72132D9}">
      <dsp:nvSpPr>
        <dsp:cNvPr id="0" name=""/>
        <dsp:cNvSpPr/>
      </dsp:nvSpPr>
      <dsp:spPr>
        <a:xfrm>
          <a:off x="3194307" y="1379"/>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43896C-C600-4206-878D-D56E04F66183}">
      <dsp:nvSpPr>
        <dsp:cNvPr id="0" name=""/>
        <dsp:cNvSpPr/>
      </dsp:nvSpPr>
      <dsp:spPr>
        <a:xfrm>
          <a:off x="3350651" y="149906"/>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Tax Structure</a:t>
          </a:r>
          <a:endParaRPr lang="en-US" sz="1300" kern="1200" dirty="0"/>
        </a:p>
      </dsp:txBody>
      <dsp:txXfrm>
        <a:off x="3376821" y="176076"/>
        <a:ext cx="1354755" cy="841165"/>
      </dsp:txXfrm>
    </dsp:sp>
    <dsp:sp modelId="{DBA11C35-497E-4B37-B065-09986C76FB88}">
      <dsp:nvSpPr>
        <dsp:cNvPr id="0" name=""/>
        <dsp:cNvSpPr/>
      </dsp:nvSpPr>
      <dsp:spPr>
        <a:xfrm>
          <a:off x="1259551" y="1304115"/>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27F51E-B4EC-4472-94BE-69F376110BF9}">
      <dsp:nvSpPr>
        <dsp:cNvPr id="0" name=""/>
        <dsp:cNvSpPr/>
      </dsp:nvSpPr>
      <dsp:spPr>
        <a:xfrm>
          <a:off x="1415894" y="1452642"/>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Direct Tax</a:t>
          </a:r>
          <a:endParaRPr lang="en-US" sz="1300" kern="1200" dirty="0"/>
        </a:p>
      </dsp:txBody>
      <dsp:txXfrm>
        <a:off x="1442064" y="1478812"/>
        <a:ext cx="1354755" cy="841165"/>
      </dsp:txXfrm>
    </dsp:sp>
    <dsp:sp modelId="{8D1C1AF6-ED47-4845-A2A6-1CEA2CA54356}">
      <dsp:nvSpPr>
        <dsp:cNvPr id="0" name=""/>
        <dsp:cNvSpPr/>
      </dsp:nvSpPr>
      <dsp:spPr>
        <a:xfrm>
          <a:off x="399659" y="2606851"/>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0781CD-889C-49BD-A7B2-E2B714647FBD}">
      <dsp:nvSpPr>
        <dsp:cNvPr id="0" name=""/>
        <dsp:cNvSpPr/>
      </dsp:nvSpPr>
      <dsp:spPr>
        <a:xfrm>
          <a:off x="556003" y="2755378"/>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Income Tax	</a:t>
          </a:r>
          <a:endParaRPr lang="en-US" sz="1300" kern="1200" dirty="0"/>
        </a:p>
      </dsp:txBody>
      <dsp:txXfrm>
        <a:off x="582173" y="2781548"/>
        <a:ext cx="1354755" cy="841165"/>
      </dsp:txXfrm>
    </dsp:sp>
    <dsp:sp modelId="{4F762661-0963-4265-BDFB-81AC68FE3AAB}">
      <dsp:nvSpPr>
        <dsp:cNvPr id="0" name=""/>
        <dsp:cNvSpPr/>
      </dsp:nvSpPr>
      <dsp:spPr>
        <a:xfrm>
          <a:off x="2119442" y="2606851"/>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299BC9-1E4F-4BE7-9882-E5A16EA0187F}">
      <dsp:nvSpPr>
        <dsp:cNvPr id="0" name=""/>
        <dsp:cNvSpPr/>
      </dsp:nvSpPr>
      <dsp:spPr>
        <a:xfrm>
          <a:off x="2275786" y="2755378"/>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Wealth Tax</a:t>
          </a:r>
          <a:endParaRPr lang="en-US" sz="1300" kern="1200" dirty="0"/>
        </a:p>
      </dsp:txBody>
      <dsp:txXfrm>
        <a:off x="2301956" y="2781548"/>
        <a:ext cx="1354755" cy="841165"/>
      </dsp:txXfrm>
    </dsp:sp>
    <dsp:sp modelId="{2A41953F-EEE0-4543-A411-D444DA71EC97}">
      <dsp:nvSpPr>
        <dsp:cNvPr id="0" name=""/>
        <dsp:cNvSpPr/>
      </dsp:nvSpPr>
      <dsp:spPr>
        <a:xfrm>
          <a:off x="5129063" y="1304115"/>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F2E1CF-4A0D-40EF-B222-1071405C3BFA}">
      <dsp:nvSpPr>
        <dsp:cNvPr id="0" name=""/>
        <dsp:cNvSpPr/>
      </dsp:nvSpPr>
      <dsp:spPr>
        <a:xfrm>
          <a:off x="5285407" y="1452642"/>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Indirect Tax = GST (Except customs)</a:t>
          </a:r>
          <a:endParaRPr lang="en-US" sz="1300" kern="1200" dirty="0"/>
        </a:p>
      </dsp:txBody>
      <dsp:txXfrm>
        <a:off x="5311577" y="1478812"/>
        <a:ext cx="1354755" cy="841165"/>
      </dsp:txXfrm>
    </dsp:sp>
    <dsp:sp modelId="{CB93EC8D-97BC-486B-A7F8-9F26B1AD7B5D}">
      <dsp:nvSpPr>
        <dsp:cNvPr id="0" name=""/>
        <dsp:cNvSpPr/>
      </dsp:nvSpPr>
      <dsp:spPr>
        <a:xfrm>
          <a:off x="3839226" y="2606851"/>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EE957C-B5A8-41CF-BE4E-4373CE12AB0D}">
      <dsp:nvSpPr>
        <dsp:cNvPr id="0" name=""/>
        <dsp:cNvSpPr/>
      </dsp:nvSpPr>
      <dsp:spPr>
        <a:xfrm>
          <a:off x="3995570" y="2755378"/>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Intra- state</a:t>
          </a:r>
          <a:endParaRPr lang="en-US" sz="1300" kern="1200" dirty="0"/>
        </a:p>
      </dsp:txBody>
      <dsp:txXfrm>
        <a:off x="4021740" y="2781548"/>
        <a:ext cx="1354755" cy="841165"/>
      </dsp:txXfrm>
    </dsp:sp>
    <dsp:sp modelId="{FD321211-0892-47A4-910A-BA22481258F1}">
      <dsp:nvSpPr>
        <dsp:cNvPr id="0" name=""/>
        <dsp:cNvSpPr/>
      </dsp:nvSpPr>
      <dsp:spPr>
        <a:xfrm>
          <a:off x="2979334" y="3909587"/>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5F8936-552F-485B-ABF8-B9178FE2454F}">
      <dsp:nvSpPr>
        <dsp:cNvPr id="0" name=""/>
        <dsp:cNvSpPr/>
      </dsp:nvSpPr>
      <dsp:spPr>
        <a:xfrm>
          <a:off x="3135678" y="4058114"/>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CGST (Central)</a:t>
          </a:r>
          <a:endParaRPr lang="en-US" sz="1300" kern="1200" dirty="0"/>
        </a:p>
      </dsp:txBody>
      <dsp:txXfrm>
        <a:off x="3161848" y="4084284"/>
        <a:ext cx="1354755" cy="841165"/>
      </dsp:txXfrm>
    </dsp:sp>
    <dsp:sp modelId="{26F23F47-57FD-4F4F-A1F7-71B626FBA181}">
      <dsp:nvSpPr>
        <dsp:cNvPr id="0" name=""/>
        <dsp:cNvSpPr/>
      </dsp:nvSpPr>
      <dsp:spPr>
        <a:xfrm>
          <a:off x="4699117" y="3909587"/>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D184C6-4F72-465C-B834-D5DC86909FA8}">
      <dsp:nvSpPr>
        <dsp:cNvPr id="0" name=""/>
        <dsp:cNvSpPr/>
      </dsp:nvSpPr>
      <dsp:spPr>
        <a:xfrm>
          <a:off x="4855461" y="4058114"/>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SGST (State)</a:t>
          </a:r>
          <a:endParaRPr lang="en-US" sz="1300" kern="1200" dirty="0"/>
        </a:p>
      </dsp:txBody>
      <dsp:txXfrm>
        <a:off x="4881631" y="4084284"/>
        <a:ext cx="1354755" cy="841165"/>
      </dsp:txXfrm>
    </dsp:sp>
    <dsp:sp modelId="{1DC6C926-BEF1-49D5-BE9A-5624667FDDA4}">
      <dsp:nvSpPr>
        <dsp:cNvPr id="0" name=""/>
        <dsp:cNvSpPr/>
      </dsp:nvSpPr>
      <dsp:spPr>
        <a:xfrm>
          <a:off x="6418901" y="2606851"/>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22B08C-CE12-4781-990D-18538E11A249}">
      <dsp:nvSpPr>
        <dsp:cNvPr id="0" name=""/>
        <dsp:cNvSpPr/>
      </dsp:nvSpPr>
      <dsp:spPr>
        <a:xfrm>
          <a:off x="6575245" y="2755378"/>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Inter State</a:t>
          </a:r>
          <a:endParaRPr lang="en-US" sz="1300" kern="1200" dirty="0"/>
        </a:p>
      </dsp:txBody>
      <dsp:txXfrm>
        <a:off x="6601415" y="2781548"/>
        <a:ext cx="1354755" cy="841165"/>
      </dsp:txXfrm>
    </dsp:sp>
    <dsp:sp modelId="{29F79F59-70C7-4667-92DD-0A5FC127776F}">
      <dsp:nvSpPr>
        <dsp:cNvPr id="0" name=""/>
        <dsp:cNvSpPr/>
      </dsp:nvSpPr>
      <dsp:spPr>
        <a:xfrm>
          <a:off x="6418901" y="3909587"/>
          <a:ext cx="1407095" cy="893505"/>
        </a:xfrm>
        <a:prstGeom prst="roundRect">
          <a:avLst>
            <a:gd name="adj" fmla="val 1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354759-5DB8-46A8-ADCF-9AFA50758687}">
      <dsp:nvSpPr>
        <dsp:cNvPr id="0" name=""/>
        <dsp:cNvSpPr/>
      </dsp:nvSpPr>
      <dsp:spPr>
        <a:xfrm>
          <a:off x="6575245" y="4058114"/>
          <a:ext cx="1407095" cy="893505"/>
        </a:xfrm>
        <a:prstGeom prst="roundRect">
          <a:avLst>
            <a:gd name="adj" fmla="val 10000"/>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IGST (Central)</a:t>
          </a:r>
          <a:endParaRPr lang="en-US" sz="1300" kern="1200" dirty="0"/>
        </a:p>
      </dsp:txBody>
      <dsp:txXfrm>
        <a:off x="6601415" y="4084284"/>
        <a:ext cx="1354755" cy="8411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59BE0-9CEF-4177-837A-C87441745178}">
      <dsp:nvSpPr>
        <dsp:cNvPr id="0" name=""/>
        <dsp:cNvSpPr/>
      </dsp:nvSpPr>
      <dsp:spPr>
        <a:xfrm>
          <a:off x="3881684" y="542"/>
          <a:ext cx="3204906" cy="1236762"/>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rtl="0">
            <a:lnSpc>
              <a:spcPct val="90000"/>
            </a:lnSpc>
            <a:spcBef>
              <a:spcPct val="0"/>
            </a:spcBef>
            <a:spcAft>
              <a:spcPct val="15000"/>
            </a:spcAft>
            <a:buChar char="••"/>
          </a:pPr>
          <a:r>
            <a:rPr lang="en-US" sz="1100" kern="1200" dirty="0" smtClean="0"/>
            <a:t>Central Excise</a:t>
          </a:r>
          <a:endParaRPr lang="en-US" sz="1100" kern="1200" dirty="0"/>
        </a:p>
        <a:p>
          <a:pPr marL="57150" lvl="1" indent="-57150" algn="l" defTabSz="488950" rtl="0">
            <a:lnSpc>
              <a:spcPct val="90000"/>
            </a:lnSpc>
            <a:spcBef>
              <a:spcPct val="0"/>
            </a:spcBef>
            <a:spcAft>
              <a:spcPct val="15000"/>
            </a:spcAft>
            <a:buChar char="••"/>
          </a:pPr>
          <a:r>
            <a:rPr lang="en-US" sz="1100" kern="1200" dirty="0" smtClean="0"/>
            <a:t>Additional duties of Custom (CVD)</a:t>
          </a:r>
          <a:endParaRPr lang="en-US" sz="1100" kern="1200" dirty="0"/>
        </a:p>
        <a:p>
          <a:pPr marL="57150" lvl="1" indent="-57150" algn="l" defTabSz="488950" rtl="0">
            <a:lnSpc>
              <a:spcPct val="90000"/>
            </a:lnSpc>
            <a:spcBef>
              <a:spcPct val="0"/>
            </a:spcBef>
            <a:spcAft>
              <a:spcPct val="15000"/>
            </a:spcAft>
            <a:buChar char="••"/>
          </a:pPr>
          <a:r>
            <a:rPr lang="en-US" sz="1100" kern="1200" dirty="0" smtClean="0"/>
            <a:t>Service Tax</a:t>
          </a:r>
          <a:endParaRPr lang="en-US" sz="1100" kern="1200" dirty="0"/>
        </a:p>
        <a:p>
          <a:pPr marL="57150" lvl="1" indent="-57150" algn="l" defTabSz="488950" rtl="0">
            <a:lnSpc>
              <a:spcPct val="90000"/>
            </a:lnSpc>
            <a:spcBef>
              <a:spcPct val="0"/>
            </a:spcBef>
            <a:spcAft>
              <a:spcPct val="15000"/>
            </a:spcAft>
            <a:buChar char="••"/>
          </a:pPr>
          <a:r>
            <a:rPr lang="en-US" sz="1100" kern="1200" smtClean="0"/>
            <a:t>Surcharges and all cesses</a:t>
          </a:r>
          <a:endParaRPr lang="en-US" sz="1100" kern="1200" dirty="0"/>
        </a:p>
      </dsp:txBody>
      <dsp:txXfrm>
        <a:off x="3881684" y="155137"/>
        <a:ext cx="2741120" cy="927572"/>
      </dsp:txXfrm>
    </dsp:sp>
    <dsp:sp modelId="{8F082955-45C6-4F20-BA5C-9643938DBF72}">
      <dsp:nvSpPr>
        <dsp:cNvPr id="0" name=""/>
        <dsp:cNvSpPr/>
      </dsp:nvSpPr>
      <dsp:spPr>
        <a:xfrm>
          <a:off x="1447809" y="159259"/>
          <a:ext cx="2433874" cy="920453"/>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smtClean="0"/>
            <a:t>CGST</a:t>
          </a:r>
          <a:endParaRPr lang="en-US" sz="2500" kern="1200"/>
        </a:p>
      </dsp:txBody>
      <dsp:txXfrm>
        <a:off x="1492742" y="204192"/>
        <a:ext cx="2344008" cy="830587"/>
      </dsp:txXfrm>
    </dsp:sp>
    <dsp:sp modelId="{37CF3B28-73FE-4987-BF6D-7EB72803E8AA}">
      <dsp:nvSpPr>
        <dsp:cNvPr id="0" name=""/>
        <dsp:cNvSpPr/>
      </dsp:nvSpPr>
      <dsp:spPr>
        <a:xfrm>
          <a:off x="2926439" y="1505947"/>
          <a:ext cx="5110643" cy="3175412"/>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t" anchorCtr="0">
          <a:noAutofit/>
        </a:bodyPr>
        <a:lstStyle/>
        <a:p>
          <a:pPr marL="57150" lvl="1" indent="-57150" algn="l" defTabSz="488950" rtl="0">
            <a:lnSpc>
              <a:spcPct val="90000"/>
            </a:lnSpc>
            <a:spcBef>
              <a:spcPct val="0"/>
            </a:spcBef>
            <a:spcAft>
              <a:spcPct val="15000"/>
            </a:spcAft>
            <a:buChar char="••"/>
          </a:pPr>
          <a:r>
            <a:rPr lang="en-US" sz="1100" kern="1200" dirty="0" smtClean="0"/>
            <a:t>VAT/sales tax</a:t>
          </a:r>
          <a:endParaRPr lang="en-US" sz="1100" kern="1200" dirty="0"/>
        </a:p>
        <a:p>
          <a:pPr marL="57150" lvl="1" indent="-57150" algn="l" defTabSz="488950" rtl="0">
            <a:lnSpc>
              <a:spcPct val="90000"/>
            </a:lnSpc>
            <a:spcBef>
              <a:spcPct val="0"/>
            </a:spcBef>
            <a:spcAft>
              <a:spcPct val="15000"/>
            </a:spcAft>
            <a:buChar char="••"/>
          </a:pPr>
          <a:r>
            <a:rPr lang="en-US" sz="1100" kern="1200" dirty="0" smtClean="0"/>
            <a:t>Entertainment Tax</a:t>
          </a:r>
          <a:endParaRPr lang="en-US" sz="1100" kern="1200" dirty="0"/>
        </a:p>
        <a:p>
          <a:pPr marL="57150" lvl="1" indent="-57150" algn="l" defTabSz="488950" rtl="0">
            <a:lnSpc>
              <a:spcPct val="90000"/>
            </a:lnSpc>
            <a:spcBef>
              <a:spcPct val="0"/>
            </a:spcBef>
            <a:spcAft>
              <a:spcPct val="15000"/>
            </a:spcAft>
            <a:buChar char="••"/>
          </a:pPr>
          <a:r>
            <a:rPr lang="en-US" sz="1100" kern="1200" smtClean="0"/>
            <a:t>Luxury Tax</a:t>
          </a:r>
          <a:endParaRPr lang="en-US" sz="1100" kern="1200"/>
        </a:p>
        <a:p>
          <a:pPr marL="57150" lvl="1" indent="-57150" algn="l" defTabSz="488950" rtl="0">
            <a:lnSpc>
              <a:spcPct val="90000"/>
            </a:lnSpc>
            <a:spcBef>
              <a:spcPct val="0"/>
            </a:spcBef>
            <a:spcAft>
              <a:spcPct val="15000"/>
            </a:spcAft>
            <a:buChar char="••"/>
          </a:pPr>
          <a:r>
            <a:rPr lang="en-US" sz="1100" kern="1200" smtClean="0"/>
            <a:t>Lottery Tax</a:t>
          </a:r>
          <a:endParaRPr lang="en-US" sz="1100" kern="1200"/>
        </a:p>
        <a:p>
          <a:pPr marL="57150" lvl="1" indent="-57150" algn="l" defTabSz="488950" rtl="0">
            <a:lnSpc>
              <a:spcPct val="90000"/>
            </a:lnSpc>
            <a:spcBef>
              <a:spcPct val="0"/>
            </a:spcBef>
            <a:spcAft>
              <a:spcPct val="15000"/>
            </a:spcAft>
            <a:buChar char="••"/>
          </a:pPr>
          <a:r>
            <a:rPr lang="en-US" sz="1100" kern="1200" dirty="0" smtClean="0"/>
            <a:t>Entry Tax</a:t>
          </a:r>
          <a:endParaRPr lang="en-US" sz="1100" kern="1200" dirty="0"/>
        </a:p>
        <a:p>
          <a:pPr marL="57150" lvl="1" indent="-57150" algn="l" defTabSz="488950" rtl="0">
            <a:lnSpc>
              <a:spcPct val="90000"/>
            </a:lnSpc>
            <a:spcBef>
              <a:spcPct val="0"/>
            </a:spcBef>
            <a:spcAft>
              <a:spcPct val="15000"/>
            </a:spcAft>
            <a:buChar char="••"/>
          </a:pPr>
          <a:r>
            <a:rPr lang="en-US" sz="1100" kern="1200" dirty="0" smtClean="0"/>
            <a:t>Purchase Tax</a:t>
          </a:r>
          <a:endParaRPr lang="en-US" sz="1100" kern="1200" dirty="0"/>
        </a:p>
        <a:p>
          <a:pPr marL="57150" lvl="1" indent="-57150" algn="l" defTabSz="488950" rtl="0">
            <a:lnSpc>
              <a:spcPct val="90000"/>
            </a:lnSpc>
            <a:spcBef>
              <a:spcPct val="0"/>
            </a:spcBef>
            <a:spcAft>
              <a:spcPct val="15000"/>
            </a:spcAft>
            <a:buChar char="••"/>
          </a:pPr>
          <a:r>
            <a:rPr lang="en-US" sz="1100" kern="1200" dirty="0" smtClean="0"/>
            <a:t>Stamp Duty</a:t>
          </a:r>
          <a:endParaRPr lang="en-US" sz="1100" kern="1200" dirty="0"/>
        </a:p>
        <a:p>
          <a:pPr marL="57150" lvl="1" indent="-57150" algn="l" defTabSz="488950" rtl="0">
            <a:lnSpc>
              <a:spcPct val="90000"/>
            </a:lnSpc>
            <a:spcBef>
              <a:spcPct val="0"/>
            </a:spcBef>
            <a:spcAft>
              <a:spcPct val="15000"/>
            </a:spcAft>
            <a:buChar char="••"/>
          </a:pPr>
          <a:r>
            <a:rPr lang="en-US" sz="1100" kern="1200" smtClean="0"/>
            <a:t>Goods and passenger Tax</a:t>
          </a:r>
          <a:endParaRPr lang="en-US" sz="1100" kern="1200"/>
        </a:p>
        <a:p>
          <a:pPr marL="57150" lvl="1" indent="-57150" algn="l" defTabSz="488950" rtl="0">
            <a:lnSpc>
              <a:spcPct val="90000"/>
            </a:lnSpc>
            <a:spcBef>
              <a:spcPct val="0"/>
            </a:spcBef>
            <a:spcAft>
              <a:spcPct val="15000"/>
            </a:spcAft>
            <a:buChar char="••"/>
          </a:pPr>
          <a:r>
            <a:rPr lang="en-US" sz="1100" kern="1200" smtClean="0"/>
            <a:t>Tax on vehicle</a:t>
          </a:r>
          <a:endParaRPr lang="en-US" sz="1100" kern="1200"/>
        </a:p>
        <a:p>
          <a:pPr marL="57150" lvl="1" indent="-57150" algn="l" defTabSz="488950" rtl="0">
            <a:lnSpc>
              <a:spcPct val="90000"/>
            </a:lnSpc>
            <a:spcBef>
              <a:spcPct val="0"/>
            </a:spcBef>
            <a:spcAft>
              <a:spcPct val="15000"/>
            </a:spcAft>
            <a:buChar char="••"/>
          </a:pPr>
          <a:r>
            <a:rPr lang="en-US" sz="1100" kern="1200" dirty="0" smtClean="0"/>
            <a:t>Electricity, banking, Real state</a:t>
          </a:r>
          <a:endParaRPr lang="en-US" sz="1100" kern="1200" dirty="0"/>
        </a:p>
      </dsp:txBody>
      <dsp:txXfrm>
        <a:off x="2926439" y="1902874"/>
        <a:ext cx="3919864" cy="2381559"/>
      </dsp:txXfrm>
    </dsp:sp>
    <dsp:sp modelId="{8AF75A05-E229-4361-B383-098C06C49042}">
      <dsp:nvSpPr>
        <dsp:cNvPr id="0" name=""/>
        <dsp:cNvSpPr/>
      </dsp:nvSpPr>
      <dsp:spPr>
        <a:xfrm>
          <a:off x="497316" y="2690715"/>
          <a:ext cx="2429122" cy="80587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0">
            <a:lnSpc>
              <a:spcPct val="90000"/>
            </a:lnSpc>
            <a:spcBef>
              <a:spcPct val="0"/>
            </a:spcBef>
            <a:spcAft>
              <a:spcPct val="35000"/>
            </a:spcAft>
          </a:pPr>
          <a:r>
            <a:rPr lang="en-US" sz="2500" kern="1200" dirty="0" smtClean="0"/>
            <a:t>SGST</a:t>
          </a:r>
          <a:endParaRPr lang="en-US" sz="2500" kern="1200" dirty="0"/>
        </a:p>
      </dsp:txBody>
      <dsp:txXfrm>
        <a:off x="536656" y="2730055"/>
        <a:ext cx="2350442" cy="727196"/>
      </dsp:txXfrm>
    </dsp:sp>
    <dsp:sp modelId="{62B496E2-D067-44E3-81B5-ADAAC2562AC1}">
      <dsp:nvSpPr>
        <dsp:cNvPr id="0" name=""/>
        <dsp:cNvSpPr/>
      </dsp:nvSpPr>
      <dsp:spPr>
        <a:xfrm>
          <a:off x="4160494" y="4872393"/>
          <a:ext cx="2621306" cy="612054"/>
        </a:xfrm>
        <a:prstGeom prst="rightArrow">
          <a:avLst>
            <a:gd name="adj1" fmla="val 75000"/>
            <a:gd name="adj2" fmla="val 50000"/>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CST</a:t>
          </a:r>
          <a:endParaRPr lang="en-US" sz="1200" kern="1200" dirty="0"/>
        </a:p>
      </dsp:txBody>
      <dsp:txXfrm>
        <a:off x="4160494" y="4948900"/>
        <a:ext cx="2391786" cy="459040"/>
      </dsp:txXfrm>
    </dsp:sp>
    <dsp:sp modelId="{7B6D2A75-2020-4351-8EB4-E00EFFC75B8F}">
      <dsp:nvSpPr>
        <dsp:cNvPr id="0" name=""/>
        <dsp:cNvSpPr/>
      </dsp:nvSpPr>
      <dsp:spPr>
        <a:xfrm rot="10800000" flipV="1">
          <a:off x="1767824" y="4952469"/>
          <a:ext cx="2377444" cy="6059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a:lnSpc>
              <a:spcPct val="90000"/>
            </a:lnSpc>
            <a:spcBef>
              <a:spcPct val="0"/>
            </a:spcBef>
            <a:spcAft>
              <a:spcPct val="35000"/>
            </a:spcAft>
          </a:pPr>
          <a:r>
            <a:rPr lang="en-US" sz="2500" kern="1200" dirty="0" smtClean="0"/>
            <a:t>IGST</a:t>
          </a:r>
          <a:endParaRPr lang="en-US" sz="2500" kern="1200" dirty="0"/>
        </a:p>
      </dsp:txBody>
      <dsp:txXfrm rot="-10800000">
        <a:off x="1797406" y="4982051"/>
        <a:ext cx="2318280" cy="5468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AEBADE-3ACC-4893-8AEF-15B872B4AC38}">
      <dsp:nvSpPr>
        <dsp:cNvPr id="0" name=""/>
        <dsp:cNvSpPr/>
      </dsp:nvSpPr>
      <dsp:spPr>
        <a:xfrm>
          <a:off x="3503984" y="2020804"/>
          <a:ext cx="1221631" cy="1221631"/>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Goods</a:t>
          </a:r>
        </a:p>
        <a:p>
          <a:pPr lvl="0" algn="ctr" defTabSz="533400">
            <a:lnSpc>
              <a:spcPct val="90000"/>
            </a:lnSpc>
            <a:spcBef>
              <a:spcPct val="0"/>
            </a:spcBef>
            <a:spcAft>
              <a:spcPct val="35000"/>
            </a:spcAft>
          </a:pPr>
          <a:r>
            <a:rPr lang="en-US" sz="1200" kern="1200" dirty="0" smtClean="0"/>
            <a:t>+</a:t>
          </a:r>
        </a:p>
        <a:p>
          <a:pPr lvl="0" algn="ctr" defTabSz="533400">
            <a:lnSpc>
              <a:spcPct val="90000"/>
            </a:lnSpc>
            <a:spcBef>
              <a:spcPct val="0"/>
            </a:spcBef>
            <a:spcAft>
              <a:spcPct val="35000"/>
            </a:spcAft>
          </a:pPr>
          <a:r>
            <a:rPr lang="en-US" sz="1200" kern="1200" dirty="0" smtClean="0"/>
            <a:t>Services</a:t>
          </a:r>
          <a:endParaRPr lang="en-US" sz="1200" kern="1200" dirty="0"/>
        </a:p>
      </dsp:txBody>
      <dsp:txXfrm>
        <a:off x="3682888" y="2199708"/>
        <a:ext cx="863823" cy="863823"/>
      </dsp:txXfrm>
    </dsp:sp>
    <dsp:sp modelId="{9E71103C-09C1-4FD0-9A48-03BCF8C31732}">
      <dsp:nvSpPr>
        <dsp:cNvPr id="0" name=""/>
        <dsp:cNvSpPr/>
      </dsp:nvSpPr>
      <dsp:spPr>
        <a:xfrm rot="16200000">
          <a:off x="3984643" y="1574915"/>
          <a:ext cx="260313" cy="415354"/>
        </a:xfrm>
        <a:prstGeom prs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023690" y="1697033"/>
        <a:ext cx="182219" cy="249212"/>
      </dsp:txXfrm>
    </dsp:sp>
    <dsp:sp modelId="{8F88FCB1-A81E-4009-8E22-9EA474180EA4}">
      <dsp:nvSpPr>
        <dsp:cNvPr id="0" name=""/>
        <dsp:cNvSpPr/>
      </dsp:nvSpPr>
      <dsp:spPr>
        <a:xfrm>
          <a:off x="3351280" y="2606"/>
          <a:ext cx="1527039" cy="1527039"/>
        </a:xfrm>
        <a:prstGeom prst="ellipse">
          <a:avLst/>
        </a:prstGeom>
        <a:gradFill rotWithShape="0">
          <a:gsLst>
            <a:gs pos="0">
              <a:srgbClr val="5E9EFF"/>
            </a:gs>
            <a:gs pos="39999">
              <a:srgbClr val="85C2FF"/>
            </a:gs>
            <a:gs pos="70000">
              <a:srgbClr val="C4D6EB"/>
            </a:gs>
            <a:gs pos="100000">
              <a:srgbClr val="FFEBFA"/>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1. Manufacturer</a:t>
          </a:r>
          <a:endParaRPr lang="en-US" sz="1200" b="1" kern="1200" dirty="0">
            <a:solidFill>
              <a:schemeClr val="tx1"/>
            </a:solidFill>
          </a:endParaRPr>
        </a:p>
      </dsp:txBody>
      <dsp:txXfrm>
        <a:off x="3574910" y="226236"/>
        <a:ext cx="1079779" cy="1079779"/>
      </dsp:txXfrm>
    </dsp:sp>
    <dsp:sp modelId="{338978DE-9CC1-4EE4-A663-C19F0CD3CEF5}">
      <dsp:nvSpPr>
        <dsp:cNvPr id="0" name=""/>
        <dsp:cNvSpPr/>
      </dsp:nvSpPr>
      <dsp:spPr>
        <a:xfrm rot="20520000">
          <a:off x="4792116" y="2161579"/>
          <a:ext cx="260313" cy="415354"/>
        </a:xfrm>
        <a:prstGeom prs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794027" y="2256716"/>
        <a:ext cx="182219" cy="249212"/>
      </dsp:txXfrm>
    </dsp:sp>
    <dsp:sp modelId="{8F8571CF-EF9E-4C45-95DB-D7BB3657664B}">
      <dsp:nvSpPr>
        <dsp:cNvPr id="0" name=""/>
        <dsp:cNvSpPr/>
      </dsp:nvSpPr>
      <dsp:spPr>
        <a:xfrm>
          <a:off x="5125470" y="1291631"/>
          <a:ext cx="1527039" cy="1527039"/>
        </a:xfrm>
        <a:prstGeom prst="ellipse">
          <a:avLst/>
        </a:prstGeom>
        <a:gradFill rotWithShape="0">
          <a:gsLst>
            <a:gs pos="0">
              <a:srgbClr val="5E9EFF"/>
            </a:gs>
            <a:gs pos="39999">
              <a:srgbClr val="85C2FF"/>
            </a:gs>
            <a:gs pos="70000">
              <a:srgbClr val="C4D6EB"/>
            </a:gs>
            <a:gs pos="100000">
              <a:srgbClr val="FFEBFA"/>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rPr>
            <a:t>2</a:t>
          </a:r>
          <a:r>
            <a:rPr lang="en-US" sz="1200" b="1" kern="1200" dirty="0" smtClean="0">
              <a:solidFill>
                <a:schemeClr val="tx1"/>
              </a:solidFill>
            </a:rPr>
            <a:t>. Wholesaler</a:t>
          </a:r>
          <a:endParaRPr lang="en-US" sz="1200" b="1" kern="1200" dirty="0">
            <a:solidFill>
              <a:schemeClr val="tx1"/>
            </a:solidFill>
          </a:endParaRPr>
        </a:p>
      </dsp:txBody>
      <dsp:txXfrm>
        <a:off x="5349100" y="1515261"/>
        <a:ext cx="1079779" cy="1079779"/>
      </dsp:txXfrm>
    </dsp:sp>
    <dsp:sp modelId="{AD88CD51-7B4C-47F9-BF6E-0F95308979AE}">
      <dsp:nvSpPr>
        <dsp:cNvPr id="0" name=""/>
        <dsp:cNvSpPr/>
      </dsp:nvSpPr>
      <dsp:spPr>
        <a:xfrm rot="3240000">
          <a:off x="4483688" y="3110820"/>
          <a:ext cx="260313" cy="415354"/>
        </a:xfrm>
        <a:prstGeom prs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a:off x="4499784" y="3162301"/>
        <a:ext cx="182219" cy="249212"/>
      </dsp:txXfrm>
    </dsp:sp>
    <dsp:sp modelId="{568ACD0A-F842-4594-BB14-3E95521E4946}">
      <dsp:nvSpPr>
        <dsp:cNvPr id="0" name=""/>
        <dsp:cNvSpPr/>
      </dsp:nvSpPr>
      <dsp:spPr>
        <a:xfrm>
          <a:off x="4447790" y="3377316"/>
          <a:ext cx="1527039" cy="1527039"/>
        </a:xfrm>
        <a:prstGeom prst="ellipse">
          <a:avLst/>
        </a:prstGeom>
        <a:gradFill rotWithShape="0">
          <a:gsLst>
            <a:gs pos="0">
              <a:srgbClr val="5E9EFF"/>
            </a:gs>
            <a:gs pos="39999">
              <a:srgbClr val="85C2FF"/>
            </a:gs>
            <a:gs pos="70000">
              <a:srgbClr val="C4D6EB"/>
            </a:gs>
            <a:gs pos="100000">
              <a:srgbClr val="FFEBFA"/>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3.Retailer</a:t>
          </a:r>
          <a:endParaRPr lang="en-US" sz="1200" b="1" kern="1200" dirty="0">
            <a:solidFill>
              <a:schemeClr val="tx1"/>
            </a:solidFill>
          </a:endParaRPr>
        </a:p>
      </dsp:txBody>
      <dsp:txXfrm>
        <a:off x="4671420" y="3600946"/>
        <a:ext cx="1079779" cy="1079779"/>
      </dsp:txXfrm>
    </dsp:sp>
    <dsp:sp modelId="{129BF740-C156-4941-BC9C-19BC6DB55C66}">
      <dsp:nvSpPr>
        <dsp:cNvPr id="0" name=""/>
        <dsp:cNvSpPr/>
      </dsp:nvSpPr>
      <dsp:spPr>
        <a:xfrm rot="7560000">
          <a:off x="3485597" y="3110820"/>
          <a:ext cx="260313" cy="415354"/>
        </a:xfrm>
        <a:prstGeom prs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3547595" y="3162301"/>
        <a:ext cx="182219" cy="249212"/>
      </dsp:txXfrm>
    </dsp:sp>
    <dsp:sp modelId="{3A3D1A9F-4D47-4F54-9849-ACDFBE51DD5D}">
      <dsp:nvSpPr>
        <dsp:cNvPr id="0" name=""/>
        <dsp:cNvSpPr/>
      </dsp:nvSpPr>
      <dsp:spPr>
        <a:xfrm>
          <a:off x="2254770" y="3377316"/>
          <a:ext cx="1527039" cy="1527039"/>
        </a:xfrm>
        <a:prstGeom prst="ellipse">
          <a:avLst/>
        </a:prstGeom>
        <a:gradFill rotWithShape="0">
          <a:gsLst>
            <a:gs pos="0">
              <a:srgbClr val="5E9EFF"/>
            </a:gs>
            <a:gs pos="39999">
              <a:srgbClr val="85C2FF"/>
            </a:gs>
            <a:gs pos="70000">
              <a:srgbClr val="C4D6EB"/>
            </a:gs>
            <a:gs pos="100000">
              <a:srgbClr val="FFEBFA"/>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4.Consumer</a:t>
          </a:r>
          <a:endParaRPr lang="en-US" sz="1200" b="1" kern="1200" dirty="0">
            <a:solidFill>
              <a:schemeClr val="tx1"/>
            </a:solidFill>
          </a:endParaRPr>
        </a:p>
      </dsp:txBody>
      <dsp:txXfrm>
        <a:off x="2478400" y="3600946"/>
        <a:ext cx="1079779" cy="1079779"/>
      </dsp:txXfrm>
    </dsp:sp>
    <dsp:sp modelId="{17F7E50F-2FC2-4A7B-9633-C4BBF816F513}">
      <dsp:nvSpPr>
        <dsp:cNvPr id="0" name=""/>
        <dsp:cNvSpPr/>
      </dsp:nvSpPr>
      <dsp:spPr>
        <a:xfrm rot="11880000">
          <a:off x="3177169" y="2161579"/>
          <a:ext cx="260313" cy="415354"/>
        </a:xfrm>
        <a:prstGeom prst="rightArrow">
          <a:avLst>
            <a:gd name="adj1" fmla="val 60000"/>
            <a:gd name="adj2" fmla="val 50000"/>
          </a:avLst>
        </a:prstGeom>
        <a:gradFill rotWithShape="0">
          <a:gsLst>
            <a:gs pos="0">
              <a:schemeClr val="accent1">
                <a:tint val="60000"/>
                <a:hueOff val="0"/>
                <a:satOff val="0"/>
                <a:lumOff val="0"/>
                <a:alphaOff val="0"/>
                <a:shade val="15000"/>
                <a:satMod val="180000"/>
              </a:schemeClr>
            </a:gs>
            <a:gs pos="50000">
              <a:schemeClr val="accent1">
                <a:tint val="60000"/>
                <a:hueOff val="0"/>
                <a:satOff val="0"/>
                <a:lumOff val="0"/>
                <a:alphaOff val="0"/>
                <a:shade val="45000"/>
                <a:satMod val="170000"/>
              </a:schemeClr>
            </a:gs>
            <a:gs pos="70000">
              <a:schemeClr val="accent1">
                <a:tint val="60000"/>
                <a:hueOff val="0"/>
                <a:satOff val="0"/>
                <a:lumOff val="0"/>
                <a:alphaOff val="0"/>
                <a:tint val="99000"/>
                <a:shade val="65000"/>
                <a:satMod val="155000"/>
              </a:schemeClr>
            </a:gs>
            <a:gs pos="100000">
              <a:schemeClr val="accent1">
                <a:tint val="6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n-US" sz="900" kern="1200"/>
        </a:p>
      </dsp:txBody>
      <dsp:txXfrm rot="10800000">
        <a:off x="3253352" y="2256716"/>
        <a:ext cx="182219" cy="249212"/>
      </dsp:txXfrm>
    </dsp:sp>
    <dsp:sp modelId="{F05EBDBF-E390-4BAB-8F86-EB9BF385C28F}">
      <dsp:nvSpPr>
        <dsp:cNvPr id="0" name=""/>
        <dsp:cNvSpPr/>
      </dsp:nvSpPr>
      <dsp:spPr>
        <a:xfrm>
          <a:off x="1577090" y="1291631"/>
          <a:ext cx="1527039" cy="1527039"/>
        </a:xfrm>
        <a:prstGeom prst="ellipse">
          <a:avLst/>
        </a:prstGeom>
        <a:gradFill rotWithShape="0">
          <a:gsLst>
            <a:gs pos="0">
              <a:srgbClr val="5E9EFF"/>
            </a:gs>
            <a:gs pos="39999">
              <a:srgbClr val="85C2FF"/>
            </a:gs>
            <a:gs pos="70000">
              <a:srgbClr val="C4D6EB"/>
            </a:gs>
            <a:gs pos="100000">
              <a:srgbClr val="FFEBFA"/>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1"/>
              </a:solidFill>
            </a:rPr>
            <a:t>5.Government and Banks</a:t>
          </a:r>
          <a:endParaRPr lang="en-US" sz="1200" b="1" kern="1200" dirty="0">
            <a:solidFill>
              <a:schemeClr val="tx1"/>
            </a:solidFill>
          </a:endParaRPr>
        </a:p>
      </dsp:txBody>
      <dsp:txXfrm>
        <a:off x="1800720" y="1515261"/>
        <a:ext cx="1079779" cy="10797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6A4D0-C2F2-49E2-95A5-919C79E0B942}">
      <dsp:nvSpPr>
        <dsp:cNvPr id="0" name=""/>
        <dsp:cNvSpPr/>
      </dsp:nvSpPr>
      <dsp:spPr>
        <a:xfrm rot="5400000">
          <a:off x="-185966" y="189497"/>
          <a:ext cx="1239777" cy="867844"/>
        </a:xfrm>
        <a:prstGeom prst="chevron">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w="9525" cap="flat" cmpd="sng" algn="ctr">
          <a:solidFill>
            <a:schemeClr val="accent1">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smtClean="0"/>
            <a:t>Manufacturer</a:t>
          </a:r>
          <a:endParaRPr lang="en-US" sz="1000" kern="1200"/>
        </a:p>
      </dsp:txBody>
      <dsp:txXfrm rot="-5400000">
        <a:off x="1" y="437452"/>
        <a:ext cx="867844" cy="371933"/>
      </dsp:txXfrm>
    </dsp:sp>
    <dsp:sp modelId="{249D7C6C-B663-4B83-9F4D-D6A63521FB4E}">
      <dsp:nvSpPr>
        <dsp:cNvPr id="0" name=""/>
        <dsp:cNvSpPr/>
      </dsp:nvSpPr>
      <dsp:spPr>
        <a:xfrm rot="5400000">
          <a:off x="4145794" y="-3274419"/>
          <a:ext cx="805855" cy="7361755"/>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Input Credit of Goods+ services</a:t>
          </a:r>
          <a:endParaRPr lang="en-US" sz="1400" kern="1200" dirty="0"/>
        </a:p>
        <a:p>
          <a:pPr marL="114300" lvl="1" indent="-114300" algn="l" defTabSz="622300" rtl="0">
            <a:lnSpc>
              <a:spcPct val="90000"/>
            </a:lnSpc>
            <a:spcBef>
              <a:spcPct val="0"/>
            </a:spcBef>
            <a:spcAft>
              <a:spcPct val="15000"/>
            </a:spcAft>
            <a:buChar char="••"/>
          </a:pPr>
          <a:r>
            <a:rPr lang="en-US" sz="1400" kern="1200" dirty="0" smtClean="0"/>
            <a:t>After taking set off of Input credit, pay the Output Liability on value addition </a:t>
          </a:r>
          <a:endParaRPr lang="en-US" sz="1400" kern="1200" dirty="0"/>
        </a:p>
      </dsp:txBody>
      <dsp:txXfrm rot="-5400000">
        <a:off x="867845" y="42869"/>
        <a:ext cx="7322416" cy="727177"/>
      </dsp:txXfrm>
    </dsp:sp>
    <dsp:sp modelId="{D4208AC2-4298-4491-9AA6-FE0ED063D7EA}">
      <dsp:nvSpPr>
        <dsp:cNvPr id="0" name=""/>
        <dsp:cNvSpPr/>
      </dsp:nvSpPr>
      <dsp:spPr>
        <a:xfrm rot="5400000">
          <a:off x="-185966" y="1282538"/>
          <a:ext cx="1239777" cy="867844"/>
        </a:xfrm>
        <a:prstGeom prst="chevron">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w="9525" cap="flat" cmpd="sng" algn="ctr">
          <a:solidFill>
            <a:schemeClr val="accent1">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smtClean="0"/>
            <a:t>Wholesaler</a:t>
          </a:r>
          <a:endParaRPr lang="en-US" sz="1000" kern="1200" dirty="0"/>
        </a:p>
      </dsp:txBody>
      <dsp:txXfrm rot="-5400000">
        <a:off x="1" y="1530493"/>
        <a:ext cx="867844" cy="371933"/>
      </dsp:txXfrm>
    </dsp:sp>
    <dsp:sp modelId="{FDCB5C0B-1955-495A-87C5-B0FD5D1CE2B6}">
      <dsp:nvSpPr>
        <dsp:cNvPr id="0" name=""/>
        <dsp:cNvSpPr/>
      </dsp:nvSpPr>
      <dsp:spPr>
        <a:xfrm rot="5400000">
          <a:off x="4145794" y="-2181378"/>
          <a:ext cx="805855" cy="7361755"/>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Input Credit of Goods+ services from manufacturer</a:t>
          </a:r>
          <a:endParaRPr lang="en-US" sz="1400" kern="1200" dirty="0"/>
        </a:p>
        <a:p>
          <a:pPr marL="114300" lvl="1" indent="-114300" algn="l" defTabSz="622300" rtl="0">
            <a:lnSpc>
              <a:spcPct val="90000"/>
            </a:lnSpc>
            <a:spcBef>
              <a:spcPct val="0"/>
            </a:spcBef>
            <a:spcAft>
              <a:spcPct val="15000"/>
            </a:spcAft>
            <a:buChar char="••"/>
          </a:pPr>
          <a:r>
            <a:rPr lang="en-US" sz="1400" kern="1200" dirty="0" smtClean="0"/>
            <a:t>After taking set off of Input credit, pay the Output Liability on value addition  </a:t>
          </a:r>
          <a:endParaRPr lang="en-US" sz="1400" kern="1200" dirty="0"/>
        </a:p>
      </dsp:txBody>
      <dsp:txXfrm rot="-5400000">
        <a:off x="867845" y="1135910"/>
        <a:ext cx="7322416" cy="727177"/>
      </dsp:txXfrm>
    </dsp:sp>
    <dsp:sp modelId="{7E05F8D6-8C29-4B45-B1A4-D27C39741595}">
      <dsp:nvSpPr>
        <dsp:cNvPr id="0" name=""/>
        <dsp:cNvSpPr/>
      </dsp:nvSpPr>
      <dsp:spPr>
        <a:xfrm rot="5400000">
          <a:off x="-185966" y="2375579"/>
          <a:ext cx="1239777" cy="867844"/>
        </a:xfrm>
        <a:prstGeom prst="chevron">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w="9525" cap="flat" cmpd="sng" algn="ctr">
          <a:solidFill>
            <a:schemeClr val="accent1">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smtClean="0"/>
            <a:t>Retailer</a:t>
          </a:r>
          <a:endParaRPr lang="en-US" sz="1000" kern="1200" dirty="0"/>
        </a:p>
      </dsp:txBody>
      <dsp:txXfrm rot="-5400000">
        <a:off x="1" y="2623534"/>
        <a:ext cx="867844" cy="371933"/>
      </dsp:txXfrm>
    </dsp:sp>
    <dsp:sp modelId="{23D152FB-B05F-46CB-83CE-CC82C8BA87CD}">
      <dsp:nvSpPr>
        <dsp:cNvPr id="0" name=""/>
        <dsp:cNvSpPr/>
      </dsp:nvSpPr>
      <dsp:spPr>
        <a:xfrm rot="5400000">
          <a:off x="4145794" y="-1068150"/>
          <a:ext cx="805855" cy="7361755"/>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US" sz="1400" kern="1200" dirty="0" smtClean="0"/>
            <a:t>Input Credit of Goods+ services from wholesaler</a:t>
          </a:r>
          <a:endParaRPr lang="en-US" sz="1400" kern="1200" dirty="0"/>
        </a:p>
        <a:p>
          <a:pPr marL="114300" lvl="1" indent="-114300" algn="l" defTabSz="622300" rtl="0">
            <a:lnSpc>
              <a:spcPct val="90000"/>
            </a:lnSpc>
            <a:spcBef>
              <a:spcPct val="0"/>
            </a:spcBef>
            <a:spcAft>
              <a:spcPct val="15000"/>
            </a:spcAft>
            <a:buChar char="••"/>
          </a:pPr>
          <a:r>
            <a:rPr lang="en-US" sz="1400" kern="1200" dirty="0" smtClean="0"/>
            <a:t>After taking set off of Input credit, pay the Output Liability  on value addition </a:t>
          </a:r>
          <a:endParaRPr lang="en-US" sz="1400" kern="1200" dirty="0"/>
        </a:p>
      </dsp:txBody>
      <dsp:txXfrm rot="-5400000">
        <a:off x="867845" y="2249138"/>
        <a:ext cx="7322416" cy="727177"/>
      </dsp:txXfrm>
    </dsp:sp>
    <dsp:sp modelId="{11000676-B123-4E0C-8889-CAE63D4F61C8}">
      <dsp:nvSpPr>
        <dsp:cNvPr id="0" name=""/>
        <dsp:cNvSpPr/>
      </dsp:nvSpPr>
      <dsp:spPr>
        <a:xfrm rot="5400000">
          <a:off x="-185966" y="3468620"/>
          <a:ext cx="1239777" cy="867844"/>
        </a:xfrm>
        <a:prstGeom prst="chevron">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w="9525" cap="flat" cmpd="sng" algn="ctr">
          <a:solidFill>
            <a:schemeClr val="accent1">
              <a:hueOff val="0"/>
              <a:satOff val="0"/>
              <a:lumOff val="0"/>
              <a:alphaOff val="0"/>
            </a:schemeClr>
          </a:solidFill>
          <a:prstDash val="solid"/>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rtl="0">
            <a:lnSpc>
              <a:spcPct val="90000"/>
            </a:lnSpc>
            <a:spcBef>
              <a:spcPct val="0"/>
            </a:spcBef>
            <a:spcAft>
              <a:spcPct val="35000"/>
            </a:spcAft>
          </a:pPr>
          <a:r>
            <a:rPr lang="en-US" sz="1000" kern="1200" dirty="0" smtClean="0"/>
            <a:t>Consumer</a:t>
          </a:r>
          <a:endParaRPr lang="en-US" sz="1000" kern="1200" dirty="0"/>
        </a:p>
      </dsp:txBody>
      <dsp:txXfrm rot="-5400000">
        <a:off x="1" y="3716575"/>
        <a:ext cx="867844" cy="371933"/>
      </dsp:txXfrm>
    </dsp:sp>
    <dsp:sp modelId="{56194AAE-6A8E-47A2-8276-535D7C1F8605}">
      <dsp:nvSpPr>
        <dsp:cNvPr id="0" name=""/>
        <dsp:cNvSpPr/>
      </dsp:nvSpPr>
      <dsp:spPr>
        <a:xfrm rot="5400000">
          <a:off x="4132690" y="32997"/>
          <a:ext cx="805855" cy="7361755"/>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endParaRPr lang="en-US" sz="1400" kern="1200" dirty="0"/>
        </a:p>
        <a:p>
          <a:pPr marL="114300" lvl="1" indent="-114300" algn="l" defTabSz="622300" rtl="0">
            <a:lnSpc>
              <a:spcPct val="90000"/>
            </a:lnSpc>
            <a:spcBef>
              <a:spcPct val="0"/>
            </a:spcBef>
            <a:spcAft>
              <a:spcPct val="15000"/>
            </a:spcAft>
            <a:buChar char="••"/>
          </a:pPr>
          <a:r>
            <a:rPr lang="en-US" sz="1400" kern="1200" dirty="0" smtClean="0"/>
            <a:t> Ultimate Output Liability recovered from consumer </a:t>
          </a:r>
          <a:endParaRPr lang="en-US" sz="1400" kern="1200" dirty="0"/>
        </a:p>
      </dsp:txBody>
      <dsp:txXfrm rot="-5400000">
        <a:off x="854741" y="3350286"/>
        <a:ext cx="7322416" cy="72717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6A991-0E4B-45EF-85C2-2AEACF1A8778}">
      <dsp:nvSpPr>
        <dsp:cNvPr id="0" name=""/>
        <dsp:cNvSpPr/>
      </dsp:nvSpPr>
      <dsp:spPr>
        <a:xfrm>
          <a:off x="12" y="0"/>
          <a:ext cx="2611933" cy="4525963"/>
        </a:xfrm>
        <a:prstGeom prst="roundRect">
          <a:avLst>
            <a:gd name="adj" fmla="val 10000"/>
          </a:avLst>
        </a:prstGeom>
        <a:blipFill rotWithShape="0">
          <a:blip xmlns:r="http://schemas.openxmlformats.org/officeDocument/2006/relationships" r:embed="rId1"/>
          <a:tile tx="0" ty="0" sx="100000" sy="100000" flip="none" algn="tl"/>
        </a:blipFill>
        <a:ln>
          <a:solidFill>
            <a:schemeClr val="accent1"/>
          </a:solid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US" sz="3400" kern="1200" dirty="0" smtClean="0"/>
            <a:t>IGST Input</a:t>
          </a:r>
          <a:endParaRPr lang="en-US" sz="3400" kern="1200" dirty="0"/>
        </a:p>
      </dsp:txBody>
      <dsp:txXfrm>
        <a:off x="12" y="0"/>
        <a:ext cx="2611933" cy="1357788"/>
      </dsp:txXfrm>
    </dsp:sp>
    <dsp:sp modelId="{C7B39239-6436-44F5-BE63-43BBDF958CF5}">
      <dsp:nvSpPr>
        <dsp:cNvPr id="0" name=""/>
        <dsp:cNvSpPr/>
      </dsp:nvSpPr>
      <dsp:spPr>
        <a:xfrm>
          <a:off x="262197" y="1359114"/>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IGST Output</a:t>
          </a:r>
          <a:endParaRPr lang="en-US" sz="3200" kern="1200" dirty="0"/>
        </a:p>
      </dsp:txBody>
      <dsp:txXfrm>
        <a:off x="302166" y="1399083"/>
        <a:ext cx="2009608" cy="1284701"/>
      </dsp:txXfrm>
    </dsp:sp>
    <dsp:sp modelId="{2DD83CD7-A3FE-4AA5-BDDE-657B35AAA6E8}">
      <dsp:nvSpPr>
        <dsp:cNvPr id="0" name=""/>
        <dsp:cNvSpPr/>
      </dsp:nvSpPr>
      <dsp:spPr>
        <a:xfrm>
          <a:off x="228598" y="2709671"/>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CGST Output</a:t>
          </a:r>
          <a:endParaRPr lang="en-US" sz="3200" kern="1200" dirty="0"/>
        </a:p>
      </dsp:txBody>
      <dsp:txXfrm>
        <a:off x="268567" y="2749640"/>
        <a:ext cx="2009608" cy="1284701"/>
      </dsp:txXfrm>
    </dsp:sp>
    <dsp:sp modelId="{358A0200-5CC1-4C0C-80B2-6266020142A5}">
      <dsp:nvSpPr>
        <dsp:cNvPr id="0" name=""/>
        <dsp:cNvSpPr/>
      </dsp:nvSpPr>
      <dsp:spPr>
        <a:xfrm>
          <a:off x="2808833" y="0"/>
          <a:ext cx="2611933" cy="4525963"/>
        </a:xfrm>
        <a:prstGeom prst="roundRect">
          <a:avLst>
            <a:gd name="adj" fmla="val 10000"/>
          </a:avLst>
        </a:prstGeom>
        <a:blipFill rotWithShape="0">
          <a:blip xmlns:r="http://schemas.openxmlformats.org/officeDocument/2006/relationships" r:embed="rId1"/>
          <a:tile tx="0" ty="0" sx="100000" sy="100000" flip="none" algn="tl"/>
        </a:blip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US" sz="3400" kern="1200" dirty="0" smtClean="0"/>
            <a:t>CGST Input</a:t>
          </a:r>
          <a:endParaRPr lang="en-US" sz="3400" kern="1200" dirty="0"/>
        </a:p>
      </dsp:txBody>
      <dsp:txXfrm>
        <a:off x="2808833" y="0"/>
        <a:ext cx="2611933" cy="1357788"/>
      </dsp:txXfrm>
    </dsp:sp>
    <dsp:sp modelId="{0E7B5138-52EA-4CCE-94CC-31C18B32FF9C}">
      <dsp:nvSpPr>
        <dsp:cNvPr id="0" name=""/>
        <dsp:cNvSpPr/>
      </dsp:nvSpPr>
      <dsp:spPr>
        <a:xfrm>
          <a:off x="3070026" y="1359114"/>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IGST Output</a:t>
          </a:r>
          <a:endParaRPr lang="en-US" sz="3200" kern="1200" dirty="0"/>
        </a:p>
      </dsp:txBody>
      <dsp:txXfrm>
        <a:off x="3109995" y="1399083"/>
        <a:ext cx="2009608" cy="1284701"/>
      </dsp:txXfrm>
    </dsp:sp>
    <dsp:sp modelId="{B6F34898-8C4E-4B99-8773-F5CCC7ED1E35}">
      <dsp:nvSpPr>
        <dsp:cNvPr id="0" name=""/>
        <dsp:cNvSpPr/>
      </dsp:nvSpPr>
      <dsp:spPr>
        <a:xfrm>
          <a:off x="3048002" y="2709671"/>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CGST Output</a:t>
          </a:r>
          <a:endParaRPr lang="en-US" sz="3200" kern="1200" dirty="0"/>
        </a:p>
      </dsp:txBody>
      <dsp:txXfrm>
        <a:off x="3087971" y="2749640"/>
        <a:ext cx="2009608" cy="1284701"/>
      </dsp:txXfrm>
    </dsp:sp>
    <dsp:sp modelId="{6C41AD51-C6CE-4DAD-B4DD-CB9B83753684}">
      <dsp:nvSpPr>
        <dsp:cNvPr id="0" name=""/>
        <dsp:cNvSpPr/>
      </dsp:nvSpPr>
      <dsp:spPr>
        <a:xfrm>
          <a:off x="5616661" y="0"/>
          <a:ext cx="2611933" cy="4525963"/>
        </a:xfrm>
        <a:prstGeom prst="roundRect">
          <a:avLst>
            <a:gd name="adj" fmla="val 10000"/>
          </a:avLst>
        </a:prstGeom>
        <a:blipFill rotWithShape="0">
          <a:blip xmlns:r="http://schemas.openxmlformats.org/officeDocument/2006/relationships" r:embed="rId1"/>
          <a:tile tx="0" ty="0" sx="100000" sy="100000" flip="none" algn="tl"/>
        </a:blip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en-US" sz="3400" kern="1200" dirty="0" smtClean="0"/>
            <a:t>SGST Input</a:t>
          </a:r>
          <a:endParaRPr lang="en-US" sz="3400" kern="1200" dirty="0"/>
        </a:p>
      </dsp:txBody>
      <dsp:txXfrm>
        <a:off x="5616661" y="0"/>
        <a:ext cx="2611933" cy="1357788"/>
      </dsp:txXfrm>
    </dsp:sp>
    <dsp:sp modelId="{13023827-06FF-4291-9CB8-7C568C8CFE57}">
      <dsp:nvSpPr>
        <dsp:cNvPr id="0" name=""/>
        <dsp:cNvSpPr/>
      </dsp:nvSpPr>
      <dsp:spPr>
        <a:xfrm>
          <a:off x="5877855" y="1359114"/>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IGST Output</a:t>
          </a:r>
          <a:endParaRPr lang="en-US" sz="3200" kern="1200" dirty="0"/>
        </a:p>
      </dsp:txBody>
      <dsp:txXfrm>
        <a:off x="5917824" y="1399083"/>
        <a:ext cx="2009608" cy="1284701"/>
      </dsp:txXfrm>
    </dsp:sp>
    <dsp:sp modelId="{B04CD6C3-F989-43C8-AF05-1B082752F8F1}">
      <dsp:nvSpPr>
        <dsp:cNvPr id="0" name=""/>
        <dsp:cNvSpPr/>
      </dsp:nvSpPr>
      <dsp:spPr>
        <a:xfrm>
          <a:off x="5867407" y="2709671"/>
          <a:ext cx="2089546" cy="1364639"/>
        </a:xfrm>
        <a:prstGeom prst="roundRect">
          <a:avLst>
            <a:gd name="adj" fmla="val 10000"/>
          </a:avLst>
        </a:prstGeom>
        <a:blipFill rotWithShape="0">
          <a:blip xmlns:r="http://schemas.openxmlformats.org/officeDocument/2006/relationships" r:embed="rId2"/>
          <a:tile tx="0" ty="0" sx="100000" sy="100000" flip="none" algn="tl"/>
        </a:blip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60960" rIns="81280" bIns="60960" numCol="1" spcCol="1270" anchor="ctr" anchorCtr="0">
          <a:noAutofit/>
        </a:bodyPr>
        <a:lstStyle/>
        <a:p>
          <a:pPr lvl="0" algn="ctr" defTabSz="1422400" rtl="0">
            <a:lnSpc>
              <a:spcPct val="90000"/>
            </a:lnSpc>
            <a:spcBef>
              <a:spcPct val="0"/>
            </a:spcBef>
            <a:spcAft>
              <a:spcPct val="35000"/>
            </a:spcAft>
          </a:pPr>
          <a:r>
            <a:rPr lang="en-US" sz="3200" kern="1200" dirty="0" smtClean="0"/>
            <a:t>CGST Output</a:t>
          </a:r>
          <a:endParaRPr lang="en-US" sz="3200" kern="1200" dirty="0"/>
        </a:p>
      </dsp:txBody>
      <dsp:txXfrm>
        <a:off x="5907376" y="2749640"/>
        <a:ext cx="2009608" cy="128470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51479-FC8E-47BD-BB64-E86E17E3B2D4}">
      <dsp:nvSpPr>
        <dsp:cNvPr id="0" name=""/>
        <dsp:cNvSpPr/>
      </dsp:nvSpPr>
      <dsp:spPr>
        <a:xfrm>
          <a:off x="1843" y="855901"/>
          <a:ext cx="4049811" cy="476448"/>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F4CEEA-AFE8-4F95-9491-158263A99A8A}">
      <dsp:nvSpPr>
        <dsp:cNvPr id="0" name=""/>
        <dsp:cNvSpPr/>
      </dsp:nvSpPr>
      <dsp:spPr>
        <a:xfrm>
          <a:off x="1843" y="1034836"/>
          <a:ext cx="297513" cy="297513"/>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46721F7-7DCC-45DD-8ACF-24DCEB88572D}">
      <dsp:nvSpPr>
        <dsp:cNvPr id="0" name=""/>
        <dsp:cNvSpPr/>
      </dsp:nvSpPr>
      <dsp:spPr>
        <a:xfrm>
          <a:off x="1843" y="0"/>
          <a:ext cx="4049811" cy="8559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en-US" sz="2000" b="1" kern="1200" dirty="0" smtClean="0"/>
            <a:t>Existing Practice</a:t>
          </a:r>
          <a:endParaRPr lang="en-US" sz="2000" b="1" kern="1200" dirty="0"/>
        </a:p>
      </dsp:txBody>
      <dsp:txXfrm>
        <a:off x="1843" y="0"/>
        <a:ext cx="4049811" cy="855901"/>
      </dsp:txXfrm>
    </dsp:sp>
    <dsp:sp modelId="{FA7E0F69-08BB-4793-B8E8-9B7B7AD5990A}">
      <dsp:nvSpPr>
        <dsp:cNvPr id="0" name=""/>
        <dsp:cNvSpPr/>
      </dsp:nvSpPr>
      <dsp:spPr>
        <a:xfrm>
          <a:off x="1843" y="1728331"/>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AF4780-2131-4A61-AEA8-55DDAB5F334C}">
      <dsp:nvSpPr>
        <dsp:cNvPr id="0" name=""/>
        <dsp:cNvSpPr/>
      </dsp:nvSpPr>
      <dsp:spPr>
        <a:xfrm>
          <a:off x="285330" y="1530340"/>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Excise Duty-Manufacturing,</a:t>
          </a:r>
          <a:endParaRPr lang="en-US" sz="1400" kern="1200" dirty="0"/>
        </a:p>
      </dsp:txBody>
      <dsp:txXfrm>
        <a:off x="285330" y="1530340"/>
        <a:ext cx="3766324" cy="693488"/>
      </dsp:txXfrm>
    </dsp:sp>
    <dsp:sp modelId="{AE210257-4517-493A-9740-9F6CF3437DD6}">
      <dsp:nvSpPr>
        <dsp:cNvPr id="0" name=""/>
        <dsp:cNvSpPr/>
      </dsp:nvSpPr>
      <dsp:spPr>
        <a:xfrm>
          <a:off x="1843" y="2421819"/>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883443-36B2-4CA4-BC3A-C3A37AA51597}">
      <dsp:nvSpPr>
        <dsp:cNvPr id="0" name=""/>
        <dsp:cNvSpPr/>
      </dsp:nvSpPr>
      <dsp:spPr>
        <a:xfrm>
          <a:off x="285330" y="2223829"/>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Sales Tax/VAT- Sale of Goods</a:t>
          </a:r>
          <a:endParaRPr lang="en-US" sz="1400" kern="1200" dirty="0"/>
        </a:p>
      </dsp:txBody>
      <dsp:txXfrm>
        <a:off x="285330" y="2223829"/>
        <a:ext cx="3766324" cy="693488"/>
      </dsp:txXfrm>
    </dsp:sp>
    <dsp:sp modelId="{FFA36C9D-442F-48D2-9F6B-0686A748CDA7}">
      <dsp:nvSpPr>
        <dsp:cNvPr id="0" name=""/>
        <dsp:cNvSpPr/>
      </dsp:nvSpPr>
      <dsp:spPr>
        <a:xfrm>
          <a:off x="1843" y="3115308"/>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CD15A4-7E60-44D2-ADB8-35C7901EF9B0}">
      <dsp:nvSpPr>
        <dsp:cNvPr id="0" name=""/>
        <dsp:cNvSpPr/>
      </dsp:nvSpPr>
      <dsp:spPr>
        <a:xfrm>
          <a:off x="285330" y="2917317"/>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Service Tax- Realization of Service</a:t>
          </a:r>
          <a:endParaRPr lang="en-US" sz="1400" kern="1200" dirty="0"/>
        </a:p>
      </dsp:txBody>
      <dsp:txXfrm>
        <a:off x="285330" y="2917317"/>
        <a:ext cx="3766324" cy="693488"/>
      </dsp:txXfrm>
    </dsp:sp>
    <dsp:sp modelId="{90CD9AE1-5837-4134-A118-71960D44E2D8}">
      <dsp:nvSpPr>
        <dsp:cNvPr id="0" name=""/>
        <dsp:cNvSpPr/>
      </dsp:nvSpPr>
      <dsp:spPr>
        <a:xfrm>
          <a:off x="4254145" y="855901"/>
          <a:ext cx="4049811" cy="476448"/>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28B8E5-2EA9-40ED-B96D-AA5C175A00F2}">
      <dsp:nvSpPr>
        <dsp:cNvPr id="0" name=""/>
        <dsp:cNvSpPr/>
      </dsp:nvSpPr>
      <dsp:spPr>
        <a:xfrm>
          <a:off x="4254145" y="1034836"/>
          <a:ext cx="297513" cy="297513"/>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E2DAD7-3B6E-4614-8B91-18FD92F1DE15}">
      <dsp:nvSpPr>
        <dsp:cNvPr id="0" name=""/>
        <dsp:cNvSpPr/>
      </dsp:nvSpPr>
      <dsp:spPr>
        <a:xfrm>
          <a:off x="4254145" y="0"/>
          <a:ext cx="4049811" cy="8559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n-US" sz="1800" b="1" kern="1200" dirty="0" smtClean="0"/>
            <a:t>GST</a:t>
          </a:r>
          <a:endParaRPr lang="en-US" sz="1800" b="1" kern="1200" dirty="0"/>
        </a:p>
      </dsp:txBody>
      <dsp:txXfrm>
        <a:off x="4254145" y="0"/>
        <a:ext cx="4049811" cy="855901"/>
      </dsp:txXfrm>
    </dsp:sp>
    <dsp:sp modelId="{8946A824-44F7-49C4-8424-0CDF432E4119}">
      <dsp:nvSpPr>
        <dsp:cNvPr id="0" name=""/>
        <dsp:cNvSpPr/>
      </dsp:nvSpPr>
      <dsp:spPr>
        <a:xfrm>
          <a:off x="4254145" y="1728331"/>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592B5B-E204-471A-B45C-745398DB5274}">
      <dsp:nvSpPr>
        <dsp:cNvPr id="0" name=""/>
        <dsp:cNvSpPr/>
      </dsp:nvSpPr>
      <dsp:spPr>
        <a:xfrm>
          <a:off x="4537632" y="1530340"/>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Taxable event is “Supply “ of Goods </a:t>
          </a:r>
          <a:r>
            <a:rPr lang="en-US" sz="1400" kern="1200" smtClean="0"/>
            <a:t>&amp; service</a:t>
          </a:r>
          <a:endParaRPr lang="en-US" sz="1400" kern="1200" dirty="0" smtClean="0"/>
        </a:p>
        <a:p>
          <a:pPr lvl="0" algn="l" defTabSz="622300">
            <a:lnSpc>
              <a:spcPct val="90000"/>
            </a:lnSpc>
            <a:spcBef>
              <a:spcPct val="0"/>
            </a:spcBef>
            <a:spcAft>
              <a:spcPct val="35000"/>
            </a:spcAft>
          </a:pPr>
          <a:endParaRPr lang="en-US" sz="1400" kern="1200" dirty="0"/>
        </a:p>
      </dsp:txBody>
      <dsp:txXfrm>
        <a:off x="4537632" y="1530340"/>
        <a:ext cx="3766324" cy="693488"/>
      </dsp:txXfrm>
    </dsp:sp>
    <dsp:sp modelId="{544136A8-35F2-44C5-B167-371ABB038A39}">
      <dsp:nvSpPr>
        <dsp:cNvPr id="0" name=""/>
        <dsp:cNvSpPr/>
      </dsp:nvSpPr>
      <dsp:spPr>
        <a:xfrm>
          <a:off x="4254145" y="2421819"/>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62A5FE-53A8-4C5C-B6E7-22EB3FF3AA71}">
      <dsp:nvSpPr>
        <dsp:cNvPr id="0" name=""/>
        <dsp:cNvSpPr/>
      </dsp:nvSpPr>
      <dsp:spPr>
        <a:xfrm>
          <a:off x="4537632" y="2223829"/>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The location of the supplier and the recipient within the country is immaterial for the purpose of CGST.</a:t>
          </a:r>
        </a:p>
        <a:p>
          <a:pPr lvl="0" algn="l" defTabSz="622300">
            <a:lnSpc>
              <a:spcPct val="90000"/>
            </a:lnSpc>
            <a:spcBef>
              <a:spcPct val="0"/>
            </a:spcBef>
            <a:spcAft>
              <a:spcPct val="35000"/>
            </a:spcAft>
          </a:pPr>
          <a:endParaRPr lang="en-US" sz="1400" kern="1200" dirty="0"/>
        </a:p>
      </dsp:txBody>
      <dsp:txXfrm>
        <a:off x="4537632" y="2223829"/>
        <a:ext cx="3766324" cy="693488"/>
      </dsp:txXfrm>
    </dsp:sp>
    <dsp:sp modelId="{1F6E7483-9463-4428-A366-FDA0427ED8BE}">
      <dsp:nvSpPr>
        <dsp:cNvPr id="0" name=""/>
        <dsp:cNvSpPr/>
      </dsp:nvSpPr>
      <dsp:spPr>
        <a:xfrm>
          <a:off x="4254145" y="3115308"/>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2AA284-8589-44EB-9304-719DB6F4C99B}">
      <dsp:nvSpPr>
        <dsp:cNvPr id="0" name=""/>
        <dsp:cNvSpPr/>
      </dsp:nvSpPr>
      <dsp:spPr>
        <a:xfrm>
          <a:off x="4537632" y="2917317"/>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r>
            <a:rPr lang="en-US" sz="1400" kern="1200" dirty="0" smtClean="0"/>
            <a:t>SGST would be chargeable only when the supplier and the recipient are both located within the </a:t>
          </a:r>
          <a:r>
            <a:rPr lang="en-US" sz="1400" kern="1200" smtClean="0"/>
            <a:t>State.</a:t>
          </a:r>
          <a:r>
            <a:rPr lang="en-US" sz="1400" kern="1200" dirty="0" smtClean="0"/>
            <a:t> </a:t>
          </a:r>
          <a:endParaRPr lang="en-US" sz="1400" kern="1200" dirty="0"/>
        </a:p>
      </dsp:txBody>
      <dsp:txXfrm>
        <a:off x="4537632" y="2917317"/>
        <a:ext cx="3766324" cy="693488"/>
      </dsp:txXfrm>
    </dsp:sp>
    <dsp:sp modelId="{5C7BEE1B-9116-4356-BC79-BBC6DAB27CA4}">
      <dsp:nvSpPr>
        <dsp:cNvPr id="0" name=""/>
        <dsp:cNvSpPr/>
      </dsp:nvSpPr>
      <dsp:spPr>
        <a:xfrm>
          <a:off x="4254145" y="3808796"/>
          <a:ext cx="297506" cy="297506"/>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DB8DC1-4116-48E2-A44E-BD603ACCCBAE}">
      <dsp:nvSpPr>
        <dsp:cNvPr id="0" name=""/>
        <dsp:cNvSpPr/>
      </dsp:nvSpPr>
      <dsp:spPr>
        <a:xfrm>
          <a:off x="4537632" y="3610805"/>
          <a:ext cx="3766324" cy="693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ctr" anchorCtr="0">
          <a:noAutofit/>
        </a:bodyPr>
        <a:lstStyle/>
        <a:p>
          <a:pPr lvl="0" algn="l" defTabSz="622300">
            <a:lnSpc>
              <a:spcPct val="90000"/>
            </a:lnSpc>
            <a:spcBef>
              <a:spcPct val="0"/>
            </a:spcBef>
            <a:spcAft>
              <a:spcPct val="35000"/>
            </a:spcAft>
          </a:pPr>
          <a:endParaRPr lang="en-US" sz="1400" kern="1200" dirty="0" smtClean="0"/>
        </a:p>
        <a:p>
          <a:pPr lvl="0" algn="l" defTabSz="622300">
            <a:lnSpc>
              <a:spcPct val="90000"/>
            </a:lnSpc>
            <a:spcBef>
              <a:spcPct val="0"/>
            </a:spcBef>
            <a:spcAft>
              <a:spcPct val="35000"/>
            </a:spcAft>
          </a:pPr>
          <a:r>
            <a:rPr lang="en-US" sz="1400" kern="1200" dirty="0" smtClean="0"/>
            <a:t>Inter state Supply of goods and services  will attract IGST. </a:t>
          </a:r>
          <a:br>
            <a:rPr lang="en-US" sz="1400" kern="1200" dirty="0" smtClean="0"/>
          </a:br>
          <a:endParaRPr lang="en-US" sz="1400" kern="1200" dirty="0"/>
        </a:p>
      </dsp:txBody>
      <dsp:txXfrm>
        <a:off x="4537632" y="3610805"/>
        <a:ext cx="3766324" cy="6934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3FCD71-16A4-475F-9965-1F789A849BF8}">
      <dsp:nvSpPr>
        <dsp:cNvPr id="0" name=""/>
        <dsp:cNvSpPr/>
      </dsp:nvSpPr>
      <dsp:spPr>
        <a:xfrm>
          <a:off x="3251345" y="2183395"/>
          <a:ext cx="2159404" cy="2038056"/>
        </a:xfrm>
        <a:prstGeom prst="ellipse">
          <a:avLst/>
        </a:prstGeom>
        <a:blipFill rotWithShape="0">
          <a:blip xmlns:r="http://schemas.openxmlformats.org/officeDocument/2006/relationships" r:embed="rId1"/>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smtClean="0"/>
            <a:t>Common GST Portal (Reconciliation system)</a:t>
          </a:r>
          <a:endParaRPr lang="en-US" sz="1600" b="1" kern="1200" dirty="0"/>
        </a:p>
      </dsp:txBody>
      <dsp:txXfrm>
        <a:off x="3567582" y="2481861"/>
        <a:ext cx="1526930" cy="1441124"/>
      </dsp:txXfrm>
    </dsp:sp>
    <dsp:sp modelId="{4B09BA5C-A3D9-4047-B818-A2BC099E655B}">
      <dsp:nvSpPr>
        <dsp:cNvPr id="0" name=""/>
        <dsp:cNvSpPr/>
      </dsp:nvSpPr>
      <dsp:spPr>
        <a:xfrm>
          <a:off x="78783" y="0"/>
          <a:ext cx="2407417" cy="919324"/>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Taxpayer</a:t>
          </a:r>
          <a:endParaRPr lang="en-US" sz="1600" kern="1200" dirty="0"/>
        </a:p>
      </dsp:txBody>
      <dsp:txXfrm>
        <a:off x="431341" y="134632"/>
        <a:ext cx="1702301" cy="650060"/>
      </dsp:txXfrm>
    </dsp:sp>
    <dsp:sp modelId="{B6A39787-06A4-437D-8AF4-42FA518A5EE7}">
      <dsp:nvSpPr>
        <dsp:cNvPr id="0" name=""/>
        <dsp:cNvSpPr/>
      </dsp:nvSpPr>
      <dsp:spPr>
        <a:xfrm>
          <a:off x="6947768" y="1807726"/>
          <a:ext cx="1510431" cy="738193"/>
        </a:xfrm>
        <a:prstGeom prst="rect">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State 1Portal</a:t>
          </a:r>
          <a:endParaRPr lang="en-US" sz="1600" kern="1200" dirty="0"/>
        </a:p>
      </dsp:txBody>
      <dsp:txXfrm>
        <a:off x="6947768" y="1807726"/>
        <a:ext cx="1510431" cy="738193"/>
      </dsp:txXfrm>
    </dsp:sp>
    <dsp:sp modelId="{C2560EA5-0F75-4C19-B564-21624226B27F}">
      <dsp:nvSpPr>
        <dsp:cNvPr id="0" name=""/>
        <dsp:cNvSpPr/>
      </dsp:nvSpPr>
      <dsp:spPr>
        <a:xfrm rot="10800000" flipV="1">
          <a:off x="6947768" y="2382416"/>
          <a:ext cx="1510431" cy="870507"/>
        </a:xfrm>
        <a:prstGeom prst="rect">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State 2 Portal</a:t>
          </a:r>
          <a:endParaRPr lang="en-US" sz="1600" kern="1200" dirty="0"/>
        </a:p>
      </dsp:txBody>
      <dsp:txXfrm rot="-10800000">
        <a:off x="6947768" y="2382416"/>
        <a:ext cx="1510431" cy="870507"/>
      </dsp:txXfrm>
    </dsp:sp>
    <dsp:sp modelId="{083E3BC8-2B6F-4E19-873A-F1A0654E3C91}">
      <dsp:nvSpPr>
        <dsp:cNvPr id="0" name=""/>
        <dsp:cNvSpPr/>
      </dsp:nvSpPr>
      <dsp:spPr>
        <a:xfrm rot="10800000" flipV="1">
          <a:off x="6947768" y="3187824"/>
          <a:ext cx="1510431" cy="809938"/>
        </a:xfrm>
        <a:prstGeom prst="rect">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State N Portal</a:t>
          </a:r>
          <a:endParaRPr lang="en-US" sz="1600" b="1" kern="1200" dirty="0"/>
        </a:p>
      </dsp:txBody>
      <dsp:txXfrm rot="-10800000">
        <a:off x="6947768" y="3187824"/>
        <a:ext cx="1510431" cy="809938"/>
      </dsp:txXfrm>
    </dsp:sp>
    <dsp:sp modelId="{28042A5F-D1BC-4493-95FF-6B95EC354BA9}">
      <dsp:nvSpPr>
        <dsp:cNvPr id="0" name=""/>
        <dsp:cNvSpPr/>
      </dsp:nvSpPr>
      <dsp:spPr>
        <a:xfrm>
          <a:off x="3806866" y="4768062"/>
          <a:ext cx="1510431" cy="621074"/>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NSDL</a:t>
          </a:r>
          <a:endParaRPr lang="en-US" sz="1600" b="1" kern="1200" dirty="0"/>
        </a:p>
      </dsp:txBody>
      <dsp:txXfrm>
        <a:off x="4028063" y="4859016"/>
        <a:ext cx="1068037" cy="439166"/>
      </dsp:txXfrm>
    </dsp:sp>
    <dsp:sp modelId="{4EDDF1A4-668D-4293-9F99-2F551E91232E}">
      <dsp:nvSpPr>
        <dsp:cNvPr id="0" name=""/>
        <dsp:cNvSpPr/>
      </dsp:nvSpPr>
      <dsp:spPr>
        <a:xfrm>
          <a:off x="2739545" y="4398531"/>
          <a:ext cx="1510431" cy="621074"/>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MCA</a:t>
          </a:r>
          <a:endParaRPr lang="en-US" sz="1600" b="1" kern="1200" dirty="0"/>
        </a:p>
      </dsp:txBody>
      <dsp:txXfrm>
        <a:off x="2960742" y="4489485"/>
        <a:ext cx="1068037" cy="439166"/>
      </dsp:txXfrm>
    </dsp:sp>
    <dsp:sp modelId="{2FFD80E1-6FC6-4BA1-AE10-30BE77C6D95C}">
      <dsp:nvSpPr>
        <dsp:cNvPr id="0" name=""/>
        <dsp:cNvSpPr/>
      </dsp:nvSpPr>
      <dsp:spPr>
        <a:xfrm>
          <a:off x="4643495" y="4398535"/>
          <a:ext cx="1510431" cy="554555"/>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CBDT</a:t>
          </a:r>
          <a:endParaRPr lang="en-US" sz="1600" b="1" kern="1200" dirty="0"/>
        </a:p>
      </dsp:txBody>
      <dsp:txXfrm>
        <a:off x="4864692" y="4479748"/>
        <a:ext cx="1068037" cy="392129"/>
      </dsp:txXfrm>
    </dsp:sp>
    <dsp:sp modelId="{9EF7DF75-38CC-437F-BEEF-9770CE87D0A5}">
      <dsp:nvSpPr>
        <dsp:cNvPr id="0" name=""/>
        <dsp:cNvSpPr/>
      </dsp:nvSpPr>
      <dsp:spPr>
        <a:xfrm>
          <a:off x="0" y="1572214"/>
          <a:ext cx="1510431" cy="1510431"/>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CBEC</a:t>
          </a:r>
        </a:p>
        <a:p>
          <a:pPr lvl="0" algn="ctr" defTabSz="711200">
            <a:lnSpc>
              <a:spcPct val="90000"/>
            </a:lnSpc>
            <a:spcBef>
              <a:spcPct val="0"/>
            </a:spcBef>
            <a:spcAft>
              <a:spcPct val="35000"/>
            </a:spcAft>
          </a:pPr>
          <a:r>
            <a:rPr lang="en-US" sz="1600" kern="1200" dirty="0" smtClean="0"/>
            <a:t>(Central Portal)</a:t>
          </a:r>
          <a:endParaRPr lang="en-US" sz="1600" kern="1200" dirty="0"/>
        </a:p>
      </dsp:txBody>
      <dsp:txXfrm>
        <a:off x="221197" y="1793411"/>
        <a:ext cx="1068037" cy="1068037"/>
      </dsp:txXfrm>
    </dsp:sp>
    <dsp:sp modelId="{980EC65E-650E-4623-8986-7D2CEB85C250}">
      <dsp:nvSpPr>
        <dsp:cNvPr id="0" name=""/>
        <dsp:cNvSpPr/>
      </dsp:nvSpPr>
      <dsp:spPr>
        <a:xfrm>
          <a:off x="5719542" y="0"/>
          <a:ext cx="2203312" cy="1011007"/>
        </a:xfrm>
        <a:prstGeom prst="ellipse">
          <a:avLst/>
        </a:prstGeom>
        <a:blipFill rotWithShape="0">
          <a:blip xmlns:r="http://schemas.openxmlformats.org/officeDocument/2006/relationships" r:embed="rId2"/>
          <a:tile tx="0" ty="0" sx="100000" sy="100000" flip="none" algn="tl"/>
        </a:blip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Banks and RBI</a:t>
          </a:r>
          <a:endParaRPr lang="en-US" sz="1600" kern="1200" dirty="0"/>
        </a:p>
      </dsp:txBody>
      <dsp:txXfrm>
        <a:off x="6042210" y="148059"/>
        <a:ext cx="1557976" cy="71488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379E9E-CFAF-453C-9403-486435267383}" type="datetimeFigureOut">
              <a:rPr lang="en-US" smtClean="0"/>
              <a:pPr/>
              <a:t>6/15/2016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088EF1-2FC8-49F7-9131-FB1BC47D15C2}" type="slidenum">
              <a:rPr lang="en-US" smtClean="0"/>
              <a:pPr/>
              <a:t>‹#›</a:t>
            </a:fld>
            <a:endParaRPr lang="en-US"/>
          </a:p>
        </p:txBody>
      </p:sp>
    </p:spTree>
    <p:extLst>
      <p:ext uri="{BB962C8B-B14F-4D97-AF65-F5344CB8AC3E}">
        <p14:creationId xmlns:p14="http://schemas.microsoft.com/office/powerpoint/2010/main" xmlns="" val="127865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088EF1-2FC8-49F7-9131-FB1BC47D15C2}" type="slidenum">
              <a:rPr lang="en-US" smtClean="0"/>
              <a:pPr/>
              <a:t>4</a:t>
            </a:fld>
            <a:endParaRPr lang="en-US"/>
          </a:p>
        </p:txBody>
      </p:sp>
    </p:spTree>
    <p:extLst>
      <p:ext uri="{BB962C8B-B14F-4D97-AF65-F5344CB8AC3E}">
        <p14:creationId xmlns:p14="http://schemas.microsoft.com/office/powerpoint/2010/main" xmlns="" val="2019368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088EF1-2FC8-49F7-9131-FB1BC47D15C2}" type="slidenum">
              <a:rPr lang="en-US" smtClean="0"/>
              <a:pPr/>
              <a:t>6</a:t>
            </a:fld>
            <a:endParaRPr lang="en-US"/>
          </a:p>
        </p:txBody>
      </p:sp>
    </p:spTree>
    <p:extLst>
      <p:ext uri="{BB962C8B-B14F-4D97-AF65-F5344CB8AC3E}">
        <p14:creationId xmlns:p14="http://schemas.microsoft.com/office/powerpoint/2010/main" xmlns="" val="3480477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93AE983-ED45-4C26-B59D-65FF4DDC252C}" type="datetime1">
              <a:rPr lang="en-US" smtClean="0"/>
              <a:pPr/>
              <a:t>6/15/2016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smtClean="0"/>
              <a:t>Download Source- www.taxguru.in</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67F9B3A-F591-45C6-9024-8CA8EABE3A3B}" type="datetime1">
              <a:rPr lang="en-US" smtClean="0"/>
              <a:pPr/>
              <a:t>6/15/2016</a:t>
            </a:fld>
            <a:endParaRPr lang="en-US"/>
          </a:p>
        </p:txBody>
      </p:sp>
      <p:sp>
        <p:nvSpPr>
          <p:cNvPr id="5" name="Footer Placeholder 4"/>
          <p:cNvSpPr>
            <a:spLocks noGrp="1"/>
          </p:cNvSpPr>
          <p:nvPr>
            <p:ph type="ftr" sz="quarter" idx="11"/>
          </p:nvPr>
        </p:nvSpPr>
        <p:spPr/>
        <p:txBody>
          <a:bodyPr/>
          <a:lstStyle>
            <a:extLst/>
          </a:lstStyle>
          <a:p>
            <a:r>
              <a:rPr lang="en-US" smtClean="0"/>
              <a:t>Download Source- www.taxguru.in</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9A08C16-8216-41D4-9918-8AB13945358F}" type="datetime1">
              <a:rPr lang="en-US" smtClean="0"/>
              <a:pPr/>
              <a:t>6/15/2016</a:t>
            </a:fld>
            <a:endParaRPr lang="en-US"/>
          </a:p>
        </p:txBody>
      </p:sp>
      <p:sp>
        <p:nvSpPr>
          <p:cNvPr id="5" name="Footer Placeholder 4"/>
          <p:cNvSpPr>
            <a:spLocks noGrp="1"/>
          </p:cNvSpPr>
          <p:nvPr>
            <p:ph type="ftr" sz="quarter" idx="11"/>
          </p:nvPr>
        </p:nvSpPr>
        <p:spPr/>
        <p:txBody>
          <a:bodyPr/>
          <a:lstStyle>
            <a:extLst/>
          </a:lstStyle>
          <a:p>
            <a:r>
              <a:rPr lang="en-US" smtClean="0"/>
              <a:t>Download Source- www.taxguru.in</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5D345F6-FD55-4EBB-AE27-12ABB58576ED}" type="datetime1">
              <a:rPr lang="en-US" smtClean="0"/>
              <a:pPr/>
              <a:t>6/15/2016</a:t>
            </a:fld>
            <a:endParaRPr lang="en-US"/>
          </a:p>
        </p:txBody>
      </p:sp>
      <p:sp>
        <p:nvSpPr>
          <p:cNvPr id="5" name="Footer Placeholder 4"/>
          <p:cNvSpPr>
            <a:spLocks noGrp="1"/>
          </p:cNvSpPr>
          <p:nvPr>
            <p:ph type="ftr" sz="quarter" idx="11"/>
          </p:nvPr>
        </p:nvSpPr>
        <p:spPr/>
        <p:txBody>
          <a:bodyPr/>
          <a:lstStyle>
            <a:extLst/>
          </a:lstStyle>
          <a:p>
            <a:r>
              <a:rPr lang="en-US" smtClean="0"/>
              <a:t>Download Source- www.taxguru.in</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A0E072D-A05D-48A5-A760-A9852B045D0B}" type="datetime1">
              <a:rPr lang="en-US" smtClean="0"/>
              <a:pPr/>
              <a:t>6/15/2016</a:t>
            </a:fld>
            <a:endParaRPr lang="en-US"/>
          </a:p>
        </p:txBody>
      </p:sp>
      <p:sp>
        <p:nvSpPr>
          <p:cNvPr id="5" name="Footer Placeholder 4"/>
          <p:cNvSpPr>
            <a:spLocks noGrp="1"/>
          </p:cNvSpPr>
          <p:nvPr>
            <p:ph type="ftr" sz="quarter" idx="11"/>
          </p:nvPr>
        </p:nvSpPr>
        <p:spPr/>
        <p:txBody>
          <a:bodyPr/>
          <a:lstStyle>
            <a:extLst/>
          </a:lstStyle>
          <a:p>
            <a:r>
              <a:rPr lang="en-US" smtClean="0"/>
              <a:t>Download Source- www.taxguru.in</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CA3316-22D5-44B4-B635-C58B39F2D6C2}" type="datetime1">
              <a:rPr lang="en-US" smtClean="0"/>
              <a:pPr/>
              <a:t>6/15/2016</a:t>
            </a:fld>
            <a:endParaRPr lang="en-US"/>
          </a:p>
        </p:txBody>
      </p:sp>
      <p:sp>
        <p:nvSpPr>
          <p:cNvPr id="6" name="Footer Placeholder 5"/>
          <p:cNvSpPr>
            <a:spLocks noGrp="1"/>
          </p:cNvSpPr>
          <p:nvPr>
            <p:ph type="ftr" sz="quarter" idx="11"/>
          </p:nvPr>
        </p:nvSpPr>
        <p:spPr/>
        <p:txBody>
          <a:bodyPr/>
          <a:lstStyle>
            <a:extLst/>
          </a:lstStyle>
          <a:p>
            <a:r>
              <a:rPr lang="en-US" smtClean="0"/>
              <a:t>Download Source- www.taxguru.in</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DE78F3C-E681-4E83-96CE-A1BE8B8F2F91}" type="datetime1">
              <a:rPr lang="en-US" smtClean="0"/>
              <a:pPr/>
              <a:t>6/15/2016</a:t>
            </a:fld>
            <a:endParaRPr lang="en-US"/>
          </a:p>
        </p:txBody>
      </p:sp>
      <p:sp>
        <p:nvSpPr>
          <p:cNvPr id="8" name="Footer Placeholder 7"/>
          <p:cNvSpPr>
            <a:spLocks noGrp="1"/>
          </p:cNvSpPr>
          <p:nvPr>
            <p:ph type="ftr" sz="quarter" idx="11"/>
          </p:nvPr>
        </p:nvSpPr>
        <p:spPr/>
        <p:txBody>
          <a:bodyPr/>
          <a:lstStyle>
            <a:extLst/>
          </a:lstStyle>
          <a:p>
            <a:r>
              <a:rPr lang="en-US" smtClean="0"/>
              <a:t>Download Source- www.taxguru.in</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C789B2D-7611-443E-AA68-E1AF6B4AA50B}" type="datetime1">
              <a:rPr lang="en-US" smtClean="0"/>
              <a:pPr/>
              <a:t>6/15/2016</a:t>
            </a:fld>
            <a:endParaRPr lang="en-US"/>
          </a:p>
        </p:txBody>
      </p:sp>
      <p:sp>
        <p:nvSpPr>
          <p:cNvPr id="4" name="Footer Placeholder 3"/>
          <p:cNvSpPr>
            <a:spLocks noGrp="1"/>
          </p:cNvSpPr>
          <p:nvPr>
            <p:ph type="ftr" sz="quarter" idx="11"/>
          </p:nvPr>
        </p:nvSpPr>
        <p:spPr/>
        <p:txBody>
          <a:bodyPr/>
          <a:lstStyle>
            <a:extLst/>
          </a:lstStyle>
          <a:p>
            <a:r>
              <a:rPr lang="en-US" smtClean="0"/>
              <a:t>Download Source- www.taxguru.in</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36A8E53-99EB-46A5-B9DE-B036492FA177}" type="datetime1">
              <a:rPr lang="en-US" smtClean="0"/>
              <a:pPr/>
              <a:t>6/15/2016</a:t>
            </a:fld>
            <a:endParaRPr lang="en-US"/>
          </a:p>
        </p:txBody>
      </p:sp>
      <p:sp>
        <p:nvSpPr>
          <p:cNvPr id="3" name="Footer Placeholder 2"/>
          <p:cNvSpPr>
            <a:spLocks noGrp="1"/>
          </p:cNvSpPr>
          <p:nvPr>
            <p:ph type="ftr" sz="quarter" idx="11"/>
          </p:nvPr>
        </p:nvSpPr>
        <p:spPr/>
        <p:txBody>
          <a:bodyPr/>
          <a:lstStyle>
            <a:extLst/>
          </a:lstStyle>
          <a:p>
            <a:r>
              <a:rPr lang="en-US" smtClean="0"/>
              <a:t>Download Source- www.taxguru.in</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5DD0E2C-3BC9-4019-85B5-8307885134EE}" type="datetime1">
              <a:rPr lang="en-US" smtClean="0"/>
              <a:pPr/>
              <a:t>6/15/2016</a:t>
            </a:fld>
            <a:endParaRPr lang="en-US"/>
          </a:p>
        </p:txBody>
      </p:sp>
      <p:sp>
        <p:nvSpPr>
          <p:cNvPr id="6" name="Footer Placeholder 5"/>
          <p:cNvSpPr>
            <a:spLocks noGrp="1"/>
          </p:cNvSpPr>
          <p:nvPr>
            <p:ph type="ftr" sz="quarter" idx="11"/>
          </p:nvPr>
        </p:nvSpPr>
        <p:spPr/>
        <p:txBody>
          <a:bodyPr/>
          <a:lstStyle>
            <a:extLst/>
          </a:lstStyle>
          <a:p>
            <a:r>
              <a:rPr lang="en-US" smtClean="0"/>
              <a:t>Download Source- www.taxguru.in</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DB0E9FD-BB6A-4789-9920-FF5A8C4B803B}" type="datetime1">
              <a:rPr lang="en-US" smtClean="0"/>
              <a:pPr/>
              <a:t>6/15/2016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smtClean="0"/>
              <a:t>Download Source- www.taxguru.in</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23C6BA3-819D-41E2-9DB9-518E70F0167A}" type="datetime1">
              <a:rPr lang="en-US" smtClean="0"/>
              <a:pPr/>
              <a:t>6/15/2016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smtClean="0"/>
              <a:t>Download Source- www.taxguru.in</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microsoft.com/office/2007/relationships/diagramDrawing" Target="../diagrams/drawing1.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457200" y="4572000"/>
            <a:ext cx="8229600" cy="1554163"/>
          </a:xfrm>
        </p:spPr>
        <p:txBody>
          <a:bodyPr/>
          <a:lstStyle/>
          <a:p>
            <a:pPr marL="0" indent="0" algn="r">
              <a:buNone/>
            </a:pPr>
            <a:r>
              <a:rPr lang="en-US" b="1" dirty="0"/>
              <a:t>A </a:t>
            </a:r>
            <a:r>
              <a:rPr lang="en-US" b="1" dirty="0" smtClean="0"/>
              <a:t>Presentation </a:t>
            </a:r>
            <a:r>
              <a:rPr lang="en-US" b="1" dirty="0"/>
              <a:t>b</a:t>
            </a:r>
            <a:r>
              <a:rPr lang="en-US" b="1" dirty="0" smtClean="0"/>
              <a:t>y </a:t>
            </a:r>
            <a:endParaRPr lang="en-US" sz="3800" b="1" dirty="0"/>
          </a:p>
          <a:p>
            <a:pPr marL="0" indent="0" algn="r">
              <a:buNone/>
            </a:pPr>
            <a:r>
              <a:rPr lang="en-US" dirty="0" smtClean="0"/>
              <a:t>Ajay Gokhale</a:t>
            </a:r>
            <a:endParaRPr lang="en-US" dirty="0"/>
          </a:p>
        </p:txBody>
      </p:sp>
      <p:sp>
        <p:nvSpPr>
          <p:cNvPr id="4" name="Title 3"/>
          <p:cNvSpPr>
            <a:spLocks noGrp="1"/>
          </p:cNvSpPr>
          <p:nvPr>
            <p:ph type="title"/>
          </p:nvPr>
        </p:nvSpPr>
        <p:spPr>
          <a:xfrm>
            <a:off x="457200" y="274638"/>
            <a:ext cx="8229600" cy="2544762"/>
          </a:xfrm>
        </p:spPr>
        <p:txBody>
          <a:bodyPr>
            <a:normAutofit/>
          </a:bodyPr>
          <a:lstStyle/>
          <a:p>
            <a:r>
              <a:rPr lang="en-US" b="1" dirty="0"/>
              <a:t>GOODS AND SERVICES TAX </a:t>
            </a:r>
            <a:r>
              <a:rPr lang="en-US" b="1" dirty="0" smtClean="0"/>
              <a:t/>
            </a:r>
            <a:br>
              <a:rPr lang="en-US" b="1" dirty="0" smtClean="0"/>
            </a:br>
            <a:r>
              <a:rPr lang="en-US" b="1" dirty="0" smtClean="0"/>
              <a:t>(</a:t>
            </a:r>
            <a:r>
              <a:rPr lang="en-US" b="1" dirty="0"/>
              <a:t>GST) IN INDIA</a:t>
            </a:r>
            <a:endParaRPr lang="en-US" dirty="0"/>
          </a:p>
        </p:txBody>
      </p:sp>
      <p:sp>
        <p:nvSpPr>
          <p:cNvPr id="2" name="Footer Placeholder 1"/>
          <p:cNvSpPr>
            <a:spLocks noGrp="1"/>
          </p:cNvSpPr>
          <p:nvPr>
            <p:ph type="ftr" sz="quarter" idx="11"/>
          </p:nvPr>
        </p:nvSpPr>
        <p:spPr/>
        <p:txBody>
          <a:bodyPr/>
          <a:lstStyle/>
          <a:p>
            <a:r>
              <a:rPr lang="en-US" smtClean="0"/>
              <a:t>Download Source- www.taxguru.in</a:t>
            </a:r>
            <a:endParaRPr lang="en-US"/>
          </a:p>
        </p:txBody>
      </p:sp>
    </p:spTree>
    <p:extLst>
      <p:ext uri="{BB962C8B-B14F-4D97-AF65-F5344CB8AC3E}">
        <p14:creationId xmlns:p14="http://schemas.microsoft.com/office/powerpoint/2010/main" xmlns="" val="1221951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000" dirty="0"/>
              <a:t>Since the Central GST and State GST are to be treated separately, in general, taxes paid against the Central GST shall be allowed to be taken as input tax </a:t>
            </a:r>
            <a:r>
              <a:rPr lang="en-US" sz="2000" dirty="0" smtClean="0"/>
              <a:t>credit  </a:t>
            </a:r>
            <a:r>
              <a:rPr lang="en-US" sz="2000" dirty="0"/>
              <a:t>(ITC) for the Central GST and could be utilized only against the payment of Central GST. The same principle will be applicable for the State GST</a:t>
            </a:r>
            <a:r>
              <a:rPr lang="en-US" sz="2000" dirty="0" smtClean="0"/>
              <a:t>.</a:t>
            </a:r>
          </a:p>
          <a:p>
            <a:pPr marL="109728" indent="0" algn="just">
              <a:buNone/>
            </a:pPr>
            <a:endParaRPr lang="en-US" sz="2000" dirty="0" smtClean="0"/>
          </a:p>
          <a:p>
            <a:pPr algn="just"/>
            <a:r>
              <a:rPr lang="en-US" sz="2000" dirty="0" smtClean="0"/>
              <a:t>Cross utilization </a:t>
            </a:r>
            <a:r>
              <a:rPr lang="en-US" sz="2000" dirty="0"/>
              <a:t>of ITC between the Central GST and the State GST would, in </a:t>
            </a:r>
            <a:r>
              <a:rPr lang="en-US" sz="2000" dirty="0" smtClean="0"/>
              <a:t>general, be </a:t>
            </a:r>
            <a:r>
              <a:rPr lang="en-US" sz="2000" dirty="0"/>
              <a:t>allowed</a:t>
            </a:r>
            <a:r>
              <a:rPr lang="en-US" sz="2000" dirty="0" smtClean="0"/>
              <a:t>.</a:t>
            </a:r>
          </a:p>
          <a:p>
            <a:pPr marL="109728" indent="0" algn="just">
              <a:buNone/>
            </a:pPr>
            <a:endParaRPr lang="en-US" sz="2000" dirty="0"/>
          </a:p>
          <a:p>
            <a:pPr algn="just"/>
            <a:r>
              <a:rPr lang="en-US" sz="2000" dirty="0" smtClean="0"/>
              <a:t>ADC paid on Import of goods and service would fall under the IGST and this duty would be allowed for setoff of SGST and CGST.</a:t>
            </a:r>
            <a:endParaRPr lang="en-US" sz="2000" dirty="0"/>
          </a:p>
        </p:txBody>
      </p:sp>
      <p:sp>
        <p:nvSpPr>
          <p:cNvPr id="2" name="Title 1"/>
          <p:cNvSpPr>
            <a:spLocks noGrp="1"/>
          </p:cNvSpPr>
          <p:nvPr>
            <p:ph type="title"/>
          </p:nvPr>
        </p:nvSpPr>
        <p:spPr>
          <a:xfrm>
            <a:off x="457200" y="274638"/>
            <a:ext cx="8229600" cy="868362"/>
          </a:xfrm>
        </p:spPr>
        <p:txBody>
          <a:bodyPr/>
          <a:lstStyle/>
          <a:p>
            <a:pPr algn="ctr"/>
            <a:r>
              <a:rPr lang="en-US" dirty="0" smtClean="0"/>
              <a:t>Set-off methodology</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4131875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S</a:t>
            </a:r>
            <a:r>
              <a:rPr lang="en-US" dirty="0" smtClean="0"/>
              <a:t>et off Heads</a:t>
            </a:r>
            <a:endParaRPr lang="en-US"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xmlns="" val="2044452373"/>
              </p:ext>
            </p:extLst>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Footer Placeholder 1"/>
          <p:cNvSpPr>
            <a:spLocks noGrp="1"/>
          </p:cNvSpPr>
          <p:nvPr>
            <p:ph type="ftr" sz="quarter" idx="11"/>
          </p:nvPr>
        </p:nvSpPr>
        <p:spPr>
          <a:xfrm>
            <a:off x="4343400" y="6492875"/>
            <a:ext cx="2350681" cy="365125"/>
          </a:xfrm>
        </p:spPr>
        <p:txBody>
          <a:bodyPr/>
          <a:lstStyle/>
          <a:p>
            <a:endParaRPr lang="en-US" dirty="0"/>
          </a:p>
        </p:txBody>
      </p:sp>
    </p:spTree>
    <p:extLst>
      <p:ext uri="{BB962C8B-B14F-4D97-AF65-F5344CB8AC3E}">
        <p14:creationId xmlns:p14="http://schemas.microsoft.com/office/powerpoint/2010/main" xmlns="" val="18221972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458200" cy="5562600"/>
          </a:xfrm>
        </p:spPr>
        <p:txBody>
          <a:bodyPr>
            <a:normAutofit fontScale="62500" lnSpcReduction="20000"/>
          </a:bodyPr>
          <a:lstStyle/>
          <a:p>
            <a:pPr marL="109728" indent="0">
              <a:buNone/>
            </a:pPr>
            <a:r>
              <a:rPr lang="en-US" dirty="0" smtClean="0"/>
              <a:t>The </a:t>
            </a:r>
            <a:r>
              <a:rPr lang="en-US" dirty="0"/>
              <a:t>illustration shown below indicates, in terms of a hypothetical example with a manufacturer, one </a:t>
            </a:r>
            <a:r>
              <a:rPr lang="en-US" dirty="0" smtClean="0"/>
              <a:t>wholesaler </a:t>
            </a:r>
            <a:r>
              <a:rPr lang="en-US" dirty="0"/>
              <a:t>and one retailer, how GST will work. </a:t>
            </a:r>
            <a:endParaRPr lang="en-US" dirty="0" smtClean="0"/>
          </a:p>
          <a:p>
            <a:pPr marL="109728" indent="0">
              <a:buNone/>
            </a:pPr>
            <a:endParaRPr lang="en-US" b="1" dirty="0" smtClean="0"/>
          </a:p>
          <a:p>
            <a:r>
              <a:rPr lang="en-US" b="1" dirty="0" smtClean="0"/>
              <a:t>Manufacturer : </a:t>
            </a:r>
            <a:r>
              <a:rPr lang="en-US" dirty="0" smtClean="0"/>
              <a:t>Let </a:t>
            </a:r>
            <a:r>
              <a:rPr lang="en-US" dirty="0"/>
              <a:t>us suppose that </a:t>
            </a:r>
            <a:r>
              <a:rPr lang="en-US" b="1" dirty="0" smtClean="0"/>
              <a:t>CGST </a:t>
            </a:r>
            <a:r>
              <a:rPr lang="en-US" b="1" dirty="0"/>
              <a:t>rate is </a:t>
            </a:r>
            <a:r>
              <a:rPr lang="en-US" b="1" dirty="0" smtClean="0"/>
              <a:t>10% and SGST rate is 5% , </a:t>
            </a:r>
            <a:r>
              <a:rPr lang="en-US" dirty="0"/>
              <a:t>with the manufacturer making value addition of Rs.30 on his purchases worth Rs.100 of input of </a:t>
            </a:r>
            <a:r>
              <a:rPr lang="en-US" dirty="0" smtClean="0"/>
              <a:t>goods CGST paid @10%)  </a:t>
            </a:r>
            <a:r>
              <a:rPr lang="en-US" dirty="0"/>
              <a:t>and services used in the manufacturing process. The manufacturer will then pay net </a:t>
            </a:r>
            <a:r>
              <a:rPr lang="en-US" b="1" dirty="0" smtClean="0"/>
              <a:t>CGST </a:t>
            </a:r>
            <a:r>
              <a:rPr lang="en-US" b="1" dirty="0"/>
              <a:t>of Rs. 3 </a:t>
            </a:r>
            <a:r>
              <a:rPr lang="en-US" dirty="0"/>
              <a:t>after setting-off Rs. 10 as </a:t>
            </a:r>
            <a:r>
              <a:rPr lang="en-US" dirty="0" smtClean="0"/>
              <a:t>CGST </a:t>
            </a:r>
            <a:r>
              <a:rPr lang="en-US" dirty="0"/>
              <a:t>paid on his inputs (i.e. Input Tax Credit) from gross </a:t>
            </a:r>
            <a:r>
              <a:rPr lang="en-US" dirty="0" smtClean="0"/>
              <a:t>CGST </a:t>
            </a:r>
            <a:r>
              <a:rPr lang="en-US" dirty="0"/>
              <a:t>of Rs. </a:t>
            </a:r>
            <a:r>
              <a:rPr lang="en-US" dirty="0" smtClean="0"/>
              <a:t>13 and Rs, 6.5 as SGST. </a:t>
            </a:r>
          </a:p>
          <a:p>
            <a:pPr marL="109728" indent="0">
              <a:buNone/>
            </a:pPr>
            <a:r>
              <a:rPr lang="en-US" dirty="0" smtClean="0"/>
              <a:t>	Gross Value:130 on that  CGST 13/- and  SGST 6.5/-</a:t>
            </a:r>
            <a:endParaRPr lang="en-US" dirty="0"/>
          </a:p>
          <a:p>
            <a:pPr marL="109728" indent="0">
              <a:buNone/>
            </a:pPr>
            <a:r>
              <a:rPr lang="en-US" dirty="0" smtClean="0"/>
              <a:t>	Input Credit:         	CGST 10-/ and SGST NIL/-</a:t>
            </a:r>
          </a:p>
          <a:p>
            <a:pPr marL="109728" indent="0">
              <a:buNone/>
            </a:pPr>
            <a:r>
              <a:rPr lang="en-US" dirty="0" smtClean="0"/>
              <a:t>	Net Liability:  		Rs. 3 + 6.5 = 9.5/- </a:t>
            </a:r>
          </a:p>
          <a:p>
            <a:pPr marL="109728" indent="0">
              <a:buNone/>
            </a:pPr>
            <a:endParaRPr lang="en-US" dirty="0" smtClean="0"/>
          </a:p>
          <a:p>
            <a:r>
              <a:rPr lang="en-US" b="1" dirty="0" smtClean="0"/>
              <a:t>Wholesaler: </a:t>
            </a:r>
            <a:r>
              <a:rPr lang="en-US" dirty="0" smtClean="0"/>
              <a:t>The manufacturer sells the goods to the wholesaler. When the wholesaler sells the same goods after making value addition of (say), Rs. 20, he pays net CGST of only Rs. 2, after setting-off of Input Tax Credit of Rs. 13, from the gross CGST of Rs. 15 and  </a:t>
            </a:r>
            <a:r>
              <a:rPr lang="en-US" dirty="0"/>
              <a:t>net </a:t>
            </a:r>
            <a:r>
              <a:rPr lang="en-US" dirty="0" smtClean="0"/>
              <a:t>SGST </a:t>
            </a:r>
            <a:r>
              <a:rPr lang="en-US" dirty="0"/>
              <a:t>of only Rs. </a:t>
            </a:r>
            <a:r>
              <a:rPr lang="en-US" dirty="0" smtClean="0"/>
              <a:t>1, </a:t>
            </a:r>
            <a:r>
              <a:rPr lang="en-US" dirty="0"/>
              <a:t>after setting-off of Input Tax Credit of Rs. </a:t>
            </a:r>
            <a:r>
              <a:rPr lang="en-US" dirty="0" smtClean="0"/>
              <a:t>6.5, </a:t>
            </a:r>
            <a:r>
              <a:rPr lang="en-US" dirty="0"/>
              <a:t>from the gross </a:t>
            </a:r>
            <a:r>
              <a:rPr lang="en-US" dirty="0" smtClean="0"/>
              <a:t>SGST </a:t>
            </a:r>
            <a:r>
              <a:rPr lang="en-US" dirty="0"/>
              <a:t>of Rs. </a:t>
            </a:r>
            <a:r>
              <a:rPr lang="en-US" dirty="0" smtClean="0"/>
              <a:t>7.5 </a:t>
            </a:r>
            <a:r>
              <a:rPr lang="en-US" dirty="0"/>
              <a:t>to the </a:t>
            </a:r>
            <a:r>
              <a:rPr lang="en-US" dirty="0" smtClean="0"/>
              <a:t>manufacturer.</a:t>
            </a:r>
          </a:p>
          <a:p>
            <a:pPr marL="109728" indent="0">
              <a:buNone/>
            </a:pPr>
            <a:r>
              <a:rPr lang="en-US" dirty="0" smtClean="0"/>
              <a:t>	Gross Value:150 on that  CGST 15/- and  SGST 7.5/-</a:t>
            </a:r>
          </a:p>
          <a:p>
            <a:pPr marL="109728" indent="0">
              <a:buNone/>
            </a:pPr>
            <a:r>
              <a:rPr lang="en-US" dirty="0"/>
              <a:t>	Input Credit:         	CGST </a:t>
            </a:r>
            <a:r>
              <a:rPr lang="en-US" dirty="0" smtClean="0"/>
              <a:t>13-/ </a:t>
            </a:r>
            <a:r>
              <a:rPr lang="en-US" dirty="0"/>
              <a:t>and SGST </a:t>
            </a:r>
            <a:r>
              <a:rPr lang="en-US" dirty="0" smtClean="0"/>
              <a:t>6.5/-</a:t>
            </a:r>
            <a:endParaRPr lang="en-US" dirty="0"/>
          </a:p>
          <a:p>
            <a:pPr marL="109728" indent="0">
              <a:buNone/>
            </a:pPr>
            <a:r>
              <a:rPr lang="en-US" dirty="0"/>
              <a:t>	Net Liability:  		Rs. </a:t>
            </a:r>
            <a:r>
              <a:rPr lang="en-US" dirty="0" smtClean="0"/>
              <a:t>2 </a:t>
            </a:r>
            <a:r>
              <a:rPr lang="en-US" dirty="0"/>
              <a:t>+ </a:t>
            </a:r>
            <a:r>
              <a:rPr lang="en-US" dirty="0" smtClean="0"/>
              <a:t>1 </a:t>
            </a:r>
            <a:r>
              <a:rPr lang="en-US" dirty="0"/>
              <a:t>= </a:t>
            </a:r>
            <a:r>
              <a:rPr lang="en-US" dirty="0" smtClean="0"/>
              <a:t>3/- </a:t>
            </a:r>
          </a:p>
          <a:p>
            <a:pPr marL="109728" indent="0" algn="r">
              <a:buNone/>
            </a:pPr>
            <a:r>
              <a:rPr lang="en-US" b="1" dirty="0"/>
              <a:t>Continued…….</a:t>
            </a:r>
          </a:p>
          <a:p>
            <a:pPr marL="109728" indent="0">
              <a:buNone/>
            </a:pPr>
            <a:endParaRPr lang="en-US" dirty="0"/>
          </a:p>
          <a:p>
            <a:pPr marL="109728" indent="0">
              <a:buNone/>
            </a:pPr>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pPr algn="ctr"/>
            <a:r>
              <a:rPr lang="en-US" dirty="0" smtClean="0"/>
              <a:t>Functioning of GST</a:t>
            </a:r>
            <a:endParaRPr lang="en-US" dirty="0"/>
          </a:p>
        </p:txBody>
      </p:sp>
    </p:spTree>
    <p:extLst>
      <p:ext uri="{BB962C8B-B14F-4D97-AF65-F5344CB8AC3E}">
        <p14:creationId xmlns:p14="http://schemas.microsoft.com/office/powerpoint/2010/main" xmlns="" val="1802077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334000"/>
          </a:xfrm>
        </p:spPr>
        <p:txBody>
          <a:bodyPr>
            <a:normAutofit fontScale="70000" lnSpcReduction="20000"/>
          </a:bodyPr>
          <a:lstStyle/>
          <a:p>
            <a:endParaRPr lang="en-US" b="1" dirty="0" smtClean="0"/>
          </a:p>
          <a:p>
            <a:r>
              <a:rPr lang="en-US" b="1" dirty="0" smtClean="0"/>
              <a:t>Retailer: </a:t>
            </a:r>
            <a:r>
              <a:rPr lang="en-US" dirty="0" smtClean="0"/>
              <a:t>Similarly</a:t>
            </a:r>
            <a:r>
              <a:rPr lang="en-US" dirty="0"/>
              <a:t>, when a retailer sells the same goods after a value addition of (say) Rs. 10, he pays net </a:t>
            </a:r>
            <a:r>
              <a:rPr lang="en-US" dirty="0" smtClean="0"/>
              <a:t>CGST </a:t>
            </a:r>
            <a:r>
              <a:rPr lang="en-US" dirty="0"/>
              <a:t>of only Re.1, after setting-off Rs.15 from his gross GST of Rs. 16 </a:t>
            </a:r>
            <a:r>
              <a:rPr lang="en-US" dirty="0" smtClean="0"/>
              <a:t>and  </a:t>
            </a:r>
            <a:r>
              <a:rPr lang="en-US" dirty="0"/>
              <a:t>net SGST of only Rs. </a:t>
            </a:r>
            <a:r>
              <a:rPr lang="en-US" dirty="0" smtClean="0"/>
              <a:t>0.5, </a:t>
            </a:r>
            <a:r>
              <a:rPr lang="en-US" dirty="0"/>
              <a:t>after setting-off of Input Tax Credit of Rs. </a:t>
            </a:r>
            <a:r>
              <a:rPr lang="en-US" dirty="0" smtClean="0"/>
              <a:t>7.5</a:t>
            </a:r>
            <a:r>
              <a:rPr lang="en-US" dirty="0"/>
              <a:t>, from the gross SGST of Rs. </a:t>
            </a:r>
            <a:r>
              <a:rPr lang="en-US" dirty="0" smtClean="0"/>
              <a:t>8/- </a:t>
            </a:r>
            <a:r>
              <a:rPr lang="en-US" dirty="0"/>
              <a:t>paid to </a:t>
            </a:r>
            <a:r>
              <a:rPr lang="en-US" dirty="0" smtClean="0"/>
              <a:t>wholesaler.</a:t>
            </a:r>
            <a:endParaRPr lang="en-US" dirty="0"/>
          </a:p>
          <a:p>
            <a:pPr marL="109728" indent="0">
              <a:buNone/>
            </a:pPr>
            <a:r>
              <a:rPr lang="en-US" dirty="0"/>
              <a:t>	Gross </a:t>
            </a:r>
            <a:r>
              <a:rPr lang="en-US" dirty="0" smtClean="0"/>
              <a:t>Value:160 </a:t>
            </a:r>
            <a:r>
              <a:rPr lang="en-US" dirty="0"/>
              <a:t>on that  CGST </a:t>
            </a:r>
            <a:r>
              <a:rPr lang="en-US" dirty="0" smtClean="0"/>
              <a:t>16/- </a:t>
            </a:r>
            <a:r>
              <a:rPr lang="en-US" dirty="0"/>
              <a:t>and  SGST </a:t>
            </a:r>
            <a:r>
              <a:rPr lang="en-US" dirty="0" smtClean="0"/>
              <a:t>8/-</a:t>
            </a:r>
            <a:endParaRPr lang="en-US" dirty="0"/>
          </a:p>
          <a:p>
            <a:pPr marL="109728" indent="0">
              <a:buNone/>
            </a:pPr>
            <a:r>
              <a:rPr lang="en-US" dirty="0"/>
              <a:t>	Input Credit:         	CGST </a:t>
            </a:r>
            <a:r>
              <a:rPr lang="en-US" dirty="0" smtClean="0"/>
              <a:t>15-</a:t>
            </a:r>
            <a:r>
              <a:rPr lang="en-US" dirty="0"/>
              <a:t>/ and SGST </a:t>
            </a:r>
            <a:r>
              <a:rPr lang="en-US" dirty="0" smtClean="0"/>
              <a:t>7.5</a:t>
            </a:r>
            <a:r>
              <a:rPr lang="en-US" dirty="0"/>
              <a:t>/-</a:t>
            </a:r>
          </a:p>
          <a:p>
            <a:pPr marL="109728" indent="0">
              <a:buNone/>
            </a:pPr>
            <a:r>
              <a:rPr lang="en-US" dirty="0"/>
              <a:t>	Net Liability:  		Rs. </a:t>
            </a:r>
            <a:r>
              <a:rPr lang="en-US" dirty="0" smtClean="0"/>
              <a:t>1 </a:t>
            </a:r>
            <a:r>
              <a:rPr lang="en-US" dirty="0"/>
              <a:t>+ </a:t>
            </a:r>
            <a:r>
              <a:rPr lang="en-US" dirty="0" smtClean="0"/>
              <a:t>0.5 </a:t>
            </a:r>
            <a:r>
              <a:rPr lang="en-US" dirty="0"/>
              <a:t>= </a:t>
            </a:r>
            <a:r>
              <a:rPr lang="en-US" dirty="0" smtClean="0"/>
              <a:t>1.5/- </a:t>
            </a:r>
            <a:endParaRPr lang="en-US" dirty="0"/>
          </a:p>
          <a:p>
            <a:pPr marL="109728" indent="0">
              <a:buNone/>
            </a:pPr>
            <a:endParaRPr lang="en-US" dirty="0"/>
          </a:p>
          <a:p>
            <a:r>
              <a:rPr lang="en-US" b="1" dirty="0" smtClean="0"/>
              <a:t>Total Liability: </a:t>
            </a:r>
            <a:r>
              <a:rPr lang="en-US" dirty="0" smtClean="0"/>
              <a:t>Thus</a:t>
            </a:r>
            <a:r>
              <a:rPr lang="en-US" dirty="0"/>
              <a:t>, the manufacturer, </a:t>
            </a:r>
            <a:r>
              <a:rPr lang="en-US" dirty="0" smtClean="0"/>
              <a:t>wholesaler </a:t>
            </a:r>
            <a:r>
              <a:rPr lang="en-US" dirty="0"/>
              <a:t>and retailer have to pay only Rs. 6 (= Rs. 3+Rs. </a:t>
            </a:r>
            <a:r>
              <a:rPr lang="en-US" dirty="0" smtClean="0"/>
              <a:t>2+Rs. </a:t>
            </a:r>
            <a:r>
              <a:rPr lang="en-US" dirty="0"/>
              <a:t>1) as </a:t>
            </a:r>
            <a:r>
              <a:rPr lang="en-US" dirty="0" smtClean="0"/>
              <a:t>CGST </a:t>
            </a:r>
            <a:r>
              <a:rPr lang="en-US" dirty="0"/>
              <a:t>Rs. </a:t>
            </a:r>
            <a:r>
              <a:rPr lang="en-US" dirty="0" smtClean="0"/>
              <a:t>8 </a:t>
            </a:r>
            <a:r>
              <a:rPr lang="en-US" dirty="0"/>
              <a:t>(= Rs. </a:t>
            </a:r>
            <a:r>
              <a:rPr lang="en-US" dirty="0" smtClean="0"/>
              <a:t>6.5+Rs</a:t>
            </a:r>
            <a:r>
              <a:rPr lang="en-US" dirty="0"/>
              <a:t>. </a:t>
            </a:r>
            <a:r>
              <a:rPr lang="en-US" dirty="0" smtClean="0"/>
              <a:t>1+Rs. 0.5)  as SGST and on </a:t>
            </a:r>
            <a:r>
              <a:rPr lang="en-US" dirty="0"/>
              <a:t>the value addition along the entire value chain from the producer to the retailer, after setting-off GST paid at the earlier stages</a:t>
            </a:r>
            <a:r>
              <a:rPr lang="en-US" dirty="0" smtClean="0"/>
              <a:t>. </a:t>
            </a:r>
            <a:r>
              <a:rPr lang="en-US" dirty="0"/>
              <a:t>This is shown in the table </a:t>
            </a:r>
            <a:r>
              <a:rPr lang="en-US" dirty="0" smtClean="0"/>
              <a:t>in next slide. </a:t>
            </a:r>
            <a:r>
              <a:rPr lang="en-US" dirty="0"/>
              <a:t>The same illustration will hold in the case of final service provider as well.</a:t>
            </a:r>
          </a:p>
          <a:p>
            <a:pPr marL="365760" lvl="1" indent="0" algn="r">
              <a:buNone/>
            </a:pPr>
            <a:r>
              <a:rPr lang="en-US" b="1" dirty="0"/>
              <a:t>Continued…….</a:t>
            </a:r>
          </a:p>
          <a:p>
            <a:endParaRPr lang="en-US" dirty="0"/>
          </a:p>
        </p:txBody>
      </p:sp>
      <p:sp>
        <p:nvSpPr>
          <p:cNvPr id="3" name="Title 2"/>
          <p:cNvSpPr>
            <a:spLocks noGrp="1"/>
          </p:cNvSpPr>
          <p:nvPr>
            <p:ph type="title"/>
          </p:nvPr>
        </p:nvSpPr>
        <p:spPr>
          <a:xfrm>
            <a:off x="457200" y="274638"/>
            <a:ext cx="8229600" cy="792162"/>
          </a:xfrm>
        </p:spPr>
        <p:txBody>
          <a:bodyPr/>
          <a:lstStyle/>
          <a:p>
            <a:pPr algn="ctr"/>
            <a:r>
              <a:rPr lang="en-US" dirty="0"/>
              <a:t>Functioning of GST</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3773162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xmlns="" val="348407433"/>
              </p:ext>
            </p:extLst>
          </p:nvPr>
        </p:nvGraphicFramePr>
        <p:xfrm>
          <a:off x="457200" y="1066800"/>
          <a:ext cx="8153400" cy="5715000"/>
        </p:xfrm>
        <a:graphic>
          <a:graphicData uri="http://schemas.openxmlformats.org/drawingml/2006/table">
            <a:tbl>
              <a:tblPr/>
              <a:tblGrid>
                <a:gridCol w="662973"/>
                <a:gridCol w="583936"/>
                <a:gridCol w="554182"/>
                <a:gridCol w="900546"/>
                <a:gridCol w="623455"/>
                <a:gridCol w="554182"/>
                <a:gridCol w="762000"/>
                <a:gridCol w="623455"/>
                <a:gridCol w="554182"/>
                <a:gridCol w="645067"/>
                <a:gridCol w="927422"/>
                <a:gridCol w="762000"/>
              </a:tblGrid>
              <a:tr h="209550">
                <a:tc>
                  <a:txBody>
                    <a:bodyPr/>
                    <a:lstStyle/>
                    <a:p>
                      <a:pPr algn="l"/>
                      <a:r>
                        <a:rPr lang="en-US" dirty="0">
                          <a:solidFill>
                            <a:srgbClr val="FFFFFF"/>
                          </a:solidFill>
                          <a:effectLst/>
                        </a:rPr>
                        <a:t>Stage of </a:t>
                      </a:r>
                      <a:br>
                        <a:rPr lang="en-US" dirty="0">
                          <a:solidFill>
                            <a:srgbClr val="FFFFFF"/>
                          </a:solidFill>
                          <a:effectLst/>
                        </a:rPr>
                      </a:br>
                      <a:r>
                        <a:rPr lang="en-US" dirty="0">
                          <a:solidFill>
                            <a:srgbClr val="FFFFFF"/>
                          </a:solidFill>
                          <a:effectLst/>
                        </a:rPr>
                        <a:t>Supply Chain</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Purchase Value </a:t>
                      </a:r>
                      <a:br>
                        <a:rPr lang="en-US" dirty="0">
                          <a:solidFill>
                            <a:srgbClr val="FFFFFF"/>
                          </a:solidFill>
                          <a:effectLst/>
                        </a:rPr>
                      </a:br>
                      <a:r>
                        <a:rPr lang="en-US" dirty="0">
                          <a:solidFill>
                            <a:srgbClr val="FFFFFF"/>
                          </a:solidFill>
                          <a:effectLst/>
                        </a:rPr>
                        <a:t>Of Input</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Value </a:t>
                      </a:r>
                      <a:br>
                        <a:rPr lang="en-US" dirty="0">
                          <a:solidFill>
                            <a:srgbClr val="FFFFFF"/>
                          </a:solidFill>
                          <a:effectLst/>
                        </a:rPr>
                      </a:br>
                      <a:r>
                        <a:rPr lang="en-US" dirty="0">
                          <a:solidFill>
                            <a:srgbClr val="FFFFFF"/>
                          </a:solidFill>
                          <a:effectLst/>
                        </a:rPr>
                        <a:t>Addition</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Value at Which Supply Goods and Services Made to Next Stage</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Rate of</a:t>
                      </a:r>
                      <a:br>
                        <a:rPr lang="en-US" dirty="0">
                          <a:solidFill>
                            <a:srgbClr val="FFFFFF"/>
                          </a:solidFill>
                          <a:effectLst/>
                        </a:rPr>
                      </a:br>
                      <a:r>
                        <a:rPr lang="en-US" dirty="0" smtClean="0">
                          <a:solidFill>
                            <a:srgbClr val="FFFFFF"/>
                          </a:solidFill>
                          <a:effectLst/>
                        </a:rPr>
                        <a:t>SGST</a:t>
                      </a:r>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FFFF"/>
                          </a:solidFill>
                          <a:effectLst/>
                        </a:rPr>
                        <a:t>Rate of</a:t>
                      </a:r>
                      <a:br>
                        <a:rPr lang="en-US" dirty="0" smtClean="0">
                          <a:solidFill>
                            <a:srgbClr val="FFFFFF"/>
                          </a:solidFill>
                          <a:effectLst/>
                        </a:rPr>
                      </a:br>
                      <a:r>
                        <a:rPr lang="en-US" dirty="0" smtClean="0">
                          <a:solidFill>
                            <a:srgbClr val="FFFFFF"/>
                          </a:solidFill>
                          <a:effectLst/>
                        </a:rPr>
                        <a:t>SGST</a:t>
                      </a:r>
                    </a:p>
                    <a:p>
                      <a:pPr algn="l"/>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smtClean="0">
                          <a:solidFill>
                            <a:srgbClr val="FFFFFF"/>
                          </a:solidFill>
                          <a:effectLst/>
                        </a:rPr>
                        <a:t>CGST </a:t>
                      </a:r>
                      <a:r>
                        <a:rPr lang="en-US" dirty="0">
                          <a:solidFill>
                            <a:srgbClr val="FFFFFF"/>
                          </a:solidFill>
                          <a:effectLst/>
                        </a:rPr>
                        <a:t>on </a:t>
                      </a:r>
                      <a:br>
                        <a:rPr lang="en-US" dirty="0">
                          <a:solidFill>
                            <a:srgbClr val="FFFFFF"/>
                          </a:solidFill>
                          <a:effectLst/>
                        </a:rPr>
                      </a:br>
                      <a:r>
                        <a:rPr lang="en-US" dirty="0">
                          <a:solidFill>
                            <a:srgbClr val="FFFFFF"/>
                          </a:solidFill>
                          <a:effectLst/>
                        </a:rPr>
                        <a:t>Output</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FFFF"/>
                          </a:solidFill>
                          <a:effectLst/>
                        </a:rPr>
                        <a:t>CGST on </a:t>
                      </a:r>
                      <a:br>
                        <a:rPr lang="en-US" dirty="0" smtClean="0">
                          <a:solidFill>
                            <a:srgbClr val="FFFFFF"/>
                          </a:solidFill>
                          <a:effectLst/>
                        </a:rPr>
                      </a:br>
                      <a:r>
                        <a:rPr lang="en-US" dirty="0" smtClean="0">
                          <a:solidFill>
                            <a:srgbClr val="FFFFFF"/>
                          </a:solidFill>
                          <a:effectLst/>
                        </a:rPr>
                        <a:t>Output</a:t>
                      </a:r>
                    </a:p>
                    <a:p>
                      <a:pPr algn="l"/>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Input Tax </a:t>
                      </a:r>
                      <a:br>
                        <a:rPr lang="en-US" dirty="0">
                          <a:solidFill>
                            <a:srgbClr val="FFFFFF"/>
                          </a:solidFill>
                          <a:effectLst/>
                        </a:rPr>
                      </a:br>
                      <a:r>
                        <a:rPr lang="en-US" dirty="0" smtClean="0">
                          <a:solidFill>
                            <a:srgbClr val="FFFFFF"/>
                          </a:solidFill>
                          <a:effectLst/>
                        </a:rPr>
                        <a:t>Credit on CGST</a:t>
                      </a:r>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Input Tax </a:t>
                      </a:r>
                      <a:br>
                        <a:rPr lang="en-US" dirty="0">
                          <a:solidFill>
                            <a:srgbClr val="FFFFFF"/>
                          </a:solidFill>
                          <a:effectLst/>
                        </a:rPr>
                      </a:br>
                      <a:r>
                        <a:rPr lang="en-US" dirty="0" smtClean="0">
                          <a:solidFill>
                            <a:srgbClr val="FFFFFF"/>
                          </a:solidFill>
                          <a:effectLst/>
                        </a:rPr>
                        <a:t>Credit on SGST</a:t>
                      </a:r>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algn="l"/>
                      <a:r>
                        <a:rPr lang="en-US" dirty="0">
                          <a:solidFill>
                            <a:srgbClr val="FFFFFF"/>
                          </a:solidFill>
                          <a:effectLst/>
                        </a:rPr>
                        <a:t>Net </a:t>
                      </a:r>
                      <a:r>
                        <a:rPr lang="en-US" dirty="0" smtClean="0">
                          <a:solidFill>
                            <a:srgbClr val="FFFFFF"/>
                          </a:solidFill>
                          <a:effectLst/>
                        </a:rPr>
                        <a:t>CGST=CGST </a:t>
                      </a:r>
                      <a:r>
                        <a:rPr lang="en-US" dirty="0">
                          <a:solidFill>
                            <a:srgbClr val="FFFFFF"/>
                          </a:solidFill>
                          <a:effectLst/>
                        </a:rPr>
                        <a:t>on output-Input Tax Credit</a:t>
                      </a: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rgbClr val="FFFFFF"/>
                          </a:solidFill>
                          <a:effectLst/>
                        </a:rPr>
                        <a:t>Net SGST=SGST on output-Input Tax Credit</a:t>
                      </a:r>
                    </a:p>
                    <a:p>
                      <a:pPr algn="l"/>
                      <a:endParaRPr lang="en-US" dirty="0">
                        <a:solidFill>
                          <a:srgbClr val="FFFFFF"/>
                        </a:solidFill>
                        <a:effectLst/>
                      </a:endParaRPr>
                    </a:p>
                  </a:txBody>
                  <a:tcPr marL="38100" marR="0" marT="0" marB="0" anchor="ctr">
                    <a:lnL w="9525" cap="flat" cmpd="sng" algn="ctr">
                      <a:solidFill>
                        <a:srgbClr val="CCCCCC"/>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0DBD76"/>
                    </a:solidFill>
                  </a:tcPr>
                </a:tc>
              </a:tr>
              <a:tr h="0">
                <a:tc>
                  <a:txBody>
                    <a:bodyPr/>
                    <a:lstStyle/>
                    <a:p>
                      <a:r>
                        <a:rPr lang="en-US" dirty="0">
                          <a:solidFill>
                            <a:srgbClr val="000000"/>
                          </a:solidFill>
                          <a:effectLst/>
                        </a:rPr>
                        <a:t>Manufacturer</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100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30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130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 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13</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6.5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0</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13–10 </a:t>
                      </a:r>
                      <a:r>
                        <a:rPr lang="en-US" dirty="0">
                          <a:solidFill>
                            <a:srgbClr val="000000"/>
                          </a:solidFill>
                          <a:effectLst/>
                        </a:rPr>
                        <a:t>= 3</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6.5-0=</a:t>
                      </a:r>
                      <a:r>
                        <a:rPr lang="en-US" baseline="0" dirty="0" smtClean="0">
                          <a:solidFill>
                            <a:srgbClr val="000000"/>
                          </a:solidFill>
                          <a:effectLst/>
                        </a:rPr>
                        <a:t> 6.5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r>
                        <a:rPr lang="en-US">
                          <a:solidFill>
                            <a:srgbClr val="000000"/>
                          </a:solidFill>
                          <a:effectLst/>
                        </a:rPr>
                        <a:t>Whole Seller</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130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20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150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15</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7.5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13</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6.5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15–13 = 2</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7.5-6.5=1</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0">
                <a:tc>
                  <a:txBody>
                    <a:bodyPr/>
                    <a:lstStyle/>
                    <a:p>
                      <a:r>
                        <a:rPr lang="en-US">
                          <a:solidFill>
                            <a:srgbClr val="000000"/>
                          </a:solidFill>
                          <a:effectLst/>
                        </a:rPr>
                        <a:t>Retailer</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150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160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10%</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a:solidFill>
                            <a:srgbClr val="000000"/>
                          </a:solidFill>
                          <a:effectLst/>
                        </a:rPr>
                        <a:t>16</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8</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15</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7.5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a:solidFill>
                            <a:srgbClr val="000000"/>
                          </a:solidFill>
                          <a:effectLst/>
                        </a:rPr>
                        <a:t>16–15 = 1</a:t>
                      </a: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r>
                        <a:rPr lang="en-US" dirty="0" smtClean="0">
                          <a:solidFill>
                            <a:srgbClr val="000000"/>
                          </a:solidFill>
                          <a:effectLst/>
                        </a:rPr>
                        <a:t>8-7.5=0.5</a:t>
                      </a:r>
                      <a:endParaRPr lang="en-US" dirty="0">
                        <a:solidFill>
                          <a:srgbClr val="000000"/>
                        </a:solidFill>
                        <a:effectLst/>
                      </a:endParaRPr>
                    </a:p>
                  </a:txBody>
                  <a:tcPr marL="38100" marR="38100" marT="38100" marB="3810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bl>
          </a:graphicData>
        </a:graphic>
      </p:graphicFrame>
      <p:sp>
        <p:nvSpPr>
          <p:cNvPr id="2" name="Title 1"/>
          <p:cNvSpPr>
            <a:spLocks noGrp="1"/>
          </p:cNvSpPr>
          <p:nvPr>
            <p:ph type="title"/>
          </p:nvPr>
        </p:nvSpPr>
        <p:spPr>
          <a:xfrm>
            <a:off x="457200" y="274638"/>
            <a:ext cx="8229600" cy="487362"/>
          </a:xfrm>
        </p:spPr>
        <p:txBody>
          <a:bodyPr>
            <a:normAutofit fontScale="90000"/>
          </a:bodyPr>
          <a:lstStyle/>
          <a:p>
            <a:r>
              <a:rPr lang="en-US" dirty="0" smtClean="0"/>
              <a:t>CGST  &amp; SGST Tax Liability working</a:t>
            </a:r>
            <a:endParaRPr lang="en-US" dirty="0"/>
          </a:p>
        </p:txBody>
      </p:sp>
      <p:sp>
        <p:nvSpPr>
          <p:cNvPr id="7" name="Rectangle 2"/>
          <p:cNvSpPr>
            <a:spLocks noChangeArrowheads="1"/>
          </p:cNvSpPr>
          <p:nvPr/>
        </p:nvSpPr>
        <p:spPr bwMode="auto">
          <a:xfrm>
            <a:off x="622300" y="2239963"/>
            <a:ext cx="9144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itchFamily="34" charset="0"/>
                <a:cs typeface="Arial" pitchFamily="34" charset="0"/>
              </a:rPr>
              <a:t/>
            </a:r>
            <a:br>
              <a:rPr kumimoji="0" lang="en-US" altLang="en-US" sz="1800" b="0" i="0" u="none" strike="noStrike" cap="none" normalizeH="0" baseline="0" smtClean="0">
                <a:ln>
                  <a:noFill/>
                </a:ln>
                <a:solidFill>
                  <a:schemeClr val="tx1"/>
                </a:solidFill>
                <a:effectLst/>
                <a:latin typeface="Arial" pitchFamily="34" charset="0"/>
                <a:cs typeface="Arial" pitchFamily="34"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40797385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715000"/>
          </a:xfrm>
        </p:spPr>
        <p:txBody>
          <a:bodyPr>
            <a:noAutofit/>
          </a:bodyPr>
          <a:lstStyle/>
          <a:p>
            <a:pPr marL="109728" indent="0" algn="just">
              <a:buNone/>
            </a:pPr>
            <a:r>
              <a:rPr lang="en-US" sz="1600" dirty="0" smtClean="0">
                <a:latin typeface="Times New Roman" panose="02020603050405020304" pitchFamily="18" charset="0"/>
                <a:cs typeface="Times New Roman" panose="02020603050405020304" pitchFamily="18" charset="0"/>
              </a:rPr>
              <a:t>After </a:t>
            </a:r>
            <a:r>
              <a:rPr lang="en-US" sz="1600" dirty="0">
                <a:latin typeface="Times New Roman" panose="02020603050405020304" pitchFamily="18" charset="0"/>
                <a:cs typeface="Times New Roman" panose="02020603050405020304" pitchFamily="18" charset="0"/>
              </a:rPr>
              <a:t>introduction of GST, all the traders </a:t>
            </a:r>
            <a:r>
              <a:rPr lang="en-US" sz="1600" dirty="0" smtClean="0">
                <a:latin typeface="Times New Roman" panose="02020603050405020304" pitchFamily="18" charset="0"/>
                <a:cs typeface="Times New Roman" panose="02020603050405020304" pitchFamily="18" charset="0"/>
              </a:rPr>
              <a:t> including manufacturer will </a:t>
            </a:r>
            <a:r>
              <a:rPr lang="en-US" sz="1600" dirty="0">
                <a:latin typeface="Times New Roman" panose="02020603050405020304" pitchFamily="18" charset="0"/>
                <a:cs typeface="Times New Roman" panose="02020603050405020304" pitchFamily="18" charset="0"/>
              </a:rPr>
              <a:t>be paying both the types of taxes i.e. CGST and </a:t>
            </a:r>
            <a:r>
              <a:rPr lang="en-US" sz="1600" dirty="0" smtClean="0">
                <a:latin typeface="Times New Roman" panose="02020603050405020304" pitchFamily="18" charset="0"/>
                <a:cs typeface="Times New Roman" panose="02020603050405020304" pitchFamily="18" charset="0"/>
              </a:rPr>
              <a:t>SGST. The </a:t>
            </a:r>
            <a:r>
              <a:rPr lang="en-US" sz="1600" dirty="0">
                <a:latin typeface="Times New Roman" panose="02020603050405020304" pitchFamily="18" charset="0"/>
                <a:cs typeface="Times New Roman" panose="02020603050405020304" pitchFamily="18" charset="0"/>
              </a:rPr>
              <a:t>Central GST and the State GST would be levied simultaneously on every transaction of supply of goods and services </a:t>
            </a:r>
            <a:r>
              <a:rPr lang="en-US" sz="1600" b="1" dirty="0" smtClean="0">
                <a:latin typeface="Times New Roman" panose="02020603050405020304" pitchFamily="18" charset="0"/>
                <a:cs typeface="Times New Roman" panose="02020603050405020304" pitchFamily="18" charset="0"/>
              </a:rPr>
              <a:t>except</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the exempted goods and services, goods which are outside the purview of GST and the transactions which are below the prescribed threshold limits. Further, both would be levied on the same price or value </a:t>
            </a:r>
            <a:r>
              <a:rPr lang="en-US" sz="1600" b="1" dirty="0">
                <a:latin typeface="Times New Roman" panose="02020603050405020304" pitchFamily="18" charset="0"/>
                <a:cs typeface="Times New Roman" panose="02020603050405020304" pitchFamily="18" charset="0"/>
              </a:rPr>
              <a:t>unlike</a:t>
            </a:r>
            <a:r>
              <a:rPr lang="en-US" sz="1600" dirty="0">
                <a:latin typeface="Times New Roman" panose="02020603050405020304" pitchFamily="18" charset="0"/>
                <a:cs typeface="Times New Roman" panose="02020603050405020304" pitchFamily="18" charset="0"/>
              </a:rPr>
              <a:t> State VAT which is levied on the value of the goods inclusive of </a:t>
            </a:r>
            <a:r>
              <a:rPr lang="en-US" sz="1600" dirty="0" smtClean="0">
                <a:latin typeface="Times New Roman" panose="02020603050405020304" pitchFamily="18" charset="0"/>
                <a:cs typeface="Times New Roman" panose="02020603050405020304" pitchFamily="18" charset="0"/>
              </a:rPr>
              <a:t>CENVAT, </a:t>
            </a:r>
            <a:r>
              <a:rPr lang="en-US" sz="1600" dirty="0" err="1" smtClean="0">
                <a:latin typeface="Times New Roman" panose="02020603050405020304" pitchFamily="18" charset="0"/>
                <a:cs typeface="Times New Roman" panose="02020603050405020304" pitchFamily="18" charset="0"/>
              </a:rPr>
              <a:t>i.e</a:t>
            </a:r>
            <a:r>
              <a:rPr lang="en-US" sz="1600" dirty="0" smtClean="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CGST &amp; SGST will be charged on same </a:t>
            </a:r>
            <a:r>
              <a:rPr lang="en-US" sz="1600" dirty="0" smtClean="0">
                <a:latin typeface="Times New Roman" panose="02020603050405020304" pitchFamily="18" charset="0"/>
                <a:cs typeface="Times New Roman" panose="02020603050405020304" pitchFamily="18" charset="0"/>
              </a:rPr>
              <a:t>price</a:t>
            </a:r>
          </a:p>
          <a:p>
            <a:pPr algn="just"/>
            <a:r>
              <a:rPr lang="en-US" sz="1600" b="1" dirty="0" smtClean="0">
                <a:latin typeface="Times New Roman" panose="02020603050405020304" pitchFamily="18" charset="0"/>
                <a:cs typeface="Times New Roman" panose="02020603050405020304" pitchFamily="18" charset="0"/>
              </a:rPr>
              <a:t>Supply of Goods:</a:t>
            </a:r>
            <a:r>
              <a:rPr lang="en-US" sz="1600" dirty="0">
                <a:latin typeface="Times New Roman" panose="02020603050405020304" pitchFamily="18" charset="0"/>
                <a:cs typeface="Times New Roman" panose="02020603050405020304" pitchFamily="18" charset="0"/>
              </a:rPr>
              <a:t> Suppose </a:t>
            </a:r>
            <a:r>
              <a:rPr lang="en-US" sz="1600" dirty="0" smtClean="0">
                <a:latin typeface="Times New Roman" panose="02020603050405020304" pitchFamily="18" charset="0"/>
                <a:cs typeface="Times New Roman" panose="02020603050405020304" pitchFamily="18" charset="0"/>
              </a:rPr>
              <a:t>the </a:t>
            </a:r>
            <a:r>
              <a:rPr lang="en-US" sz="1600" dirty="0">
                <a:latin typeface="Times New Roman" panose="02020603050405020304" pitchFamily="18" charset="0"/>
                <a:cs typeface="Times New Roman" panose="02020603050405020304" pitchFamily="18" charset="0"/>
              </a:rPr>
              <a:t>rate </a:t>
            </a:r>
            <a:r>
              <a:rPr lang="en-US" sz="1600" dirty="0" smtClean="0">
                <a:latin typeface="Times New Roman" panose="02020603050405020304" pitchFamily="18" charset="0"/>
                <a:cs typeface="Times New Roman" panose="02020603050405020304" pitchFamily="18" charset="0"/>
              </a:rPr>
              <a:t>of </a:t>
            </a:r>
            <a:r>
              <a:rPr lang="en-US" sz="1600" dirty="0">
                <a:latin typeface="Times New Roman" panose="02020603050405020304" pitchFamily="18" charset="0"/>
                <a:cs typeface="Times New Roman" panose="02020603050405020304" pitchFamily="18" charset="0"/>
              </a:rPr>
              <a:t>CGST is 10% and that of SGST is 10%. When a </a:t>
            </a:r>
            <a:r>
              <a:rPr lang="en-US" sz="1600" b="1" dirty="0">
                <a:latin typeface="Times New Roman" panose="02020603050405020304" pitchFamily="18" charset="0"/>
                <a:cs typeface="Times New Roman" panose="02020603050405020304" pitchFamily="18" charset="0"/>
              </a:rPr>
              <a:t>wholesale dealer </a:t>
            </a:r>
            <a:r>
              <a:rPr lang="en-US" sz="1600" dirty="0">
                <a:latin typeface="Times New Roman" panose="02020603050405020304" pitchFamily="18" charset="0"/>
                <a:cs typeface="Times New Roman" panose="02020603050405020304" pitchFamily="18" charset="0"/>
              </a:rPr>
              <a:t>of steel in Uttar Pradesh supplies steel bars and rods to a construction </a:t>
            </a:r>
            <a:r>
              <a:rPr lang="en-US" sz="1600" dirty="0" smtClean="0">
                <a:latin typeface="Times New Roman" panose="02020603050405020304" pitchFamily="18" charset="0"/>
                <a:cs typeface="Times New Roman" panose="02020603050405020304" pitchFamily="18" charset="0"/>
              </a:rPr>
              <a:t>company, </a:t>
            </a:r>
            <a:r>
              <a:rPr lang="en-US" sz="1600" dirty="0">
                <a:latin typeface="Times New Roman" panose="02020603050405020304" pitchFamily="18" charset="0"/>
                <a:cs typeface="Times New Roman" panose="02020603050405020304" pitchFamily="18" charset="0"/>
              </a:rPr>
              <a:t>which is also located within the same State for , say Rs. 100, the dealer would charge CGST of Rs. 10 and SGST of Rs. 10 in addition to the basic price of the goods. </a:t>
            </a:r>
            <a:endParaRPr lang="en-US" sz="1600" dirty="0" smtClean="0">
              <a:latin typeface="Times New Roman" panose="02020603050405020304" pitchFamily="18" charset="0"/>
              <a:cs typeface="Times New Roman" panose="02020603050405020304" pitchFamily="18" charset="0"/>
            </a:endParaRPr>
          </a:p>
          <a:p>
            <a:pPr algn="just"/>
            <a:r>
              <a:rPr lang="en-US" sz="1600" b="1" dirty="0" smtClean="0">
                <a:latin typeface="Times New Roman" panose="02020603050405020304" pitchFamily="18" charset="0"/>
                <a:cs typeface="Times New Roman" panose="02020603050405020304" pitchFamily="18" charset="0"/>
              </a:rPr>
              <a:t>Supply </a:t>
            </a:r>
            <a:r>
              <a:rPr lang="en-US" sz="1600" b="1" dirty="0">
                <a:latin typeface="Times New Roman" panose="02020603050405020304" pitchFamily="18" charset="0"/>
                <a:cs typeface="Times New Roman" panose="02020603050405020304" pitchFamily="18" charset="0"/>
              </a:rPr>
              <a:t>of  </a:t>
            </a:r>
            <a:r>
              <a:rPr lang="en-US" sz="1600" b="1" dirty="0" smtClean="0">
                <a:latin typeface="Times New Roman" panose="02020603050405020304" pitchFamily="18" charset="0"/>
                <a:cs typeface="Times New Roman" panose="02020603050405020304" pitchFamily="18" charset="0"/>
              </a:rPr>
              <a:t>Services :</a:t>
            </a:r>
            <a:r>
              <a:rPr lang="en-US" sz="1600" dirty="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Suppose, </a:t>
            </a:r>
            <a:r>
              <a:rPr lang="en-US" sz="1600" dirty="0">
                <a:latin typeface="Times New Roman" panose="02020603050405020304" pitchFamily="18" charset="0"/>
                <a:cs typeface="Times New Roman" panose="02020603050405020304" pitchFamily="18" charset="0"/>
              </a:rPr>
              <a:t>that the rate of CGST is 10% </a:t>
            </a:r>
            <a:r>
              <a:rPr lang="en-US" sz="1600" dirty="0" smtClean="0">
                <a:latin typeface="Times New Roman" panose="02020603050405020304" pitchFamily="18" charset="0"/>
                <a:cs typeface="Times New Roman" panose="02020603050405020304" pitchFamily="18" charset="0"/>
              </a:rPr>
              <a:t> and </a:t>
            </a:r>
            <a:r>
              <a:rPr lang="en-US" sz="1600" dirty="0">
                <a:latin typeface="Times New Roman" panose="02020603050405020304" pitchFamily="18" charset="0"/>
                <a:cs typeface="Times New Roman" panose="02020603050405020304" pitchFamily="18" charset="0"/>
              </a:rPr>
              <a:t>that of SGST is 10%. When </a:t>
            </a:r>
            <a:r>
              <a:rPr lang="en-US" sz="1600" b="1" dirty="0">
                <a:latin typeface="Times New Roman" panose="02020603050405020304" pitchFamily="18" charset="0"/>
                <a:cs typeface="Times New Roman" panose="02020603050405020304" pitchFamily="18" charset="0"/>
              </a:rPr>
              <a:t>an advertising company </a:t>
            </a:r>
            <a:r>
              <a:rPr lang="en-US" sz="1600" dirty="0">
                <a:latin typeface="Times New Roman" panose="02020603050405020304" pitchFamily="18" charset="0"/>
                <a:cs typeface="Times New Roman" panose="02020603050405020304" pitchFamily="18" charset="0"/>
              </a:rPr>
              <a:t>located in Mumbai supplies advertising services, to a company manufacturing </a:t>
            </a:r>
            <a:r>
              <a:rPr lang="en-US" sz="1600" dirty="0" smtClean="0">
                <a:latin typeface="Times New Roman" panose="02020603050405020304" pitchFamily="18" charset="0"/>
                <a:cs typeface="Times New Roman" panose="02020603050405020304" pitchFamily="18" charset="0"/>
              </a:rPr>
              <a:t>soap which is  </a:t>
            </a:r>
            <a:r>
              <a:rPr lang="en-US" sz="1600" dirty="0">
                <a:latin typeface="Times New Roman" panose="02020603050405020304" pitchFamily="18" charset="0"/>
                <a:cs typeface="Times New Roman" panose="02020603050405020304" pitchFamily="18" charset="0"/>
              </a:rPr>
              <a:t>also located within the State of Maharashtra for, </a:t>
            </a:r>
            <a:r>
              <a:rPr lang="en-US" sz="1600" dirty="0" smtClean="0">
                <a:latin typeface="Times New Roman" panose="02020603050405020304" pitchFamily="18" charset="0"/>
                <a:cs typeface="Times New Roman" panose="02020603050405020304" pitchFamily="18" charset="0"/>
              </a:rPr>
              <a:t>Rs</a:t>
            </a:r>
            <a:r>
              <a:rPr lang="en-US" sz="1600" dirty="0">
                <a:latin typeface="Times New Roman" panose="02020603050405020304" pitchFamily="18" charset="0"/>
                <a:cs typeface="Times New Roman" panose="02020603050405020304" pitchFamily="18" charset="0"/>
              </a:rPr>
              <a:t>. 100, </a:t>
            </a:r>
            <a:r>
              <a:rPr lang="en-US" sz="1600" dirty="0" smtClean="0">
                <a:latin typeface="Times New Roman" panose="02020603050405020304" pitchFamily="18" charset="0"/>
                <a:cs typeface="Times New Roman" panose="02020603050405020304" pitchFamily="18" charset="0"/>
              </a:rPr>
              <a:t>then the </a:t>
            </a:r>
            <a:r>
              <a:rPr lang="en-US" sz="1600" dirty="0">
                <a:latin typeface="Times New Roman" panose="02020603050405020304" pitchFamily="18" charset="0"/>
                <a:cs typeface="Times New Roman" panose="02020603050405020304" pitchFamily="18" charset="0"/>
              </a:rPr>
              <a:t>ad company would charge CGST of Rs. 10 as well as SGST of Rs. 10 to the basic value of the </a:t>
            </a:r>
            <a:r>
              <a:rPr lang="en-US" sz="1600" dirty="0" smtClean="0">
                <a:latin typeface="Times New Roman" panose="02020603050405020304" pitchFamily="18" charset="0"/>
                <a:cs typeface="Times New Roman" panose="02020603050405020304" pitchFamily="18" charset="0"/>
              </a:rPr>
              <a:t>service.</a:t>
            </a:r>
          </a:p>
          <a:p>
            <a:pPr algn="just"/>
            <a:endParaRPr lang="en-US" sz="1600" dirty="0" smtClean="0">
              <a:latin typeface="Times New Roman" panose="02020603050405020304" pitchFamily="18" charset="0"/>
              <a:cs typeface="Times New Roman" panose="02020603050405020304" pitchFamily="18" charset="0"/>
            </a:endParaRPr>
          </a:p>
          <a:p>
            <a:pPr marL="0" indent="0" algn="just">
              <a:buNone/>
            </a:pPr>
            <a:r>
              <a:rPr lang="en-US" sz="1600" dirty="0" smtClean="0">
                <a:latin typeface="Times New Roman" panose="02020603050405020304" pitchFamily="18" charset="0"/>
                <a:cs typeface="Times New Roman" panose="02020603050405020304" pitchFamily="18" charset="0"/>
              </a:rPr>
              <a:t>In both the cases, he </a:t>
            </a:r>
            <a:r>
              <a:rPr lang="en-US" sz="1600" dirty="0">
                <a:latin typeface="Times New Roman" panose="02020603050405020304" pitchFamily="18" charset="0"/>
                <a:cs typeface="Times New Roman" panose="02020603050405020304" pitchFamily="18" charset="0"/>
              </a:rPr>
              <a:t>would be required to deposit the CGST component into a Central Government </a:t>
            </a:r>
            <a:r>
              <a:rPr lang="en-US" sz="1600" dirty="0" smtClean="0">
                <a:latin typeface="Times New Roman" panose="02020603050405020304" pitchFamily="18" charset="0"/>
                <a:cs typeface="Times New Roman" panose="02020603050405020304" pitchFamily="18" charset="0"/>
              </a:rPr>
              <a:t>account and </a:t>
            </a:r>
            <a:r>
              <a:rPr lang="en-US" sz="1600" dirty="0">
                <a:latin typeface="Times New Roman" panose="02020603050405020304" pitchFamily="18" charset="0"/>
                <a:cs typeface="Times New Roman" panose="02020603050405020304" pitchFamily="18" charset="0"/>
              </a:rPr>
              <a:t>the SGST portion into </a:t>
            </a:r>
            <a:r>
              <a:rPr lang="en-US" sz="1600" dirty="0" smtClean="0">
                <a:latin typeface="Times New Roman" panose="02020603050405020304" pitchFamily="18" charset="0"/>
                <a:cs typeface="Times New Roman" panose="02020603050405020304" pitchFamily="18" charset="0"/>
              </a:rPr>
              <a:t>concerned </a:t>
            </a:r>
            <a:r>
              <a:rPr lang="en-US" sz="1600" dirty="0">
                <a:latin typeface="Times New Roman" panose="02020603050405020304" pitchFamily="18" charset="0"/>
                <a:cs typeface="Times New Roman" panose="02020603050405020304" pitchFamily="18" charset="0"/>
              </a:rPr>
              <a:t>State Government </a:t>
            </a:r>
            <a:r>
              <a:rPr lang="en-US" sz="1600" dirty="0" smtClean="0">
                <a:latin typeface="Times New Roman" panose="02020603050405020304" pitchFamily="18" charset="0"/>
                <a:cs typeface="Times New Roman" panose="02020603050405020304" pitchFamily="18" charset="0"/>
              </a:rPr>
              <a:t>account.  He need </a:t>
            </a:r>
            <a:r>
              <a:rPr lang="en-US" sz="1600" dirty="0">
                <a:latin typeface="Times New Roman" panose="02020603050405020304" pitchFamily="18" charset="0"/>
                <a:cs typeface="Times New Roman" panose="02020603050405020304" pitchFamily="18" charset="0"/>
              </a:rPr>
              <a:t>not actually pay </a:t>
            </a:r>
            <a:r>
              <a:rPr lang="en-US" sz="1600" dirty="0" smtClean="0">
                <a:latin typeface="Times New Roman" panose="02020603050405020304" pitchFamily="18" charset="0"/>
                <a:cs typeface="Times New Roman" panose="02020603050405020304" pitchFamily="18" charset="0"/>
              </a:rPr>
              <a:t>duty in cash, </a:t>
            </a:r>
            <a:r>
              <a:rPr lang="en-US" sz="1600" dirty="0">
                <a:latin typeface="Times New Roman" panose="02020603050405020304" pitchFamily="18" charset="0"/>
                <a:cs typeface="Times New Roman" panose="02020603050405020304" pitchFamily="18" charset="0"/>
              </a:rPr>
              <a:t>as he would be entitled to set-off this liability against the CGST or SGST paid on his purchases (say, inputs). </a:t>
            </a:r>
            <a:r>
              <a:rPr lang="en-US" sz="1600" dirty="0" smtClean="0">
                <a:latin typeface="Times New Roman" panose="02020603050405020304" pitchFamily="18" charset="0"/>
                <a:cs typeface="Times New Roman" panose="02020603050405020304" pitchFamily="18" charset="0"/>
              </a:rPr>
              <a:t>But </a:t>
            </a:r>
            <a:r>
              <a:rPr lang="en-US" sz="1600" dirty="0">
                <a:latin typeface="Times New Roman" panose="02020603050405020304" pitchFamily="18" charset="0"/>
                <a:cs typeface="Times New Roman" panose="02020603050405020304" pitchFamily="18" charset="0"/>
              </a:rPr>
              <a:t>for paying CGST he would be allowed to use only the credit of </a:t>
            </a:r>
            <a:r>
              <a:rPr lang="en-US" sz="1600" dirty="0" smtClean="0">
                <a:latin typeface="Times New Roman" panose="02020603050405020304" pitchFamily="18" charset="0"/>
                <a:cs typeface="Times New Roman" panose="02020603050405020304" pitchFamily="18" charset="0"/>
              </a:rPr>
              <a:t>CGST &amp; SGST paid </a:t>
            </a:r>
            <a:r>
              <a:rPr lang="en-US" sz="1600" dirty="0">
                <a:latin typeface="Times New Roman" panose="02020603050405020304" pitchFamily="18" charset="0"/>
                <a:cs typeface="Times New Roman" panose="02020603050405020304" pitchFamily="18" charset="0"/>
              </a:rPr>
              <a:t>on his </a:t>
            </a:r>
            <a:r>
              <a:rPr lang="en-US" sz="1600" dirty="0" smtClean="0">
                <a:latin typeface="Times New Roman" panose="02020603050405020304" pitchFamily="18" charset="0"/>
                <a:cs typeface="Times New Roman" panose="02020603050405020304" pitchFamily="18" charset="0"/>
              </a:rPr>
              <a:t>purchases respectively. </a:t>
            </a:r>
            <a:r>
              <a:rPr lang="en-US" sz="1600" dirty="0">
                <a:latin typeface="Times New Roman" panose="02020603050405020304" pitchFamily="18" charset="0"/>
                <a:cs typeface="Times New Roman" panose="02020603050405020304" pitchFamily="18" charset="0"/>
              </a:rPr>
              <a:t>In other words, CGST credit cannot, in general, be used for payment of SGST. Nor can SGST credit be used for payment </a:t>
            </a:r>
            <a:r>
              <a:rPr lang="en-US" sz="1600" dirty="0" smtClean="0">
                <a:latin typeface="Times New Roman" panose="02020603050405020304" pitchFamily="18" charset="0"/>
                <a:cs typeface="Times New Roman" panose="02020603050405020304" pitchFamily="18" charset="0"/>
              </a:rPr>
              <a:t>of CGST</a:t>
            </a:r>
            <a:r>
              <a:rPr lang="en-US" sz="1600" dirty="0">
                <a:latin typeface="Times New Roman" panose="02020603050405020304" pitchFamily="18" charset="0"/>
                <a:cs typeface="Times New Roman" panose="02020603050405020304" pitchFamily="18" charset="0"/>
              </a:rPr>
              <a:t>.</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r>
            <a:br>
              <a:rPr lang="en-US" sz="1600" dirty="0">
                <a:latin typeface="Times New Roman" panose="02020603050405020304" pitchFamily="18" charset="0"/>
                <a:cs typeface="Times New Roman" panose="02020603050405020304" pitchFamily="18" charset="0"/>
              </a:rPr>
            </a:br>
            <a:endParaRPr lang="en-US" sz="16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639762"/>
          </a:xfrm>
        </p:spPr>
        <p:txBody>
          <a:bodyPr>
            <a:normAutofit fontScale="90000"/>
          </a:bodyPr>
          <a:lstStyle/>
          <a:p>
            <a:pPr algn="ctr"/>
            <a:r>
              <a:rPr lang="en-US" dirty="0" smtClean="0"/>
              <a:t>Mechanism of Dual </a:t>
            </a:r>
            <a:r>
              <a:rPr lang="en-US" dirty="0"/>
              <a:t>T</a:t>
            </a:r>
            <a:r>
              <a:rPr lang="en-US" dirty="0" smtClean="0"/>
              <a:t>axation</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2714116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458200" cy="5334000"/>
          </a:xfrm>
        </p:spPr>
        <p:txBody>
          <a:bodyPr>
            <a:noAutofit/>
          </a:bodyPr>
          <a:lstStyle/>
          <a:p>
            <a:pPr algn="just"/>
            <a:r>
              <a:rPr lang="en-US" sz="1700" dirty="0" smtClean="0"/>
              <a:t>With </a:t>
            </a:r>
            <a:r>
              <a:rPr lang="en-US" sz="1700" dirty="0"/>
              <a:t>Constitutional Amendments, both CGST and SGST will be levied on import of goods and services into the country. </a:t>
            </a:r>
            <a:endParaRPr lang="en-US" sz="1700" dirty="0" smtClean="0"/>
          </a:p>
          <a:p>
            <a:pPr algn="just"/>
            <a:r>
              <a:rPr lang="en-US" sz="1700" dirty="0" smtClean="0"/>
              <a:t>The </a:t>
            </a:r>
            <a:r>
              <a:rPr lang="en-US" sz="1700" dirty="0"/>
              <a:t>incidence of tax will follow the destination </a:t>
            </a:r>
            <a:r>
              <a:rPr lang="en-US" sz="1700" dirty="0" smtClean="0"/>
              <a:t>principle(</a:t>
            </a:r>
            <a:r>
              <a:rPr lang="en-US" sz="1700" dirty="0"/>
              <a:t>Place of supply </a:t>
            </a:r>
            <a:r>
              <a:rPr lang="en-US" sz="1700" dirty="0" smtClean="0"/>
              <a:t>rules).</a:t>
            </a:r>
          </a:p>
          <a:p>
            <a:pPr algn="just"/>
            <a:r>
              <a:rPr lang="en-US" sz="1700" dirty="0" smtClean="0"/>
              <a:t>Tax </a:t>
            </a:r>
            <a:r>
              <a:rPr lang="en-US" sz="1700" dirty="0"/>
              <a:t>revenue in case of SGST will accrue to the State where the </a:t>
            </a:r>
            <a:r>
              <a:rPr lang="en-US" sz="1700" dirty="0" smtClean="0"/>
              <a:t>imported </a:t>
            </a:r>
            <a:r>
              <a:rPr lang="en-US" sz="1700" dirty="0"/>
              <a:t>goods and services are </a:t>
            </a:r>
            <a:r>
              <a:rPr lang="en-US" sz="1700" dirty="0" smtClean="0"/>
              <a:t>consumed.</a:t>
            </a:r>
          </a:p>
          <a:p>
            <a:pPr algn="just"/>
            <a:r>
              <a:rPr lang="en-US" sz="1700" dirty="0" smtClean="0"/>
              <a:t>Full </a:t>
            </a:r>
            <a:r>
              <a:rPr lang="en-US" sz="1700" dirty="0"/>
              <a:t>and complete set-off will be available on the GST paid on import on goods and </a:t>
            </a:r>
            <a:r>
              <a:rPr lang="en-US" sz="1700" dirty="0" smtClean="0"/>
              <a:t>services.</a:t>
            </a:r>
          </a:p>
          <a:p>
            <a:pPr algn="just"/>
            <a:r>
              <a:rPr lang="en-US" sz="1700" dirty="0"/>
              <a:t>Thus, import of goods will attract BCD and IGST. It may be noted </a:t>
            </a:r>
            <a:r>
              <a:rPr lang="en-US" sz="1700" dirty="0" smtClean="0"/>
              <a:t>that import </a:t>
            </a:r>
            <a:r>
              <a:rPr lang="en-US" sz="1700" dirty="0"/>
              <a:t>of services, as against service tax at present, in GST regime, will attract IGST.</a:t>
            </a:r>
            <a:endParaRPr lang="en-US" sz="1700" dirty="0" smtClean="0"/>
          </a:p>
          <a:p>
            <a:pPr algn="just"/>
            <a:r>
              <a:rPr lang="en-US" sz="1700" dirty="0" smtClean="0"/>
              <a:t>Basic </a:t>
            </a:r>
            <a:r>
              <a:rPr lang="en-US" sz="1700" dirty="0"/>
              <a:t>Custom Duty will continue to there under GST system. However, the additional custom duty in lieu of CVD /Excise and the Special Additional Duty (SAD) in lieu of sales tax/VAT will be subsumed in the import GST</a:t>
            </a:r>
            <a:r>
              <a:rPr lang="en-US" sz="1700" dirty="0" smtClean="0"/>
              <a:t>.</a:t>
            </a:r>
          </a:p>
          <a:p>
            <a:pPr algn="just"/>
            <a:r>
              <a:rPr lang="en-US" sz="1700" dirty="0" smtClean="0"/>
              <a:t>The </a:t>
            </a:r>
            <a:r>
              <a:rPr lang="en-US" sz="1700" dirty="0"/>
              <a:t>import of services will be subject to Central GST and State GST on a reverse charge mechanism. In other words, the GST will be payable by the Importer on a self declaration basis</a:t>
            </a:r>
            <a:r>
              <a:rPr lang="en-US" sz="1700" dirty="0" smtClean="0"/>
              <a:t>.</a:t>
            </a:r>
          </a:p>
        </p:txBody>
      </p:sp>
      <p:sp>
        <p:nvSpPr>
          <p:cNvPr id="2" name="Title 1"/>
          <p:cNvSpPr>
            <a:spLocks noGrp="1"/>
          </p:cNvSpPr>
          <p:nvPr>
            <p:ph type="title"/>
          </p:nvPr>
        </p:nvSpPr>
        <p:spPr>
          <a:xfrm>
            <a:off x="457200" y="274638"/>
            <a:ext cx="8305800" cy="792162"/>
          </a:xfrm>
        </p:spPr>
        <p:txBody>
          <a:bodyPr>
            <a:normAutofit fontScale="90000"/>
          </a:bodyPr>
          <a:lstStyle/>
          <a:p>
            <a:pPr algn="ctr"/>
            <a:r>
              <a:rPr lang="en-US" dirty="0" smtClean="0"/>
              <a:t/>
            </a:r>
            <a:br>
              <a:rPr lang="en-US" dirty="0" smtClean="0"/>
            </a:br>
            <a:r>
              <a:rPr lang="en-US" dirty="0" smtClean="0"/>
              <a:t>GST on Import of Goods and services</a:t>
            </a:r>
            <a:br>
              <a:rPr lang="en-US" dirty="0" smtClean="0"/>
            </a:b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6440709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280988" indent="-280988" algn="just"/>
            <a:r>
              <a:rPr lang="en-US" dirty="0">
                <a:latin typeface="Times New Roman" panose="02020603050405020304" pitchFamily="18" charset="0"/>
                <a:cs typeface="Times New Roman" panose="02020603050405020304" pitchFamily="18" charset="0"/>
              </a:rPr>
              <a:t>It will cover all types of person carrying on business activities, i.e. manufacturer, job-worker, trader, importer, exporter, all types of service providers, etc.</a:t>
            </a:r>
          </a:p>
          <a:p>
            <a:pPr marL="280988" indent="-280988" algn="just"/>
            <a:r>
              <a:rPr lang="en-US" dirty="0">
                <a:latin typeface="Times New Roman" panose="02020603050405020304" pitchFamily="18" charset="0"/>
                <a:cs typeface="Times New Roman" panose="02020603050405020304" pitchFamily="18" charset="0"/>
              </a:rPr>
              <a:t>If a company is having four branches in four different states, all the four branches will be considered as </a:t>
            </a:r>
            <a:r>
              <a:rPr lang="en-US" dirty="0" smtClean="0">
                <a:latin typeface="Times New Roman" panose="02020603050405020304" pitchFamily="18" charset="0"/>
                <a:cs typeface="Times New Roman" panose="02020603050405020304" pitchFamily="18" charset="0"/>
              </a:rPr>
              <a:t>TP (Taxable person)  </a:t>
            </a:r>
            <a:r>
              <a:rPr lang="en-US" dirty="0">
                <a:latin typeface="Times New Roman" panose="02020603050405020304" pitchFamily="18" charset="0"/>
                <a:cs typeface="Times New Roman" panose="02020603050405020304" pitchFamily="18" charset="0"/>
              </a:rPr>
              <a:t>under each jurisdiction of SGs. </a:t>
            </a:r>
          </a:p>
          <a:p>
            <a:pPr marL="280988" indent="-280988" algn="just"/>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dealer must get registered under CGST as it will make him entitle to claim ITC of CGST thereby attracting buyers under </a:t>
            </a:r>
            <a:r>
              <a:rPr lang="en-US" dirty="0" smtClean="0">
                <a:latin typeface="Times New Roman" panose="02020603050405020304" pitchFamily="18" charset="0"/>
                <a:cs typeface="Times New Roman" panose="02020603050405020304" pitchFamily="18" charset="0"/>
              </a:rPr>
              <a:t>B2B (Business to Business) </a:t>
            </a:r>
            <a:r>
              <a:rPr lang="en-US" dirty="0">
                <a:latin typeface="Times New Roman" panose="02020603050405020304" pitchFamily="18" charset="0"/>
                <a:cs typeface="Times New Roman" panose="02020603050405020304" pitchFamily="18" charset="0"/>
              </a:rPr>
              <a:t>transactions.</a:t>
            </a:r>
          </a:p>
          <a:p>
            <a:pPr marL="280988" indent="-280988" algn="just"/>
            <a:r>
              <a:rPr lang="en-US" dirty="0">
                <a:latin typeface="Times New Roman" panose="02020603050405020304" pitchFamily="18" charset="0"/>
                <a:cs typeface="Times New Roman" panose="02020603050405020304" pitchFamily="18" charset="0"/>
              </a:rPr>
              <a:t>Importers have to register under both CGST and SGST as well</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pPr algn="ctr"/>
            <a:r>
              <a:rPr lang="en-US" dirty="0" smtClean="0"/>
              <a:t>Taxable Person</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011945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200" dirty="0" smtClean="0"/>
              <a:t>GST on export would </a:t>
            </a:r>
            <a:r>
              <a:rPr lang="en-US" sz="2200" dirty="0"/>
              <a:t>be zero </a:t>
            </a:r>
            <a:r>
              <a:rPr lang="en-US" sz="2200" dirty="0" smtClean="0"/>
              <a:t>rated.</a:t>
            </a:r>
          </a:p>
          <a:p>
            <a:pPr algn="just"/>
            <a:r>
              <a:rPr lang="en-US" sz="2200" dirty="0" smtClean="0"/>
              <a:t>Similar </a:t>
            </a:r>
            <a:r>
              <a:rPr lang="en-US" sz="2200" dirty="0"/>
              <a:t>benefits may be given to Special Economic Zones (in processing zones only</a:t>
            </a:r>
            <a:r>
              <a:rPr lang="en-US" sz="2200" dirty="0" smtClean="0"/>
              <a:t>).</a:t>
            </a:r>
          </a:p>
          <a:p>
            <a:pPr algn="just"/>
            <a:r>
              <a:rPr lang="en-US" sz="2200" dirty="0" smtClean="0"/>
              <a:t>No </a:t>
            </a:r>
            <a:r>
              <a:rPr lang="en-US" sz="2200" dirty="0"/>
              <a:t>benefit to the sales from an SEZ to Domestic Tariff Area (</a:t>
            </a:r>
            <a:r>
              <a:rPr lang="en-US" sz="2200" dirty="0" smtClean="0"/>
              <a:t>DTA).</a:t>
            </a:r>
          </a:p>
          <a:p>
            <a:pPr algn="just"/>
            <a:r>
              <a:rPr lang="en-US" sz="2400" dirty="0"/>
              <a:t>GST paid by </a:t>
            </a:r>
            <a:r>
              <a:rPr lang="en-US" sz="2400" dirty="0" smtClean="0"/>
              <a:t>Exporter </a:t>
            </a:r>
            <a:r>
              <a:rPr lang="en-US" sz="2400" dirty="0"/>
              <a:t>on the procurement of goods and services will be refunded.</a:t>
            </a:r>
            <a:endParaRPr lang="en-US" sz="2200" dirty="0"/>
          </a:p>
          <a:p>
            <a:pPr marL="457200" indent="-457200" algn="just">
              <a:buNone/>
            </a:pPr>
            <a:endParaRPr lang="en-US" dirty="0"/>
          </a:p>
          <a:p>
            <a:pPr algn="just"/>
            <a:endParaRPr lang="en-US" dirty="0"/>
          </a:p>
        </p:txBody>
      </p:sp>
      <p:sp>
        <p:nvSpPr>
          <p:cNvPr id="2" name="Title 1"/>
          <p:cNvSpPr>
            <a:spLocks noGrp="1"/>
          </p:cNvSpPr>
          <p:nvPr>
            <p:ph type="title"/>
          </p:nvPr>
        </p:nvSpPr>
        <p:spPr/>
        <p:txBody>
          <a:bodyPr>
            <a:normAutofit fontScale="90000"/>
          </a:bodyPr>
          <a:lstStyle/>
          <a:p>
            <a:pPr algn="ctr"/>
            <a:r>
              <a:rPr lang="en-US" sz="4400" dirty="0"/>
              <a:t>GST on </a:t>
            </a:r>
            <a:r>
              <a:rPr lang="en-US" sz="4400" dirty="0" smtClean="0"/>
              <a:t>Export of Goods and Services</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4988575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400" dirty="0">
                <a:latin typeface="Times New Roman" panose="02020603050405020304" pitchFamily="18" charset="0"/>
                <a:cs typeface="Times New Roman" panose="02020603050405020304" pitchFamily="18" charset="0"/>
              </a:rPr>
              <a:t>Each taxpayer would be allotted a </a:t>
            </a:r>
            <a:r>
              <a:rPr lang="en-US" sz="2400" dirty="0" smtClean="0">
                <a:latin typeface="Times New Roman" panose="02020603050405020304" pitchFamily="18" charset="0"/>
                <a:cs typeface="Times New Roman" panose="02020603050405020304" pitchFamily="18" charset="0"/>
              </a:rPr>
              <a:t>PAN linked </a:t>
            </a:r>
            <a:r>
              <a:rPr lang="en-US" sz="2400" dirty="0">
                <a:latin typeface="Times New Roman" panose="02020603050405020304" pitchFamily="18" charset="0"/>
                <a:cs typeface="Times New Roman" panose="02020603050405020304" pitchFamily="18" charset="0"/>
              </a:rPr>
              <a:t>taxpayer identification number with a total of 13/15 digits. </a:t>
            </a:r>
            <a:endParaRPr lang="en-US" sz="2400" dirty="0" smtClean="0">
              <a:latin typeface="Times New Roman" panose="02020603050405020304" pitchFamily="18" charset="0"/>
              <a:cs typeface="Times New Roman" panose="02020603050405020304" pitchFamily="18" charset="0"/>
            </a:endParaRPr>
          </a:p>
          <a:p>
            <a:pPr algn="just"/>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cs typeface="Times New Roman" panose="02020603050405020304" pitchFamily="18" charset="0"/>
              </a:rPr>
              <a:t>would bring the GST PAN-linked system in line with the prevailing PAN-based system for Income tax facilitating data exchange and taxpayer compliance</a:t>
            </a:r>
            <a:r>
              <a:rPr lang="en-US" sz="2400" dirty="0" smtClean="0">
                <a:latin typeface="Times New Roman" panose="02020603050405020304" pitchFamily="18" charset="0"/>
                <a:cs typeface="Times New Roman" panose="02020603050405020304" pitchFamily="18" charset="0"/>
              </a:rPr>
              <a:t>.</a:t>
            </a:r>
          </a:p>
          <a:p>
            <a:pPr marL="109728" indent="0" algn="just">
              <a:buNone/>
            </a:pP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exact design would be worked out in consultation with the Income-Tax Department.</a:t>
            </a:r>
          </a:p>
        </p:txBody>
      </p:sp>
      <p:sp>
        <p:nvSpPr>
          <p:cNvPr id="2" name="Title 1"/>
          <p:cNvSpPr>
            <a:spLocks noGrp="1"/>
          </p:cNvSpPr>
          <p:nvPr>
            <p:ph type="title"/>
          </p:nvPr>
        </p:nvSpPr>
        <p:spPr/>
        <p:txBody>
          <a:bodyPr/>
          <a:lstStyle/>
          <a:p>
            <a:pPr algn="ctr"/>
            <a:r>
              <a:rPr lang="en-US" b="1" dirty="0"/>
              <a:t>Registration under GST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359862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fontScale="70000" lnSpcReduction="20000"/>
          </a:bodyPr>
          <a:lstStyle/>
          <a:p>
            <a:pPr algn="just"/>
            <a:r>
              <a:rPr lang="en-US" dirty="0" smtClean="0">
                <a:latin typeface="Times New Roman" panose="02020603050405020304" pitchFamily="18" charset="0"/>
                <a:cs typeface="Times New Roman" panose="02020603050405020304" pitchFamily="18" charset="0"/>
              </a:rPr>
              <a:t>GST </a:t>
            </a:r>
            <a:r>
              <a:rPr lang="en-US" dirty="0">
                <a:latin typeface="Times New Roman" panose="02020603050405020304" pitchFamily="18" charset="0"/>
                <a:cs typeface="Times New Roman" panose="02020603050405020304" pitchFamily="18" charset="0"/>
              </a:rPr>
              <a:t>is a tax on goods and services with comprehensive and continuous chain of </a:t>
            </a:r>
            <a:r>
              <a:rPr lang="en-US" dirty="0" smtClean="0">
                <a:latin typeface="Times New Roman" panose="02020603050405020304" pitchFamily="18" charset="0"/>
                <a:cs typeface="Times New Roman" panose="02020603050405020304" pitchFamily="18" charset="0"/>
              </a:rPr>
              <a:t>setoff  benefits </a:t>
            </a:r>
            <a:r>
              <a:rPr lang="en-US" dirty="0">
                <a:latin typeface="Times New Roman" panose="02020603050405020304" pitchFamily="18" charset="0"/>
                <a:cs typeface="Times New Roman" panose="02020603050405020304" pitchFamily="18" charset="0"/>
              </a:rPr>
              <a:t>from the Producer’s point </a:t>
            </a:r>
            <a:r>
              <a:rPr lang="en-US" dirty="0" smtClean="0">
                <a:latin typeface="Times New Roman" panose="02020603050405020304" pitchFamily="18" charset="0"/>
                <a:cs typeface="Times New Roman" panose="02020603050405020304" pitchFamily="18" charset="0"/>
              </a:rPr>
              <a:t>and Service </a:t>
            </a:r>
            <a:r>
              <a:rPr lang="en-US" dirty="0">
                <a:latin typeface="Times New Roman" panose="02020603050405020304" pitchFamily="18" charset="0"/>
                <a:cs typeface="Times New Roman" panose="02020603050405020304" pitchFamily="18" charset="0"/>
              </a:rPr>
              <a:t>provider’s point </a:t>
            </a:r>
            <a:r>
              <a:rPr lang="en-US" dirty="0" smtClean="0">
                <a:latin typeface="Times New Roman" panose="02020603050405020304" pitchFamily="18" charset="0"/>
                <a:cs typeface="Times New Roman" panose="02020603050405020304" pitchFamily="18" charset="0"/>
              </a:rPr>
              <a:t>up to </a:t>
            </a:r>
            <a:r>
              <a:rPr lang="en-US" dirty="0">
                <a:latin typeface="Times New Roman" panose="02020603050405020304" pitchFamily="18" charset="0"/>
                <a:cs typeface="Times New Roman" panose="02020603050405020304" pitchFamily="18" charset="0"/>
              </a:rPr>
              <a:t>the retailer level</a:t>
            </a:r>
            <a:r>
              <a:rPr lang="en-US" dirty="0" smtClean="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GST is expected be levied only at the destination point, and not at various points (from manufacturing to retail outlets). It is essentially a tax only on value addition at each stage and a supplier at </a:t>
            </a:r>
            <a:r>
              <a:rPr lang="en-US" dirty="0" smtClean="0">
                <a:latin typeface="Times New Roman" panose="02020603050405020304" pitchFamily="18" charset="0"/>
                <a:cs typeface="Times New Roman" panose="02020603050405020304" pitchFamily="18" charset="0"/>
              </a:rPr>
              <a:t>each  stage </a:t>
            </a:r>
            <a:r>
              <a:rPr lang="en-US" dirty="0">
                <a:latin typeface="Times New Roman" panose="02020603050405020304" pitchFamily="18" charset="0"/>
                <a:cs typeface="Times New Roman" panose="02020603050405020304" pitchFamily="18" charset="0"/>
              </a:rPr>
              <a:t>is permitted to </a:t>
            </a:r>
            <a:r>
              <a:rPr lang="en-US" dirty="0" smtClean="0">
                <a:latin typeface="Times New Roman" panose="02020603050405020304" pitchFamily="18" charset="0"/>
                <a:cs typeface="Times New Roman" panose="02020603050405020304" pitchFamily="18" charset="0"/>
              </a:rPr>
              <a:t>setoff through </a:t>
            </a:r>
            <a:r>
              <a:rPr lang="en-US" dirty="0">
                <a:latin typeface="Times New Roman" panose="02020603050405020304" pitchFamily="18" charset="0"/>
                <a:cs typeface="Times New Roman" panose="02020603050405020304" pitchFamily="18" charset="0"/>
              </a:rPr>
              <a:t>a tax credit </a:t>
            </a:r>
            <a:r>
              <a:rPr lang="en-US" dirty="0" smtClean="0">
                <a:latin typeface="Times New Roman" panose="02020603050405020304" pitchFamily="18" charset="0"/>
                <a:cs typeface="Times New Roman" panose="02020603050405020304" pitchFamily="18" charset="0"/>
              </a:rPr>
              <a:t>mechanism</a:t>
            </a:r>
            <a:r>
              <a:rPr lang="en-US" dirty="0">
                <a:latin typeface="Times New Roman" panose="02020603050405020304" pitchFamily="18" charset="0"/>
                <a:cs typeface="Times New Roman" panose="02020603050405020304" pitchFamily="18" charset="0"/>
              </a:rPr>
              <a:t> which would eliminate the burden of all cascading effects, including the burden of CENVAT and service </a:t>
            </a:r>
            <a:r>
              <a:rPr lang="en-US" dirty="0" smtClean="0">
                <a:latin typeface="Times New Roman" panose="02020603050405020304" pitchFamily="18" charset="0"/>
                <a:cs typeface="Times New Roman" panose="02020603050405020304" pitchFamily="18" charset="0"/>
              </a:rPr>
              <a:t>tax.</a:t>
            </a:r>
          </a:p>
          <a:p>
            <a:pPr algn="just"/>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Under GST structure, all different stages of production and distribution can be interpreted as a mere tax pass through and the tax  essentially sticks on final consumption within the taxing </a:t>
            </a:r>
            <a:r>
              <a:rPr lang="en-US" dirty="0" smtClean="0">
                <a:latin typeface="Times New Roman" panose="02020603050405020304" pitchFamily="18" charset="0"/>
                <a:cs typeface="Times New Roman" panose="02020603050405020304" pitchFamily="18" charset="0"/>
              </a:rPr>
              <a:t>jurisdiction.</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Currently</a:t>
            </a:r>
            <a:r>
              <a:rPr lang="en-US" dirty="0">
                <a:latin typeface="Times New Roman" panose="02020603050405020304" pitchFamily="18" charset="0"/>
                <a:cs typeface="Times New Roman" panose="02020603050405020304" pitchFamily="18" charset="0"/>
              </a:rPr>
              <a:t>, a manufacturer needs to pay tax when a finished product moves out from the factory, and it is again taxed at the retail outlet when sold. The taxes are  levied at the multiple stages such as CENVAT, Central sales tax, State Sales Tax, Octroi, etc. will be replaced by GST to be introduced at Central and State level.</a:t>
            </a:r>
          </a:p>
          <a:p>
            <a:pPr marL="109728" indent="0" algn="just">
              <a:buNone/>
            </a:pPr>
            <a:endParaRPr lang="en-US" dirty="0">
              <a:latin typeface="Times New Roman" panose="02020603050405020304" pitchFamily="18" charset="0"/>
              <a:cs typeface="Times New Roman" panose="02020603050405020304" pitchFamily="18" charset="0"/>
            </a:endParaRPr>
          </a:p>
          <a:p>
            <a:pPr marL="0" indent="0" algn="r">
              <a:buNone/>
            </a:pPr>
            <a:r>
              <a:rPr lang="en-US" dirty="0" smtClean="0">
                <a:latin typeface="Times New Roman" panose="02020603050405020304" pitchFamily="18" charset="0"/>
                <a:cs typeface="Times New Roman" panose="02020603050405020304" pitchFamily="18" charset="0"/>
              </a:rPr>
              <a:t>Continued…….</a:t>
            </a:r>
          </a:p>
          <a:p>
            <a:pPr algn="just"/>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715962"/>
          </a:xfrm>
        </p:spPr>
        <p:txBody>
          <a:bodyPr>
            <a:normAutofit fontScale="90000"/>
          </a:bodyPr>
          <a:lstStyle/>
          <a:p>
            <a:pPr algn="ctr"/>
            <a:r>
              <a:rPr lang="en-US" b="1" dirty="0" smtClean="0"/>
              <a:t>Concept of GST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5967120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latin typeface="Times New Roman" panose="02020603050405020304" pitchFamily="18" charset="0"/>
                <a:cs typeface="Times New Roman" panose="02020603050405020304" pitchFamily="18" charset="0"/>
              </a:rPr>
              <a:t>The taxpayer would need to submit periodical returns to both the Central GST authority and to the </a:t>
            </a:r>
            <a:r>
              <a:rPr lang="en-US" dirty="0" smtClean="0">
                <a:latin typeface="Times New Roman" panose="02020603050405020304" pitchFamily="18" charset="0"/>
                <a:cs typeface="Times New Roman" panose="02020603050405020304" pitchFamily="18" charset="0"/>
              </a:rPr>
              <a:t>concerned </a:t>
            </a:r>
            <a:r>
              <a:rPr lang="en-US" dirty="0">
                <a:latin typeface="Times New Roman" panose="02020603050405020304" pitchFamily="18" charset="0"/>
                <a:cs typeface="Times New Roman" panose="02020603050405020304" pitchFamily="18" charset="0"/>
              </a:rPr>
              <a:t>State GST </a:t>
            </a:r>
            <a:r>
              <a:rPr lang="en-US" dirty="0" smtClean="0">
                <a:latin typeface="Times New Roman" panose="02020603050405020304" pitchFamily="18" charset="0"/>
                <a:cs typeface="Times New Roman" panose="02020603050405020304" pitchFamily="18" charset="0"/>
              </a:rPr>
              <a:t>authorities</a:t>
            </a:r>
            <a:r>
              <a:rPr lang="en-US" b="1" dirty="0" smtClean="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ITC credit can also be verified on the basis of the returns filed and revenues reconciled against </a:t>
            </a:r>
            <a:r>
              <a:rPr lang="en-US" dirty="0" smtClean="0">
                <a:latin typeface="Times New Roman" panose="02020603050405020304" pitchFamily="18" charset="0"/>
                <a:cs typeface="Times New Roman" panose="02020603050405020304" pitchFamily="18" charset="0"/>
              </a:rPr>
              <a:t>Challan </a:t>
            </a:r>
            <a:r>
              <a:rPr lang="en-US" dirty="0">
                <a:latin typeface="Times New Roman" panose="02020603050405020304" pitchFamily="18" charset="0"/>
                <a:cs typeface="Times New Roman" panose="02020603050405020304" pitchFamily="18" charset="0"/>
              </a:rPr>
              <a:t>data from banks.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Common </a:t>
            </a:r>
            <a:r>
              <a:rPr lang="en-US" dirty="0">
                <a:latin typeface="Times New Roman" panose="02020603050405020304" pitchFamily="18" charset="0"/>
                <a:cs typeface="Times New Roman" panose="02020603050405020304" pitchFamily="18" charset="0"/>
              </a:rPr>
              <a:t>standardized return for all taxes (with different account heads for CGST, SGST, IGST) </a:t>
            </a:r>
            <a:r>
              <a:rPr lang="en-US" dirty="0" smtClean="0">
                <a:latin typeface="Times New Roman" panose="02020603050405020304" pitchFamily="18" charset="0"/>
                <a:cs typeface="Times New Roman" panose="02020603050405020304" pitchFamily="18" charset="0"/>
              </a:rPr>
              <a:t>can come into picture.</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Common </a:t>
            </a:r>
            <a:r>
              <a:rPr lang="en-US" dirty="0">
                <a:latin typeface="Times New Roman" panose="02020603050405020304" pitchFamily="18" charset="0"/>
                <a:cs typeface="Times New Roman" panose="02020603050405020304" pitchFamily="18" charset="0"/>
              </a:rPr>
              <a:t>standardized </a:t>
            </a:r>
            <a:r>
              <a:rPr lang="en-US" dirty="0" smtClean="0">
                <a:latin typeface="Times New Roman" panose="02020603050405020304" pitchFamily="18" charset="0"/>
                <a:cs typeface="Times New Roman" panose="02020603050405020304" pitchFamily="18" charset="0"/>
              </a:rPr>
              <a:t>Challan </a:t>
            </a:r>
            <a:r>
              <a:rPr lang="en-US" dirty="0">
                <a:latin typeface="Times New Roman" panose="02020603050405020304" pitchFamily="18" charset="0"/>
                <a:cs typeface="Times New Roman" panose="02020603050405020304" pitchFamily="18" charset="0"/>
              </a:rPr>
              <a:t>for all taxes (with different account heads for CGST, SGST, IGST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can come into picture.</a:t>
            </a:r>
          </a:p>
          <a:p>
            <a:pPr marL="109728" indent="0">
              <a:buNone/>
            </a:pPr>
            <a:r>
              <a:rPr lang="en-US" dirty="0" smtClean="0"/>
              <a:t> </a:t>
            </a:r>
            <a:endParaRPr lang="en-US" dirty="0"/>
          </a:p>
          <a:p>
            <a:endParaRPr lang="en-US" dirty="0"/>
          </a:p>
        </p:txBody>
      </p:sp>
      <p:sp>
        <p:nvSpPr>
          <p:cNvPr id="2" name="Title 1"/>
          <p:cNvSpPr>
            <a:spLocks noGrp="1"/>
          </p:cNvSpPr>
          <p:nvPr>
            <p:ph type="title"/>
          </p:nvPr>
        </p:nvSpPr>
        <p:spPr/>
        <p:txBody>
          <a:bodyPr/>
          <a:lstStyle/>
          <a:p>
            <a:pPr algn="ctr"/>
            <a:r>
              <a:rPr lang="en-US" dirty="0" smtClean="0"/>
              <a:t>Returns under GST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2274054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124825695"/>
              </p:ext>
            </p:extLst>
          </p:nvPr>
        </p:nvGraphicFramePr>
        <p:xfrm>
          <a:off x="381000" y="1219200"/>
          <a:ext cx="8305800" cy="5666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57200" y="274638"/>
            <a:ext cx="8229600" cy="792162"/>
          </a:xfrm>
        </p:spPr>
        <p:txBody>
          <a:bodyPr>
            <a:normAutofit fontScale="90000"/>
          </a:bodyPr>
          <a:lstStyle/>
          <a:p>
            <a:pPr algn="ctr"/>
            <a:r>
              <a:rPr lang="en-US" b="1" dirty="0" smtClean="0"/>
              <a:t/>
            </a:r>
            <a:br>
              <a:rPr lang="en-US" b="1" dirty="0" smtClean="0"/>
            </a:br>
            <a:r>
              <a:rPr lang="en-US" b="1" dirty="0" smtClean="0"/>
              <a:t>Taxable Event</a:t>
            </a:r>
            <a:r>
              <a:rPr lang="en-US" dirty="0"/>
              <a:t/>
            </a:r>
            <a:br>
              <a:rPr lang="en-US" dirty="0"/>
            </a:br>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4889139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The Task Force on GST said the computation of CGST and SGST liability should be based on the Invoice credit method. i.e., allow credit for tax paid on all intermediate goods and services on the basis of invoices issued by the </a:t>
            </a:r>
            <a:r>
              <a:rPr lang="en-US" dirty="0" smtClean="0">
                <a:latin typeface="Times New Roman" panose="02020603050405020304" pitchFamily="18" charset="0"/>
                <a:cs typeface="Times New Roman" panose="02020603050405020304" pitchFamily="18" charset="0"/>
              </a:rPr>
              <a:t>supplier.</a:t>
            </a:r>
          </a:p>
          <a:p>
            <a:pPr algn="just"/>
            <a:r>
              <a:rPr lang="en-US" dirty="0">
                <a:latin typeface="Times New Roman" panose="02020603050405020304" pitchFamily="18" charset="0"/>
                <a:cs typeface="Times New Roman" panose="02020603050405020304" pitchFamily="18" charset="0"/>
              </a:rPr>
              <a:t>Invoice level detail is necessary for the reconciliation of tax deposits, and the end-to-end reconciliation of ITC. An effective IGST implementation may also require invoice-level details.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number of states are capturing invoice details even in the existing VAT systems. It is proposed to follow a two-pronged approach with Dealer level granularity of returns in the first phase followed by invoice level in the next phase. </a:t>
            </a:r>
            <a:r>
              <a:rPr lang="en-US" dirty="0" smtClean="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pPr algn="ctr"/>
            <a:r>
              <a:rPr lang="en-US" b="1" dirty="0"/>
              <a:t>GST Invoice</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59883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en-US" dirty="0">
                <a:latin typeface="Times New Roman" panose="02020603050405020304" pitchFamily="18" charset="0"/>
                <a:cs typeface="Times New Roman" panose="02020603050405020304" pitchFamily="18" charset="0"/>
              </a:rPr>
              <a:t>The combined GST rate is being discussed by government. The rate is expected around 16 per cent. After the total GST rate is arrived at, the States and the Centre will decide on the CGST and SGST rates. Currently, services are taxed at 12 per cent and the combined charge indirect taxes on most goods are around 20 per cent</a:t>
            </a:r>
            <a:r>
              <a:rPr lang="en-US" dirty="0" smtClean="0">
                <a:latin typeface="Times New Roman" panose="02020603050405020304" pitchFamily="18" charset="0"/>
                <a:cs typeface="Times New Roman" panose="02020603050405020304" pitchFamily="18" charset="0"/>
              </a:rPr>
              <a:t>.</a:t>
            </a:r>
          </a:p>
          <a:p>
            <a:pPr marL="109728"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Today the Rate of GST in some countries are Australia10%, France19.60%, Canada5%, Germany19%, Japan5%, Singapore7%, Sweden25%, New Zealand15% &amp; Pakistan17%</a:t>
            </a:r>
          </a:p>
          <a:p>
            <a:pPr algn="just"/>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pPr algn="ctr"/>
            <a:r>
              <a:rPr lang="en-US" b="1" dirty="0"/>
              <a:t>Rate of Tax</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9748488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458200" cy="5638800"/>
          </a:xfrm>
        </p:spPr>
        <p:txBody>
          <a:bodyPr>
            <a:normAutofit fontScale="62500" lnSpcReduction="20000"/>
          </a:bodyPr>
          <a:lstStyle/>
          <a:p>
            <a:pPr marL="109728" indent="0" algn="just">
              <a:buNone/>
            </a:pPr>
            <a:r>
              <a:rPr lang="en-US" dirty="0">
                <a:latin typeface="Times New Roman" panose="02020603050405020304" pitchFamily="18" charset="0"/>
                <a:cs typeface="Times New Roman" panose="02020603050405020304" pitchFamily="18" charset="0"/>
              </a:rPr>
              <a:t>Alcohol, tobacco, petroleum products are likely to be out of the GST regime</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Tax on items containing Alcohol:</a:t>
            </a:r>
            <a:r>
              <a:rPr lang="en-US" dirty="0">
                <a:latin typeface="Times New Roman" panose="02020603050405020304" pitchFamily="18" charset="0"/>
                <a:cs typeface="Times New Roman" panose="02020603050405020304" pitchFamily="18" charset="0"/>
              </a:rPr>
              <a:t> Alcoholic beverages would be kept out of the purview of GST. Sales Tax/VAT could be continued to be levied on alcoholic beverages as per the existing practice. In case it has been made </a:t>
            </a:r>
            <a:r>
              <a:rPr lang="en-US" dirty="0" smtClean="0">
                <a:latin typeface="Times New Roman" panose="02020603050405020304" pitchFamily="18" charset="0"/>
                <a:cs typeface="Times New Roman" panose="02020603050405020304" pitchFamily="18" charset="0"/>
              </a:rPr>
              <a:t>VA table </a:t>
            </a:r>
            <a:r>
              <a:rPr lang="en-US" dirty="0">
                <a:latin typeface="Times New Roman" panose="02020603050405020304" pitchFamily="18" charset="0"/>
                <a:cs typeface="Times New Roman" panose="02020603050405020304" pitchFamily="18" charset="0"/>
              </a:rPr>
              <a:t>by some States, there is no objection to that. Excise Duty, which is presently levied by the States may not also be affected.</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Tax on Petroleum Products:</a:t>
            </a:r>
            <a:r>
              <a:rPr lang="en-US" dirty="0">
                <a:latin typeface="Times New Roman" panose="02020603050405020304" pitchFamily="18" charset="0"/>
                <a:cs typeface="Times New Roman" panose="02020603050405020304" pitchFamily="18" charset="0"/>
              </a:rPr>
              <a:t>  Petroleum and petroleum products have also been constitutionally brought under the GST. However, it has also been provided that petroleum and petroleum products shall not be subject to the levy of GST till notified at a future date on the recommendation of the GST Council</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Tax </a:t>
            </a:r>
            <a:r>
              <a:rPr lang="en-US" b="1" dirty="0">
                <a:latin typeface="Times New Roman" panose="02020603050405020304" pitchFamily="18" charset="0"/>
                <a:cs typeface="Times New Roman" panose="02020603050405020304" pitchFamily="18" charset="0"/>
              </a:rPr>
              <a:t>on Tobacco products:</a:t>
            </a:r>
            <a:r>
              <a:rPr lang="en-US" dirty="0">
                <a:latin typeface="Times New Roman" panose="02020603050405020304" pitchFamily="18" charset="0"/>
                <a:cs typeface="Times New Roman" panose="02020603050405020304" pitchFamily="18" charset="0"/>
              </a:rPr>
              <a:t> Tobacco products would be subjected to GST with ITC. Centre may be allowed to levy excise duty on tobacco products over and above GST with ITC</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Taxation of Services:</a:t>
            </a:r>
            <a:r>
              <a:rPr lang="en-US" dirty="0">
                <a:latin typeface="Times New Roman" panose="02020603050405020304" pitchFamily="18" charset="0"/>
                <a:cs typeface="Times New Roman" panose="02020603050405020304" pitchFamily="18" charset="0"/>
              </a:rPr>
              <a:t> As indicated earlier, both the Centre and the States will have concurrent power to levy tax on goods and services. In the case of States, the principle for taxation of intra-State and inter46 State has already been formulated by the Working Group of Principal Secretaries /Secretaries of Finance / Taxation and Commissioners of Trade Taxes with senior representatives of Department of Revenue, Government of India. For inter-State transactions an innovative model of Integrated GST will be adopted by appropriately aligning and integrating CGST and IGST.</a:t>
            </a:r>
          </a:p>
        </p:txBody>
      </p:sp>
      <p:sp>
        <p:nvSpPr>
          <p:cNvPr id="2" name="Title 1"/>
          <p:cNvSpPr>
            <a:spLocks noGrp="1"/>
          </p:cNvSpPr>
          <p:nvPr>
            <p:ph type="title"/>
          </p:nvPr>
        </p:nvSpPr>
        <p:spPr>
          <a:xfrm>
            <a:off x="457200" y="274638"/>
            <a:ext cx="8229600" cy="792162"/>
          </a:xfrm>
        </p:spPr>
        <p:txBody>
          <a:bodyPr>
            <a:normAutofit fontScale="90000"/>
          </a:bodyPr>
          <a:lstStyle/>
          <a:p>
            <a:pPr algn="r"/>
            <a:r>
              <a:rPr lang="en-US" b="1" dirty="0"/>
              <a:t>Exemption of Goods and Services</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4837149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382000" cy="4690872"/>
          </a:xfrm>
        </p:spPr>
        <p:txBody>
          <a:bodyPr>
            <a:normAutofit/>
          </a:bodyPr>
          <a:lstStyle/>
          <a:p>
            <a:pPr marL="365760" lvl="1" indent="0" algn="just">
              <a:buNone/>
            </a:pPr>
            <a:r>
              <a:rPr lang="en-US" sz="1900" dirty="0"/>
              <a:t>A Composition/Compounding Scheme will be an important feature of GST, to protect the interests of small traders and small scale industries. The Composition/Compounding scheme for the purpose of GST should have an upper ceiling on gross annual turnover and a floor tax rate with respect to gross annual turnover. </a:t>
            </a:r>
          </a:p>
          <a:p>
            <a:pPr marL="365760" lvl="1" indent="0" algn="just">
              <a:buNone/>
            </a:pPr>
            <a:r>
              <a:rPr lang="en-US" sz="1900" dirty="0"/>
              <a:t>In particular there will be a compounding cut-off at Rs. 50 lakhs of the gross annual turnover and the floor rate of 0.5% across the States. The scheme would allow option for GST registration for dealers with turnover below the compounding cut-off</a:t>
            </a:r>
            <a:r>
              <a:rPr lang="en-US" dirty="0" smtClean="0"/>
              <a:t>.</a:t>
            </a:r>
            <a:endParaRPr lang="en-US" dirty="0"/>
          </a:p>
        </p:txBody>
      </p:sp>
      <p:sp>
        <p:nvSpPr>
          <p:cNvPr id="2" name="Title 1"/>
          <p:cNvSpPr>
            <a:spLocks noGrp="1"/>
          </p:cNvSpPr>
          <p:nvPr>
            <p:ph type="title"/>
          </p:nvPr>
        </p:nvSpPr>
        <p:spPr>
          <a:xfrm>
            <a:off x="457200" y="274638"/>
            <a:ext cx="8229600" cy="1020762"/>
          </a:xfrm>
        </p:spPr>
        <p:txBody>
          <a:bodyPr/>
          <a:lstStyle/>
          <a:p>
            <a:pPr algn="ctr"/>
            <a:r>
              <a:rPr lang="en-US" dirty="0" smtClean="0"/>
              <a:t>Composition scheme</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0473840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Based on the legal provisions and procedure for GST, the content of work-flow software such as ACES (Automated Central Excise &amp; Service Tax) would require </a:t>
            </a:r>
            <a:r>
              <a:rPr lang="en-US" dirty="0" smtClean="0"/>
              <a:t>review.</a:t>
            </a:r>
          </a:p>
          <a:p>
            <a:r>
              <a:rPr lang="en-US" dirty="0"/>
              <a:t>On the IT front, there has been consensus that there will be a common portal providing three core services (registration, returns and payments). </a:t>
            </a:r>
            <a:endParaRPr lang="en-US" dirty="0" smtClean="0"/>
          </a:p>
          <a:p>
            <a:endParaRPr lang="en-US" dirty="0"/>
          </a:p>
        </p:txBody>
      </p:sp>
      <p:sp>
        <p:nvSpPr>
          <p:cNvPr id="2" name="Title 1"/>
          <p:cNvSpPr>
            <a:spLocks noGrp="1"/>
          </p:cNvSpPr>
          <p:nvPr>
            <p:ph type="title"/>
          </p:nvPr>
        </p:nvSpPr>
        <p:spPr>
          <a:xfrm>
            <a:off x="457200" y="228600"/>
            <a:ext cx="8229600" cy="1143000"/>
          </a:xfrm>
        </p:spPr>
        <p:txBody>
          <a:bodyPr>
            <a:normAutofit fontScale="90000"/>
          </a:bodyPr>
          <a:lstStyle/>
          <a:p>
            <a:pPr algn="ctr"/>
            <a:r>
              <a:rPr lang="en-US" dirty="0" smtClean="0"/>
              <a:t>GST and Information Technology (IT) Interface</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921039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xmlns="" val="3892924034"/>
              </p:ext>
            </p:extLst>
          </p:nvPr>
        </p:nvGraphicFramePr>
        <p:xfrm>
          <a:off x="457200" y="1087862"/>
          <a:ext cx="8458200" cy="53891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274638"/>
            <a:ext cx="8229600" cy="715962"/>
          </a:xfrm>
        </p:spPr>
        <p:txBody>
          <a:bodyPr>
            <a:normAutofit fontScale="90000"/>
          </a:bodyPr>
          <a:lstStyle/>
          <a:p>
            <a:r>
              <a:rPr lang="en-US" sz="3600" dirty="0" smtClean="0"/>
              <a:t>Information Flow and Associated Entities</a:t>
            </a:r>
            <a:r>
              <a:rPr lang="en-US" dirty="0" smtClean="0"/>
              <a:t/>
            </a:r>
            <a:br>
              <a:rPr lang="en-US" dirty="0" smtClean="0"/>
            </a:br>
            <a:endParaRPr lang="en-US" dirty="0"/>
          </a:p>
        </p:txBody>
      </p:sp>
      <p:cxnSp>
        <p:nvCxnSpPr>
          <p:cNvPr id="11" name="Straight Arrow Connector 10"/>
          <p:cNvCxnSpPr/>
          <p:nvPr/>
        </p:nvCxnSpPr>
        <p:spPr>
          <a:xfrm>
            <a:off x="2802177" y="1460327"/>
            <a:ext cx="3810000" cy="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200406" y="1905000"/>
            <a:ext cx="1990594" cy="1623394"/>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5334000" y="2038250"/>
            <a:ext cx="1752600" cy="1490144"/>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761984" y="1087863"/>
            <a:ext cx="2514600" cy="369332"/>
          </a:xfrm>
          <a:prstGeom prst="rect">
            <a:avLst/>
          </a:prstGeom>
          <a:noFill/>
        </p:spPr>
        <p:txBody>
          <a:bodyPr wrap="square" rtlCol="0">
            <a:spAutoFit/>
          </a:bodyPr>
          <a:lstStyle/>
          <a:p>
            <a:r>
              <a:rPr lang="en-US" dirty="0" smtClean="0"/>
              <a:t>Send Challan</a:t>
            </a:r>
            <a:endParaRPr lang="en-US" dirty="0"/>
          </a:p>
        </p:txBody>
      </p:sp>
      <p:sp>
        <p:nvSpPr>
          <p:cNvPr id="29" name="TextBox 28"/>
          <p:cNvSpPr txBox="1"/>
          <p:nvPr/>
        </p:nvSpPr>
        <p:spPr>
          <a:xfrm>
            <a:off x="6897666" y="2103506"/>
            <a:ext cx="2017734" cy="646331"/>
          </a:xfrm>
          <a:prstGeom prst="rect">
            <a:avLst/>
          </a:prstGeom>
          <a:noFill/>
        </p:spPr>
        <p:txBody>
          <a:bodyPr wrap="square" rtlCol="0">
            <a:spAutoFit/>
          </a:bodyPr>
          <a:lstStyle/>
          <a:p>
            <a:pPr algn="ctr"/>
            <a:r>
              <a:rPr lang="en-US" dirty="0" smtClean="0"/>
              <a:t>Upload Challan Details</a:t>
            </a:r>
            <a:endParaRPr lang="en-US" dirty="0"/>
          </a:p>
        </p:txBody>
      </p:sp>
      <p:sp>
        <p:nvSpPr>
          <p:cNvPr id="2048" name="TextBox 2047"/>
          <p:cNvSpPr txBox="1"/>
          <p:nvPr/>
        </p:nvSpPr>
        <p:spPr>
          <a:xfrm>
            <a:off x="731207" y="2038250"/>
            <a:ext cx="1752600" cy="369332"/>
          </a:xfrm>
          <a:prstGeom prst="rect">
            <a:avLst/>
          </a:prstGeom>
          <a:noFill/>
        </p:spPr>
        <p:txBody>
          <a:bodyPr wrap="square" rtlCol="0">
            <a:spAutoFit/>
          </a:bodyPr>
          <a:lstStyle/>
          <a:p>
            <a:r>
              <a:rPr lang="en-US" dirty="0" smtClean="0"/>
              <a:t>File Returns</a:t>
            </a:r>
            <a:endParaRPr lang="en-US" dirty="0"/>
          </a:p>
        </p:txBody>
      </p:sp>
      <p:cxnSp>
        <p:nvCxnSpPr>
          <p:cNvPr id="34" name="Straight Arrow Connector 33"/>
          <p:cNvCxnSpPr/>
          <p:nvPr/>
        </p:nvCxnSpPr>
        <p:spPr>
          <a:xfrm flipH="1">
            <a:off x="4038600" y="5181600"/>
            <a:ext cx="304800" cy="30480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334000" y="5181600"/>
            <a:ext cx="304800" cy="304800"/>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61" name="Straight Arrow Connector 2060"/>
          <p:cNvCxnSpPr/>
          <p:nvPr/>
        </p:nvCxnSpPr>
        <p:spPr>
          <a:xfrm>
            <a:off x="1905000" y="3962400"/>
            <a:ext cx="1905000" cy="0"/>
          </a:xfrm>
          <a:prstGeom prst="straightConnector1">
            <a:avLst/>
          </a:prstGeom>
          <a:ln w="349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62" name="TextBox 2061"/>
          <p:cNvSpPr txBox="1"/>
          <p:nvPr/>
        </p:nvSpPr>
        <p:spPr>
          <a:xfrm>
            <a:off x="2200406" y="4034332"/>
            <a:ext cx="1685794" cy="646331"/>
          </a:xfrm>
          <a:prstGeom prst="rect">
            <a:avLst/>
          </a:prstGeom>
          <a:noFill/>
        </p:spPr>
        <p:txBody>
          <a:bodyPr wrap="square" rtlCol="0">
            <a:spAutoFit/>
          </a:bodyPr>
          <a:lstStyle/>
          <a:p>
            <a:r>
              <a:rPr lang="en-US" dirty="0" smtClean="0"/>
              <a:t>CGST and  IGST Returns</a:t>
            </a:r>
            <a:endParaRPr lang="en-US" dirty="0"/>
          </a:p>
        </p:txBody>
      </p:sp>
      <p:cxnSp>
        <p:nvCxnSpPr>
          <p:cNvPr id="54" name="Straight Arrow Connector 53"/>
          <p:cNvCxnSpPr/>
          <p:nvPr/>
        </p:nvCxnSpPr>
        <p:spPr>
          <a:xfrm>
            <a:off x="5867400" y="4034332"/>
            <a:ext cx="1447800" cy="0"/>
          </a:xfrm>
          <a:prstGeom prst="straightConnector1">
            <a:avLst/>
          </a:prstGeom>
          <a:ln w="349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74" name="TextBox 2073"/>
          <p:cNvSpPr txBox="1"/>
          <p:nvPr/>
        </p:nvSpPr>
        <p:spPr>
          <a:xfrm>
            <a:off x="5867400" y="4114800"/>
            <a:ext cx="1524000" cy="646331"/>
          </a:xfrm>
          <a:prstGeom prst="rect">
            <a:avLst/>
          </a:prstGeom>
          <a:noFill/>
        </p:spPr>
        <p:txBody>
          <a:bodyPr wrap="square" rtlCol="0">
            <a:spAutoFit/>
          </a:bodyPr>
          <a:lstStyle/>
          <a:p>
            <a:r>
              <a:rPr lang="en-US" dirty="0" smtClean="0"/>
              <a:t>SGST and IGST Return</a:t>
            </a:r>
            <a:endParaRPr lang="en-US" dirty="0"/>
          </a:p>
        </p:txBody>
      </p:sp>
      <p:cxnSp>
        <p:nvCxnSpPr>
          <p:cNvPr id="72" name="Straight Arrow Connector 71"/>
          <p:cNvCxnSpPr/>
          <p:nvPr/>
        </p:nvCxnSpPr>
        <p:spPr>
          <a:xfrm>
            <a:off x="4866884" y="5278938"/>
            <a:ext cx="0" cy="588462"/>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3920883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a:t>Under the CGST model proposed, with threshold of annual turnover of Rs.10 lakhs, the present Assessee base of Excise and Service Tax of about 10 lakhs will increase to about 50 lakhs as every manufacturer and Trader above the specified threshold will be liable to CGST</a:t>
            </a:r>
            <a:r>
              <a:rPr lang="en-US" dirty="0" smtClean="0"/>
              <a:t>.</a:t>
            </a:r>
          </a:p>
          <a:p>
            <a:endParaRPr lang="en-US" dirty="0"/>
          </a:p>
          <a:p>
            <a:endParaRPr lang="en-US" dirty="0"/>
          </a:p>
        </p:txBody>
      </p:sp>
      <p:sp>
        <p:nvSpPr>
          <p:cNvPr id="3" name="Title 2"/>
          <p:cNvSpPr>
            <a:spLocks noGrp="1"/>
          </p:cNvSpPr>
          <p:nvPr>
            <p:ph type="title"/>
          </p:nvPr>
        </p:nvSpPr>
        <p:spPr/>
        <p:txBody>
          <a:bodyPr/>
          <a:lstStyle/>
          <a:p>
            <a:r>
              <a:rPr lang="en-US" dirty="0" smtClean="0"/>
              <a:t>Increased Assessee Base</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413228755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14672"/>
          </a:xfrm>
        </p:spPr>
        <p:txBody>
          <a:bodyPr>
            <a:normAutofit/>
          </a:bodyPr>
          <a:lstStyle/>
          <a:p>
            <a:pPr algn="just"/>
            <a:r>
              <a:rPr lang="en-US" dirty="0"/>
              <a:t>The Exporting State will transfer to the Centre the credit of SGST used in payment of IGST.</a:t>
            </a:r>
          </a:p>
          <a:p>
            <a:pPr algn="just"/>
            <a:r>
              <a:rPr lang="en-US" dirty="0"/>
              <a:t>The Importing dealer will claim credit of IGST </a:t>
            </a:r>
            <a:r>
              <a:rPr lang="en-US" dirty="0" smtClean="0"/>
              <a:t>while discharging </a:t>
            </a:r>
            <a:r>
              <a:rPr lang="en-US" dirty="0"/>
              <a:t>his output tax liability in his own State,</a:t>
            </a:r>
          </a:p>
          <a:p>
            <a:pPr algn="just"/>
            <a:r>
              <a:rPr lang="en-US" dirty="0"/>
              <a:t>The Centre will </a:t>
            </a:r>
            <a:r>
              <a:rPr lang="en-US" b="1" dirty="0"/>
              <a:t>transfer </a:t>
            </a:r>
            <a:r>
              <a:rPr lang="en-US" dirty="0"/>
              <a:t>to the importing State the </a:t>
            </a:r>
            <a:r>
              <a:rPr lang="en-US" b="1" dirty="0"/>
              <a:t>credit of IGST </a:t>
            </a:r>
            <a:r>
              <a:rPr lang="en-US" dirty="0"/>
              <a:t>used in payment of SGST,</a:t>
            </a:r>
          </a:p>
          <a:p>
            <a:pPr algn="just"/>
            <a:r>
              <a:rPr lang="en-US" dirty="0"/>
              <a:t>The relevant information will also be </a:t>
            </a:r>
            <a:r>
              <a:rPr lang="en-US" dirty="0" smtClean="0"/>
              <a:t>submitted </a:t>
            </a:r>
            <a:r>
              <a:rPr lang="en-US" dirty="0"/>
              <a:t>to the Central Agency which will act as a </a:t>
            </a:r>
            <a:r>
              <a:rPr lang="en-US" b="1" i="1" dirty="0"/>
              <a:t>clearing house mechanism.</a:t>
            </a:r>
            <a:endParaRPr lang="en-US" dirty="0"/>
          </a:p>
          <a:p>
            <a:pPr algn="just"/>
            <a:endParaRPr lang="en-US" dirty="0"/>
          </a:p>
        </p:txBody>
      </p:sp>
      <p:sp>
        <p:nvSpPr>
          <p:cNvPr id="3" name="Title 2"/>
          <p:cNvSpPr>
            <a:spLocks noGrp="1"/>
          </p:cNvSpPr>
          <p:nvPr>
            <p:ph type="title"/>
          </p:nvPr>
        </p:nvSpPr>
        <p:spPr/>
        <p:txBody>
          <a:bodyPr>
            <a:normAutofit fontScale="90000"/>
          </a:bodyPr>
          <a:lstStyle/>
          <a:p>
            <a:pPr algn="ctr"/>
            <a:r>
              <a:rPr lang="en-US" dirty="0" smtClean="0"/>
              <a:t>Tax reconciliation between Central and State Govt.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0302056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534400" cy="5410200"/>
          </a:xfrm>
        </p:spPr>
        <p:txBody>
          <a:bodyPr>
            <a:normAutofit fontScale="70000" lnSpcReduction="20000"/>
          </a:bodyPr>
          <a:lstStyle/>
          <a:p>
            <a:pPr algn="just"/>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goods and services, barring a few exceptions, will be brought into the GST base. There will be no distinction between goods and services</a:t>
            </a:r>
            <a:r>
              <a:rPr lang="en-US" dirty="0" smtClean="0">
                <a:latin typeface="Times New Roman" panose="02020603050405020304" pitchFamily="18" charset="0"/>
                <a:cs typeface="Times New Roman" panose="02020603050405020304" pitchFamily="18" charset="0"/>
              </a:rPr>
              <a:t>.</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Under GST, the taxation burden will be divided equitably between manufacturing and services, through a lower tax rate by increasing the tax base and minimizing exemptions</a:t>
            </a:r>
            <a:r>
              <a:rPr lang="en-US" dirty="0" smtClean="0">
                <a:latin typeface="Times New Roman" panose="02020603050405020304" pitchFamily="18" charset="0"/>
                <a:cs typeface="Times New Roman" panose="02020603050405020304" pitchFamily="18" charset="0"/>
              </a:rPr>
              <a:t>.</a:t>
            </a:r>
          </a:p>
          <a:p>
            <a:pPr marL="109728" indent="0" algn="just">
              <a:buNone/>
            </a:pP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However</a:t>
            </a:r>
            <a:r>
              <a:rPr lang="en-US" dirty="0">
                <a:latin typeface="Times New Roman" panose="02020603050405020304" pitchFamily="18" charset="0"/>
                <a:cs typeface="Times New Roman" panose="02020603050405020304" pitchFamily="18" charset="0"/>
              </a:rPr>
              <a:t>, the basic features of law such as chargeability, definition of taxable event and taxable person, measure of levy including valuation provisions, basis of classification etc. would be uniform across these statutes as far as practicable</a:t>
            </a:r>
            <a:r>
              <a:rPr lang="en-US" dirty="0" smtClean="0">
                <a:latin typeface="Times New Roman" panose="02020603050405020304" pitchFamily="18" charset="0"/>
                <a:cs typeface="Times New Roman" panose="02020603050405020304" pitchFamily="18" charset="0"/>
              </a:rPr>
              <a:t>.</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existing CST will be discontinued. Instead, a new statute known as IGST will come into </a:t>
            </a:r>
            <a:r>
              <a:rPr lang="en-US" dirty="0" smtClean="0">
                <a:latin typeface="Times New Roman" panose="02020603050405020304" pitchFamily="18" charset="0"/>
                <a:cs typeface="Times New Roman" panose="02020603050405020304" pitchFamily="18" charset="0"/>
              </a:rPr>
              <a:t>place on </a:t>
            </a:r>
            <a:r>
              <a:rPr lang="en-US" dirty="0">
                <a:latin typeface="Times New Roman" panose="02020603050405020304" pitchFamily="18" charset="0"/>
                <a:cs typeface="Times New Roman" panose="02020603050405020304" pitchFamily="18" charset="0"/>
              </a:rPr>
              <a:t>the inter-state transfer of the </a:t>
            </a:r>
            <a:r>
              <a:rPr lang="en-US" dirty="0" smtClean="0">
                <a:latin typeface="Times New Roman" panose="02020603050405020304" pitchFamily="18" charset="0"/>
                <a:cs typeface="Times New Roman" panose="02020603050405020304" pitchFamily="18" charset="0"/>
              </a:rPr>
              <a:t>Goods and Services.</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By removing the cascading effect of taxes (CST, additional customs duty, surcharges, luxury </a:t>
            </a:r>
            <a:r>
              <a:rPr lang="fr-FR" dirty="0">
                <a:latin typeface="Times New Roman" panose="02020603050405020304" pitchFamily="18" charset="0"/>
                <a:cs typeface="Times New Roman" panose="02020603050405020304" pitchFamily="18" charset="0"/>
              </a:rPr>
              <a:t>Tax, Entertainment Tax, etc.</a:t>
            </a:r>
            <a:r>
              <a:rPr lang="en-US" dirty="0">
                <a:latin typeface="Times New Roman" panose="02020603050405020304" pitchFamily="18" charset="0"/>
                <a:cs typeface="Times New Roman" panose="02020603050405020304" pitchFamily="18" charset="0"/>
              </a:rPr>
              <a:t> ),CGST &amp; SGST will be charged on same price .</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715962"/>
          </a:xfrm>
        </p:spPr>
        <p:txBody>
          <a:bodyPr>
            <a:normAutofit fontScale="90000"/>
          </a:bodyPr>
          <a:lstStyle/>
          <a:p>
            <a:pPr algn="ctr"/>
            <a:r>
              <a:rPr lang="en-US" b="1" dirty="0"/>
              <a:t>Concept of GST</a:t>
            </a:r>
            <a:endParaRPr lang="en-US" dirty="0"/>
          </a:p>
        </p:txBody>
      </p:sp>
      <p:sp>
        <p:nvSpPr>
          <p:cNvPr id="4" name="Footer Placeholder 3"/>
          <p:cNvSpPr>
            <a:spLocks noGrp="1"/>
          </p:cNvSpPr>
          <p:nvPr>
            <p:ph type="ftr" sz="quarter" idx="11"/>
          </p:nvPr>
        </p:nvSpPr>
        <p:spPr>
          <a:xfrm>
            <a:off x="4380072" y="6407944"/>
            <a:ext cx="3544728" cy="365125"/>
          </a:xfrm>
        </p:spPr>
        <p:txBody>
          <a:bodyPr/>
          <a:lstStyle/>
          <a:p>
            <a:endParaRPr lang="en-US" sz="1200" b="1" dirty="0">
              <a:solidFill>
                <a:srgbClr val="FF0000"/>
              </a:solidFill>
            </a:endParaRPr>
          </a:p>
        </p:txBody>
      </p:sp>
    </p:spTree>
    <p:extLst>
      <p:ext uri="{BB962C8B-B14F-4D97-AF65-F5344CB8AC3E}">
        <p14:creationId xmlns:p14="http://schemas.microsoft.com/office/powerpoint/2010/main" xmlns="" val="2833648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sz="2600" dirty="0">
                <a:latin typeface="Times New Roman" panose="02020603050405020304" pitchFamily="18" charset="0"/>
                <a:cs typeface="Times New Roman" panose="02020603050405020304" pitchFamily="18" charset="0"/>
              </a:rPr>
              <a:t>Major flaw of this model is ,Local Dealers have to pay CGST in addition to </a:t>
            </a:r>
            <a:r>
              <a:rPr lang="en-US" sz="2600" dirty="0" smtClean="0">
                <a:latin typeface="Times New Roman" panose="02020603050405020304" pitchFamily="18" charset="0"/>
                <a:cs typeface="Times New Roman" panose="02020603050405020304" pitchFamily="18" charset="0"/>
              </a:rPr>
              <a:t>SGST.</a:t>
            </a:r>
            <a:endParaRPr lang="en-US" sz="2600" dirty="0">
              <a:latin typeface="Times New Roman" panose="02020603050405020304" pitchFamily="18" charset="0"/>
              <a:cs typeface="Times New Roman" panose="02020603050405020304" pitchFamily="18" charset="0"/>
            </a:endParaRPr>
          </a:p>
          <a:p>
            <a:pPr algn="just"/>
            <a:r>
              <a:rPr lang="en-US" sz="2600" dirty="0">
                <a:latin typeface="Times New Roman" panose="02020603050405020304" pitchFamily="18" charset="0"/>
                <a:cs typeface="Times New Roman" panose="02020603050405020304" pitchFamily="18" charset="0"/>
              </a:rPr>
              <a:t>In Addition to this, CGST mainly represents the Excise/service tax and SGST mainly represents the VAT portion but, because of ‘No differentiation between Goods and Services’ service supply within the state would attract SGST as GST is levied at each stage in the supply chain and  Assessee have to Pay CGST as well SGST</a:t>
            </a:r>
            <a:r>
              <a:rPr lang="en-US" sz="2600" dirty="0" smtClean="0">
                <a:latin typeface="Times New Roman" panose="02020603050405020304" pitchFamily="18" charset="0"/>
                <a:cs typeface="Times New Roman" panose="02020603050405020304" pitchFamily="18" charset="0"/>
              </a:rPr>
              <a:t>.</a:t>
            </a:r>
          </a:p>
          <a:p>
            <a:pPr algn="just"/>
            <a:r>
              <a:rPr lang="en-US" sz="2600" dirty="0">
                <a:latin typeface="Times New Roman" panose="02020603050405020304" pitchFamily="18" charset="0"/>
                <a:cs typeface="Times New Roman" panose="02020603050405020304" pitchFamily="18" charset="0"/>
              </a:rPr>
              <a:t>The issue </a:t>
            </a:r>
            <a:r>
              <a:rPr lang="en-US" sz="2600" dirty="0" smtClean="0">
                <a:latin typeface="Times New Roman" panose="02020603050405020304" pitchFamily="18" charset="0"/>
                <a:cs typeface="Times New Roman" panose="02020603050405020304" pitchFamily="18" charset="0"/>
              </a:rPr>
              <a:t>which still needs </a:t>
            </a:r>
            <a:r>
              <a:rPr lang="en-US" sz="2600" dirty="0">
                <a:latin typeface="Times New Roman" panose="02020603050405020304" pitchFamily="18" charset="0"/>
                <a:cs typeface="Times New Roman" panose="02020603050405020304" pitchFamily="18" charset="0"/>
              </a:rPr>
              <a:t>to be </a:t>
            </a:r>
            <a:r>
              <a:rPr lang="en-US" sz="2600" dirty="0" smtClean="0">
                <a:latin typeface="Times New Roman" panose="02020603050405020304" pitchFamily="18" charset="0"/>
                <a:cs typeface="Times New Roman" panose="02020603050405020304" pitchFamily="18" charset="0"/>
              </a:rPr>
              <a:t>resolved are, </a:t>
            </a:r>
            <a:r>
              <a:rPr lang="en-US" sz="2600" dirty="0">
                <a:latin typeface="Times New Roman" panose="02020603050405020304" pitchFamily="18" charset="0"/>
                <a:cs typeface="Times New Roman" panose="02020603050405020304" pitchFamily="18" charset="0"/>
              </a:rPr>
              <a:t>the revenue sharing between States and Centre, and a framework for exemption, thresholds and composition</a:t>
            </a:r>
            <a:r>
              <a:rPr lang="en-US" dirty="0">
                <a:latin typeface="Times New Roman" panose="02020603050405020304" pitchFamily="18" charset="0"/>
                <a:cs typeface="Times New Roman" panose="02020603050405020304" pitchFamily="18" charset="0"/>
              </a:rPr>
              <a:t>. </a:t>
            </a:r>
          </a:p>
          <a:p>
            <a:pPr algn="just"/>
            <a:endParaRPr lang="en-US" dirty="0" smtClean="0">
              <a:solidFill>
                <a:srgbClr val="FF0000"/>
              </a:solidFill>
            </a:endParaRPr>
          </a:p>
          <a:p>
            <a:pPr algn="just"/>
            <a:endParaRPr lang="en-US" dirty="0">
              <a:solidFill>
                <a:srgbClr val="FF0000"/>
              </a:solidFill>
            </a:endParaRPr>
          </a:p>
          <a:p>
            <a:endParaRPr lang="en-US" dirty="0"/>
          </a:p>
        </p:txBody>
      </p:sp>
      <p:sp>
        <p:nvSpPr>
          <p:cNvPr id="3" name="Title 2"/>
          <p:cNvSpPr>
            <a:spLocks noGrp="1"/>
          </p:cNvSpPr>
          <p:nvPr>
            <p:ph type="title"/>
          </p:nvPr>
        </p:nvSpPr>
        <p:spPr/>
        <p:txBody>
          <a:bodyPr/>
          <a:lstStyle/>
          <a:p>
            <a:pPr algn="ctr"/>
            <a:r>
              <a:rPr lang="en-US" dirty="0" smtClean="0"/>
              <a:t>Flaws of GST Model</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502325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 name="Content Placeholder 67"/>
          <p:cNvGraphicFramePr>
            <a:graphicFrameLocks noGrp="1"/>
          </p:cNvGraphicFramePr>
          <p:nvPr>
            <p:ph idx="1"/>
            <p:extLst>
              <p:ext uri="{D42A27DB-BD31-4B8C-83A1-F6EECF244321}">
                <p14:modId xmlns:p14="http://schemas.microsoft.com/office/powerpoint/2010/main" xmlns="" val="2266253652"/>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5" name="Title 64"/>
          <p:cNvSpPr>
            <a:spLocks noGrp="1"/>
          </p:cNvSpPr>
          <p:nvPr>
            <p:ph type="title"/>
          </p:nvPr>
        </p:nvSpPr>
        <p:spPr/>
        <p:txBody>
          <a:bodyPr>
            <a:normAutofit/>
          </a:bodyPr>
          <a:lstStyle/>
          <a:p>
            <a:r>
              <a:rPr lang="en-US" dirty="0" smtClean="0"/>
              <a:t>Existing Tax structure in India</a:t>
            </a:r>
            <a:endParaRPr lang="en-US" dirty="0"/>
          </a:p>
        </p:txBody>
      </p:sp>
      <p:graphicFrame>
        <p:nvGraphicFramePr>
          <p:cNvPr id="71" name="Diagram 70"/>
          <p:cNvGraphicFramePr/>
          <p:nvPr>
            <p:extLst>
              <p:ext uri="{D42A27DB-BD31-4B8C-83A1-F6EECF244321}">
                <p14:modId xmlns:p14="http://schemas.microsoft.com/office/powerpoint/2010/main" xmlns="" val="3885721091"/>
              </p:ext>
            </p:extLst>
          </p:nvPr>
        </p:nvGraphicFramePr>
        <p:xfrm>
          <a:off x="152400" y="1219200"/>
          <a:ext cx="8686800" cy="5638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Footer Placeholder 1"/>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2662068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2268192231"/>
              </p:ext>
            </p:extLst>
          </p:nvPr>
        </p:nvGraphicFramePr>
        <p:xfrm>
          <a:off x="457200" y="1600200"/>
          <a:ext cx="8382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normAutofit/>
          </a:bodyPr>
          <a:lstStyle/>
          <a:p>
            <a:r>
              <a:rPr lang="en-US" dirty="0" smtClean="0"/>
              <a:t>Proposed Tax Structure in India</a:t>
            </a:r>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3851353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xmlns="" val="3234225307"/>
              </p:ext>
            </p:extLst>
          </p:nvPr>
        </p:nvGraphicFramePr>
        <p:xfrm>
          <a:off x="457200" y="1143000"/>
          <a:ext cx="85344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457200" y="274638"/>
            <a:ext cx="8229600" cy="792162"/>
          </a:xfrm>
        </p:spPr>
        <p:txBody>
          <a:bodyPr/>
          <a:lstStyle/>
          <a:p>
            <a:r>
              <a:rPr lang="en-US" b="1" dirty="0"/>
              <a:t>Subsuming of Existing Taxes</a:t>
            </a:r>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617182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305800" cy="5181600"/>
          </a:xfrm>
        </p:spPr>
        <p:txBody>
          <a:bodyPr>
            <a:normAutofit fontScale="70000" lnSpcReduction="20000"/>
          </a:bodyPr>
          <a:lstStyle/>
          <a:p>
            <a:pPr algn="just"/>
            <a:r>
              <a:rPr lang="en-US" b="1" dirty="0" smtClean="0">
                <a:latin typeface="Times New Roman" panose="02020603050405020304" pitchFamily="18" charset="0"/>
                <a:cs typeface="Times New Roman" panose="02020603050405020304" pitchFamily="18" charset="0"/>
              </a:rPr>
              <a:t>SGST and CGST for intrastate transaction </a:t>
            </a:r>
            <a:r>
              <a:rPr lang="en-US" dirty="0" smtClean="0">
                <a:latin typeface="Times New Roman" panose="02020603050405020304" pitchFamily="18" charset="0"/>
                <a:cs typeface="Times New Roman" panose="02020603050405020304" pitchFamily="18" charset="0"/>
              </a:rPr>
              <a:t>: In </a:t>
            </a:r>
            <a:r>
              <a:rPr lang="en-US" dirty="0">
                <a:latin typeface="Times New Roman" panose="02020603050405020304" pitchFamily="18" charset="0"/>
                <a:cs typeface="Times New Roman" panose="02020603050405020304" pitchFamily="18" charset="0"/>
              </a:rPr>
              <a:t>the GST system, both Central and State taxes will be collected at the point of sale. Both components (the Central and State GST) will be charged on the manufacturing cost. This will benefit individuals as prices are likely to come down. Lower prices will lead to more consumption, thereby helping companies</a:t>
            </a:r>
            <a:r>
              <a:rPr lang="en-US" dirty="0" smtClean="0">
                <a:latin typeface="Times New Roman" panose="02020603050405020304" pitchFamily="18" charset="0"/>
                <a:cs typeface="Times New Roman" panose="02020603050405020304" pitchFamily="18" charset="0"/>
              </a:rPr>
              <a:t>.</a:t>
            </a:r>
          </a:p>
          <a:p>
            <a:pPr marL="109728" indent="0" algn="just">
              <a:buNone/>
            </a:pPr>
            <a:endParaRPr lang="en-US" dirty="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IGST for Interstate transaction: </a:t>
            </a:r>
            <a:r>
              <a:rPr lang="en-US" dirty="0">
                <a:latin typeface="Times New Roman" panose="02020603050405020304" pitchFamily="18" charset="0"/>
                <a:cs typeface="Times New Roman" panose="02020603050405020304" pitchFamily="18" charset="0"/>
              </a:rPr>
              <a:t>‘IGST Model’  will be in place for taxation of inter State  transaction of Goods and Services. The scope of IGST Model is that center would levy IGST which would be CGST plus SGST on all inter State transactions of taxable goods and services with appropriate provision for consignment or stock transfer of goods and services.</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GST paid on the purchase of goods and </a:t>
            </a:r>
            <a:r>
              <a:rPr lang="en-US" dirty="0" smtClean="0">
                <a:latin typeface="Times New Roman" panose="02020603050405020304" pitchFamily="18" charset="0"/>
                <a:cs typeface="Times New Roman" panose="02020603050405020304" pitchFamily="18" charset="0"/>
              </a:rPr>
              <a:t>services, </a:t>
            </a:r>
            <a:r>
              <a:rPr lang="en-US" dirty="0">
                <a:latin typeface="Times New Roman" panose="02020603050405020304" pitchFamily="18" charset="0"/>
                <a:cs typeface="Times New Roman" panose="02020603050405020304" pitchFamily="18" charset="0"/>
              </a:rPr>
              <a:t>to be paid on the supply of goods  and </a:t>
            </a:r>
            <a:r>
              <a:rPr lang="en-US" dirty="0" smtClean="0">
                <a:latin typeface="Times New Roman" panose="02020603050405020304" pitchFamily="18" charset="0"/>
                <a:cs typeface="Times New Roman" panose="02020603050405020304" pitchFamily="18" charset="0"/>
              </a:rPr>
              <a:t>services.</a:t>
            </a:r>
          </a:p>
          <a:p>
            <a:pPr marL="109728" indent="0" algn="just">
              <a:buNone/>
            </a:pP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There </a:t>
            </a:r>
            <a:r>
              <a:rPr lang="en-US" dirty="0">
                <a:latin typeface="Times New Roman" panose="02020603050405020304" pitchFamily="18" charset="0"/>
                <a:cs typeface="Times New Roman" panose="02020603050405020304" pitchFamily="18" charset="0"/>
              </a:rPr>
              <a:t>should be no distinction between raw materials and capital goods </a:t>
            </a:r>
            <a:r>
              <a:rPr lang="en-US" dirty="0" smtClean="0">
                <a:latin typeface="Times New Roman" panose="02020603050405020304" pitchFamily="18" charset="0"/>
                <a:cs typeface="Times New Roman" panose="02020603050405020304" pitchFamily="18" charset="0"/>
              </a:rPr>
              <a:t>in allowing </a:t>
            </a:r>
            <a:r>
              <a:rPr lang="en-US" dirty="0">
                <a:latin typeface="Times New Roman" panose="02020603050405020304" pitchFamily="18" charset="0"/>
                <a:cs typeface="Times New Roman" panose="02020603050405020304" pitchFamily="18" charset="0"/>
              </a:rPr>
              <a:t>input tax credit. The tax base should </a:t>
            </a:r>
            <a:r>
              <a:rPr lang="en-US" dirty="0" smtClean="0">
                <a:latin typeface="Times New Roman" panose="02020603050405020304" pitchFamily="18" charset="0"/>
                <a:cs typeface="Times New Roman" panose="02020603050405020304" pitchFamily="18" charset="0"/>
              </a:rPr>
              <a:t>comprehensively </a:t>
            </a:r>
            <a:r>
              <a:rPr lang="en-US" dirty="0">
                <a:latin typeface="Times New Roman" panose="02020603050405020304" pitchFamily="18" charset="0"/>
                <a:cs typeface="Times New Roman" panose="02020603050405020304" pitchFamily="18" charset="0"/>
              </a:rPr>
              <a:t>extend over all goods and services </a:t>
            </a:r>
            <a:r>
              <a:rPr lang="en-US" dirty="0" smtClean="0">
                <a:latin typeface="Times New Roman" panose="02020603050405020304" pitchFamily="18" charset="0"/>
                <a:cs typeface="Times New Roman" panose="02020603050405020304" pitchFamily="18" charset="0"/>
              </a:rPr>
              <a:t>up to </a:t>
            </a:r>
            <a:r>
              <a:rPr lang="en-US" dirty="0">
                <a:latin typeface="Times New Roman" panose="02020603050405020304" pitchFamily="18" charset="0"/>
                <a:cs typeface="Times New Roman" panose="02020603050405020304" pitchFamily="18" charset="0"/>
              </a:rPr>
              <a:t>final consumption </a:t>
            </a:r>
            <a:r>
              <a:rPr lang="en-US" dirty="0" smtClean="0">
                <a:latin typeface="Times New Roman" panose="02020603050405020304" pitchFamily="18" charset="0"/>
                <a:cs typeface="Times New Roman" panose="02020603050405020304" pitchFamily="18" charset="0"/>
              </a:rPr>
              <a:t>point on value addition.</a:t>
            </a:r>
          </a:p>
          <a:p>
            <a:pPr marL="109728" indent="0" algn="just">
              <a:buNone/>
            </a:pP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Assessable </a:t>
            </a:r>
            <a:r>
              <a:rPr lang="en-US" dirty="0">
                <a:latin typeface="Times New Roman" panose="02020603050405020304" pitchFamily="18" charset="0"/>
                <a:cs typeface="Times New Roman" panose="02020603050405020304" pitchFamily="18" charset="0"/>
              </a:rPr>
              <a:t>value for all the </a:t>
            </a:r>
            <a:r>
              <a:rPr lang="en-US" dirty="0" smtClean="0">
                <a:latin typeface="Times New Roman" panose="02020603050405020304" pitchFamily="18" charset="0"/>
                <a:cs typeface="Times New Roman" panose="02020603050405020304" pitchFamily="18" charset="0"/>
              </a:rPr>
              <a:t>taxes will be same.</a:t>
            </a:r>
          </a:p>
          <a:p>
            <a:pPr algn="just"/>
            <a:endParaRPr lang="en-US" dirty="0">
              <a:latin typeface="Times New Roman" panose="02020603050405020304" pitchFamily="18" charset="0"/>
              <a:cs typeface="Times New Roman" panose="02020603050405020304" pitchFamily="18" charset="0"/>
            </a:endParaRPr>
          </a:p>
          <a:p>
            <a:pPr marL="109728" indent="0" algn="r">
              <a:buNone/>
            </a:pPr>
            <a:endParaRPr lang="en-US"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563562"/>
          </a:xfrm>
        </p:spPr>
        <p:txBody>
          <a:bodyPr>
            <a:normAutofit fontScale="90000"/>
          </a:bodyPr>
          <a:lstStyle/>
          <a:p>
            <a:pPr algn="ctr"/>
            <a:r>
              <a:rPr lang="en-US" b="1" dirty="0"/>
              <a:t>Model of GST</a:t>
            </a:r>
            <a:endParaRPr lang="en-US" dirty="0"/>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1347663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xmlns="" val="3267753982"/>
              </p:ext>
            </p:extLst>
          </p:nvPr>
        </p:nvGraphicFramePr>
        <p:xfrm>
          <a:off x="457200" y="1219200"/>
          <a:ext cx="8229600" cy="490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57200" y="274638"/>
            <a:ext cx="8229600" cy="868362"/>
          </a:xfrm>
        </p:spPr>
        <p:txBody>
          <a:bodyPr/>
          <a:lstStyle/>
          <a:p>
            <a:r>
              <a:rPr lang="en-US" dirty="0" smtClean="0"/>
              <a:t>Stakeholder in Business </a:t>
            </a:r>
            <a:r>
              <a:rPr lang="en-US" dirty="0"/>
              <a:t>C</a:t>
            </a:r>
            <a:r>
              <a:rPr lang="en-US" dirty="0" smtClean="0"/>
              <a:t>hain</a:t>
            </a:r>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9808214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xmlns="" val="1717605673"/>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pPr algn="ctr"/>
            <a:r>
              <a:rPr lang="en-US" dirty="0" smtClean="0"/>
              <a:t>GST Set off Chain</a:t>
            </a:r>
            <a:endParaRPr lang="en-US" dirty="0"/>
          </a:p>
        </p:txBody>
      </p:sp>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xmlns="" val="8249204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933</TotalTime>
  <Words>2630</Words>
  <Application>Microsoft Office PowerPoint</Application>
  <PresentationFormat>On-screen Show (4:3)</PresentationFormat>
  <Paragraphs>290</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Concourse</vt:lpstr>
      <vt:lpstr>GOODS AND SERVICES TAX  (GST) IN INDIA</vt:lpstr>
      <vt:lpstr>Concept of GST</vt:lpstr>
      <vt:lpstr>Concept of GST</vt:lpstr>
      <vt:lpstr>Existing Tax structure in India</vt:lpstr>
      <vt:lpstr>Proposed Tax Structure in India</vt:lpstr>
      <vt:lpstr>Subsuming of Existing Taxes</vt:lpstr>
      <vt:lpstr>Model of GST</vt:lpstr>
      <vt:lpstr>Stakeholder in Business Chain</vt:lpstr>
      <vt:lpstr>GST Set off Chain</vt:lpstr>
      <vt:lpstr>Set-off methodology</vt:lpstr>
      <vt:lpstr>Set off Heads</vt:lpstr>
      <vt:lpstr>Functioning of GST</vt:lpstr>
      <vt:lpstr>Functioning of GST</vt:lpstr>
      <vt:lpstr>CGST  &amp; SGST Tax Liability working</vt:lpstr>
      <vt:lpstr>Mechanism of Dual Taxation</vt:lpstr>
      <vt:lpstr> GST on Import of Goods and services </vt:lpstr>
      <vt:lpstr>Taxable Person</vt:lpstr>
      <vt:lpstr>GST on Export of Goods and Services</vt:lpstr>
      <vt:lpstr>Registration under GST</vt:lpstr>
      <vt:lpstr>Returns under GST</vt:lpstr>
      <vt:lpstr> Taxable Event </vt:lpstr>
      <vt:lpstr>GST Invoice</vt:lpstr>
      <vt:lpstr>Rate of Tax</vt:lpstr>
      <vt:lpstr>Exemption of Goods and Services</vt:lpstr>
      <vt:lpstr>Composition scheme</vt:lpstr>
      <vt:lpstr>GST and Information Technology (IT) Interface</vt:lpstr>
      <vt:lpstr>Information Flow and Associated Entities </vt:lpstr>
      <vt:lpstr>Increased Assessee Base</vt:lpstr>
      <vt:lpstr>Tax reconciliation between Central and State Govt.</vt:lpstr>
      <vt:lpstr>Flaws of GST Model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ajay</dc:creator>
  <cp:lastModifiedBy>ajay</cp:lastModifiedBy>
  <cp:revision>102</cp:revision>
  <dcterms:created xsi:type="dcterms:W3CDTF">2006-08-16T00:00:00Z</dcterms:created>
  <dcterms:modified xsi:type="dcterms:W3CDTF">2016-06-15T05:40:20Z</dcterms:modified>
</cp:coreProperties>
</file>