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6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28675" name="Rectangle 17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2396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63938" y="3284538"/>
            <a:ext cx="4392612" cy="26638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zh-CN" sz="4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You have</a:t>
            </a:r>
            <a:br>
              <a:rPr lang="en-US" altLang="zh-CN" sz="4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</a:br>
            <a:r>
              <a:rPr lang="en-US" altLang="zh-CN" sz="4800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 two choices</a:t>
            </a:r>
            <a:endParaRPr lang="en-US" altLang="zh-CN" sz="4800" dirty="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268413"/>
            <a:ext cx="9144000" cy="48958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zh-CN" sz="42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Every time someone comes to me complaining, I can choose to accept their complaining or I can point out the positive side of life. I always choose the positive side of life."</a:t>
            </a:r>
            <a:endParaRPr lang="zh-CN" altLang="en-US" sz="42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708275"/>
            <a:ext cx="7993062" cy="1439863"/>
          </a:xfrm>
        </p:spPr>
        <p:txBody>
          <a:bodyPr/>
          <a:lstStyle/>
          <a:p>
            <a:pPr algn="ctr" eaLnBrk="1" hangingPunct="1">
              <a:defRPr/>
            </a:pPr>
            <a:r>
              <a:rPr lang="zh-CN" altLang="en-US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"</a:t>
            </a:r>
            <a:r>
              <a:rPr lang="en-US" altLang="zh-CN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But it's not always that easy,”  I protested.</a:t>
            </a:r>
            <a:endParaRPr lang="zh-CN" altLang="en-US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52625" y="692150"/>
            <a:ext cx="4851400" cy="2093913"/>
          </a:xfrm>
        </p:spPr>
        <p:txBody>
          <a:bodyPr/>
          <a:lstStyle/>
          <a:p>
            <a:pPr algn="ctr" eaLnBrk="1" hangingPunct="1">
              <a:defRPr/>
            </a:pPr>
            <a:r>
              <a:rPr lang="zh-CN" altLang="en-US" sz="480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"</a:t>
            </a:r>
            <a:r>
              <a:rPr lang="en-US" altLang="zh-CN" sz="480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Yes it is,"</a:t>
            </a:r>
            <a:r>
              <a:rPr lang="en-US" altLang="zh-CN" sz="48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 Jerry said.</a:t>
            </a:r>
            <a:endParaRPr lang="zh-CN" altLang="en-US" sz="48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宋体" pitchFamily="2" charset="-122"/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684213" y="2852738"/>
            <a:ext cx="80010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zh-CN" alt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"</a:t>
            </a:r>
            <a:r>
              <a:rPr lang="en-US" altLang="zh-CN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Life is all about choices. When you cut away all the junk every situation is a choice.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6713" y="1484313"/>
            <a:ext cx="8382000" cy="38877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36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You choose how you react to situations.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36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You choose how people will affect your mood.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36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You choose to be in a good mood or bad mood.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36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It's your choice how you live your life."</a:t>
            </a:r>
            <a:endParaRPr lang="zh-CN" altLang="en-US" sz="36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333375"/>
            <a:ext cx="6265863" cy="7921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zh-CN" sz="42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Several years later,</a:t>
            </a:r>
            <a:endParaRPr lang="zh-CN" altLang="en-US" sz="42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宋体" pitchFamily="2" charset="-122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611188" y="1052513"/>
            <a:ext cx="777240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altLang="zh-CN" sz="45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 heard that Jerry accidentally did something you are never supposed to do in the restaurant business.</a:t>
            </a:r>
            <a:endParaRPr lang="zh-CN" altLang="en-US" sz="45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250825" y="4868863"/>
            <a:ext cx="81375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eaLnBrk="1" hangingPunct="1">
              <a:defRPr/>
            </a:pPr>
            <a:r>
              <a:rPr lang="en-US" altLang="zh-CN" sz="42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He left the back door of his restaurant open</a:t>
            </a:r>
            <a:endParaRPr lang="zh-CN" altLang="en-US" sz="42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" y="2997200"/>
            <a:ext cx="8713788" cy="25923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zh-CN" altLang="en-US" sz="60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48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And then in the morning, he was robbed by three armed men.</a:t>
            </a:r>
            <a:endParaRPr lang="zh-CN" altLang="en-US" sz="60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95388"/>
            <a:ext cx="7772400" cy="158591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8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隶书" pitchFamily="2" charset="-122"/>
                <a:ea typeface="华文隶书" pitchFamily="2" charset="-122"/>
              </a:rPr>
              <a:t> </a:t>
            </a:r>
            <a:r>
              <a:rPr lang="en-US" altLang="zh-CN" sz="48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While Jerry trying to open the safe box,</a:t>
            </a:r>
            <a:r>
              <a:rPr lang="en-US" altLang="zh-CN" sz="48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隶书" pitchFamily="2" charset="-122"/>
                <a:ea typeface="华文隶书" pitchFamily="2" charset="-122"/>
              </a:rPr>
              <a:t> </a:t>
            </a:r>
            <a:endParaRPr lang="zh-CN" altLang="en-US" sz="48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107950" y="2852738"/>
            <a:ext cx="8964613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defRPr/>
            </a:pPr>
            <a:r>
              <a:rPr lang="en-US" altLang="zh-CN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his hand, shaking from nervousness, slipped off the combination.</a:t>
            </a:r>
          </a:p>
          <a:p>
            <a:pPr marL="342900" indent="-342900" algn="ctr">
              <a:lnSpc>
                <a:spcPct val="90000"/>
              </a:lnSpc>
              <a:defRPr/>
            </a:pPr>
            <a:r>
              <a:rPr lang="en-US" altLang="zh-CN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The robbers panicked and shot him.</a:t>
            </a:r>
            <a:endParaRPr lang="zh-CN" altLang="en-US" sz="48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708275"/>
            <a:ext cx="7772400" cy="2409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Luckily, Jerry was found quickly and rushed to the hospital.</a:t>
            </a:r>
            <a:endParaRPr lang="zh-CN" altLang="en-US" sz="48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44675"/>
            <a:ext cx="8713787" cy="30241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zh-CN" sz="4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After 18 hours of surgery and weeks of intensive care, Jerry was released from the hospital with fragments of the bullets still in his body.</a:t>
            </a:r>
            <a:r>
              <a:rPr lang="zh-CN" altLang="en-US" sz="4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…</a:t>
            </a:r>
            <a:r>
              <a:rPr lang="zh-CN" altLang="en-US" sz="4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隶书" pitchFamily="2" charset="-122"/>
                <a:ea typeface="华文隶书" pitchFamily="2" charset="-12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028700"/>
            <a:ext cx="7772400" cy="1752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 saw Jerry about six months after the accident.</a:t>
            </a:r>
            <a:endParaRPr lang="zh-CN" altLang="en-US" sz="44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250825" y="3284538"/>
            <a:ext cx="8713788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altLang="zh-CN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When I asked him how he was, he replied, </a:t>
            </a:r>
            <a:r>
              <a:rPr lang="en-US" altLang="zh-CN" sz="4400" b="1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"If I were any better, I'd be twins.</a:t>
            </a:r>
            <a:r>
              <a:rPr lang="en-US" altLang="zh-CN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 Want to see my scars?"</a:t>
            </a:r>
            <a:endParaRPr lang="zh-CN" altLang="en-US" sz="4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3644900"/>
            <a:ext cx="8785225" cy="280828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zh-CN" sz="48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宋体" pitchFamily="2" charset="-122"/>
                <a:cs typeface="Arial" pitchFamily="34" charset="0"/>
              </a:rPr>
              <a:t>Jerry is the manager of a restaurant. He is always in a good mood.</a:t>
            </a:r>
            <a:endParaRPr lang="zh-CN" altLang="en-US" sz="4800" dirty="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隶书" pitchFamily="2" charset="-122"/>
              <a:ea typeface="华文隶书" pitchFamily="2" charset="-122"/>
              <a:cs typeface="Arial" pitchFamily="34" charset="0"/>
            </a:endParaRP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1431925" y="49736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kumimoji="1" lang="zh-CN" alt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16113"/>
            <a:ext cx="8642350" cy="38163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zh-CN" sz="5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 declined to see his wounds, but did ask him what had gone through his mind as the robbery took place.</a:t>
            </a:r>
            <a:endParaRPr lang="zh-CN" altLang="en-US" sz="54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916113"/>
            <a:ext cx="7467600" cy="4176712"/>
          </a:xfrm>
        </p:spPr>
        <p:txBody>
          <a:bodyPr/>
          <a:lstStyle/>
          <a:p>
            <a:pPr algn="ctr" eaLnBrk="1" hangingPunct="1">
              <a:defRPr/>
            </a:pPr>
            <a:r>
              <a:rPr lang="zh-CN" altLang="en-US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"</a:t>
            </a:r>
            <a:r>
              <a:rPr lang="en-US" altLang="zh-CN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The first thing that went through my mind was that I should have locked the back door," Jerry replied.</a:t>
            </a:r>
            <a:endParaRPr lang="zh-CN" altLang="en-US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476250"/>
            <a:ext cx="8577263" cy="6192838"/>
          </a:xfrm>
        </p:spPr>
        <p:txBody>
          <a:bodyPr/>
          <a:lstStyle/>
          <a:p>
            <a:pPr algn="ctr" eaLnBrk="1" hangingPunct="1">
              <a:defRPr/>
            </a:pPr>
            <a:r>
              <a:rPr lang="zh-CN" altLang="en-US" sz="4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"</a:t>
            </a:r>
            <a:r>
              <a:rPr lang="en-US" altLang="zh-CN" sz="4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Then, after they shot me, as I lay on the floor, I remembered that I had two choices: I could choose to live or could choose to die. </a:t>
            </a:r>
            <a:br>
              <a:rPr lang="en-US" altLang="zh-CN" sz="4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</a:br>
            <a:r>
              <a:rPr lang="en-US" altLang="zh-CN" sz="4600" b="1" smtClean="0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 chose to live</a:t>
            </a:r>
            <a:r>
              <a:rPr lang="en-US" altLang="zh-CN" sz="4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."</a:t>
            </a:r>
            <a:r>
              <a:rPr lang="en-US" altLang="zh-CN" sz="4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隶书" pitchFamily="2" charset="-122"/>
                <a:ea typeface="华文隶书" pitchFamily="2" charset="-122"/>
              </a:rPr>
              <a:t> </a:t>
            </a:r>
            <a:endParaRPr lang="zh-CN" altLang="en-US" sz="42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8" y="2205038"/>
            <a:ext cx="7340600" cy="32416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Jerry continued, "The paramedics were great. They kept telling me I was going to be fine.</a:t>
            </a:r>
            <a:endParaRPr lang="zh-CN" altLang="en-US" sz="48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476250"/>
            <a:ext cx="8569325" cy="374491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But when they wheeled me into the Emergency Room and I saw the expression on the faces of the doctors and nurses, I got really scared.</a:t>
            </a:r>
            <a:endParaRPr lang="zh-CN" altLang="en-US" sz="44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684213" y="4292600"/>
            <a:ext cx="777240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altLang="zh-CN" sz="4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In their eyes, I read </a:t>
            </a:r>
          </a:p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altLang="zh-CN" sz="5400" b="1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‘He's a dead man’.</a:t>
            </a:r>
            <a:endParaRPr lang="zh-CN" altLang="en-US" sz="5400" b="1">
              <a:solidFill>
                <a:srgbClr val="C22A0C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79488"/>
            <a:ext cx="8964612" cy="18732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 knew I needed to take action." </a:t>
            </a:r>
            <a:endParaRPr lang="zh-CN" altLang="en-US" sz="44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zh-CN" altLang="en-US" sz="4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"</a:t>
            </a:r>
            <a:r>
              <a:rPr lang="en-US" altLang="zh-CN" sz="4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What did you do?" I asked.</a:t>
            </a:r>
            <a:endParaRPr lang="zh-CN" altLang="en-US" sz="44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179388" y="2925763"/>
            <a:ext cx="878522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zh-CN" altLang="en-US" sz="4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"</a:t>
            </a:r>
            <a:r>
              <a:rPr lang="en-US" altLang="zh-CN" sz="4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Well, there was a big nurse shouting questions at me," said Jerry. "She asked if I was allergic to anything."</a:t>
            </a:r>
            <a:endParaRPr lang="zh-CN" altLang="en-US" sz="32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2133600"/>
            <a:ext cx="6248400" cy="16557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zh-CN" altLang="en-US" sz="4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'</a:t>
            </a:r>
            <a:r>
              <a:rPr lang="en-US" altLang="zh-CN" sz="4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Yes,' to bullets, I replied.</a:t>
            </a:r>
            <a:endParaRPr lang="zh-CN" altLang="en-US" sz="44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628775"/>
            <a:ext cx="8893175" cy="30241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Over their laughter, I told them: “I am choosing to live. Please operate on me </a:t>
            </a:r>
            <a:r>
              <a:rPr lang="en-US" altLang="zh-CN" sz="4800" b="1" smtClean="0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as if I am alive, not dead</a:t>
            </a:r>
            <a:r>
              <a:rPr lang="en-US" altLang="zh-CN" sz="4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.” </a:t>
            </a:r>
            <a:endParaRPr lang="zh-CN" altLang="en-US" sz="48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349500"/>
            <a:ext cx="8785225" cy="30686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zh-CN" altLang="en-US" sz="4800" b="1" smtClean="0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"</a:t>
            </a:r>
            <a:r>
              <a:rPr lang="en-US" altLang="zh-CN" sz="4800" b="1" smtClean="0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Jerry lived thanks to the skill of his doctors, but also because of his amazing attitude.</a:t>
            </a:r>
            <a:endParaRPr lang="zh-CN" altLang="en-US" sz="4800" b="1" smtClean="0">
              <a:solidFill>
                <a:srgbClr val="C22A0C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420938"/>
            <a:ext cx="8588375" cy="23764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000" b="1" smtClean="0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 learned from him that every day you have the choice to </a:t>
            </a:r>
            <a:r>
              <a:rPr lang="en-US" altLang="zh-CN" sz="4000" b="1" smtClean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either enjoy your life or to hate it.</a:t>
            </a:r>
            <a:endParaRPr lang="zh-CN" altLang="en-US" sz="4000" b="1" smtClean="0">
              <a:solidFill>
                <a:srgbClr val="FF66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4213" y="549275"/>
            <a:ext cx="7772400" cy="23034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8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宋体" pitchFamily="2" charset="-122"/>
                <a:cs typeface="Arial" pitchFamily="34" charset="0"/>
              </a:rPr>
              <a:t>When someone would ask him how he was doing, he would always reply:</a:t>
            </a:r>
            <a:endParaRPr lang="zh-CN" altLang="en-US" sz="54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隶书" pitchFamily="2" charset="-122"/>
              <a:ea typeface="华文隶书" pitchFamily="2" charset="-122"/>
              <a:cs typeface="Arial" pitchFamily="34" charset="0"/>
            </a:endParaRPr>
          </a:p>
        </p:txBody>
      </p:sp>
      <p:sp>
        <p:nvSpPr>
          <p:cNvPr id="63494" name="Rectangle 1030"/>
          <p:cNvSpPr>
            <a:spLocks noChangeArrowheads="1"/>
          </p:cNvSpPr>
          <p:nvPr/>
        </p:nvSpPr>
        <p:spPr bwMode="auto">
          <a:xfrm>
            <a:off x="1042988" y="4005263"/>
            <a:ext cx="74676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eaLnBrk="1" hangingPunct="1">
              <a:defRPr/>
            </a:pPr>
            <a:r>
              <a:rPr lang="zh-CN" altLang="en-US" sz="4400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"</a:t>
            </a:r>
            <a:r>
              <a:rPr lang="en-US" altLang="zh-CN" sz="4400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If I were any better, I would be twins!"</a:t>
            </a:r>
            <a:endParaRPr lang="zh-CN" altLang="en-US" sz="4000">
              <a:solidFill>
                <a:srgbClr val="C22A0C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620713"/>
            <a:ext cx="8713787" cy="5761037"/>
          </a:xfrm>
          <a:ln w="76200" cmpd="tri">
            <a:solidFill>
              <a:srgbClr val="00CC00"/>
            </a:solidFill>
          </a:ln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The only thing that is truly yours - that no one can control or take from you –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is your attitude,</a:t>
            </a:r>
            <a:r>
              <a:rPr lang="zh-CN" altLang="en-US" sz="40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隶书" pitchFamily="2" charset="-122"/>
                <a:ea typeface="华文隶书" pitchFamily="2" charset="-122"/>
              </a:rPr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zh-CN" altLang="en-US" sz="40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250825" y="3862388"/>
            <a:ext cx="8588375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altLang="zh-CN" sz="4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so if you can take care of that, everything else in life becomes much easier.</a:t>
            </a:r>
            <a:endParaRPr lang="zh-CN" altLang="en-US" sz="48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5888"/>
            <a:ext cx="8785225" cy="16557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8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Now you have two choices to make:</a:t>
            </a:r>
            <a:endParaRPr lang="zh-CN" altLang="en-US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宋体" pitchFamily="2" charset="-122"/>
            </a:endParaRPr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539750" y="1700213"/>
            <a:ext cx="8388350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altLang="zh-CN" sz="4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1. You can delete this message or</a:t>
            </a:r>
          </a:p>
          <a:p>
            <a:pPr marL="533400" indent="-533400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altLang="zh-CN" sz="4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2. You can forward it to someone you care about.</a:t>
            </a:r>
            <a:endParaRPr lang="zh-CN" altLang="en-US" sz="28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179388" y="5013325"/>
            <a:ext cx="87137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zh-CN" altLang="en-US"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隶书" pitchFamily="2" charset="-122"/>
                <a:ea typeface="华文隶书" pitchFamily="2" charset="-122"/>
              </a:rPr>
              <a:t> </a:t>
            </a:r>
            <a:r>
              <a:rPr lang="en-US" altLang="zh-CN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 hope you will choose #2.</a:t>
            </a:r>
          </a:p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altLang="zh-CN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  I did.</a:t>
            </a:r>
            <a:endParaRPr lang="zh-CN" altLang="en-US" sz="4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893763"/>
            <a:ext cx="7924800" cy="21748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zh-CN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宋体" pitchFamily="2" charset="-122"/>
                <a:cs typeface="Arial" pitchFamily="34" charset="0"/>
              </a:rPr>
              <a:t>Many of the waiters at his restaurant quit their jobs when he changed jobs</a:t>
            </a:r>
            <a:r>
              <a:rPr lang="en-US" altLang="zh-CN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隶书" pitchFamily="2" charset="-122"/>
                <a:ea typeface="华文隶书" pitchFamily="2" charset="-122"/>
                <a:cs typeface="Arial" pitchFamily="34" charset="0"/>
              </a:rPr>
              <a:t>,</a:t>
            </a:r>
            <a:endParaRPr lang="zh-CN" altLang="en-US" sz="36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隶书" pitchFamily="2" charset="-122"/>
              <a:ea typeface="华文隶书" pitchFamily="2" charset="-122"/>
              <a:cs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468313" y="3211513"/>
            <a:ext cx="8424862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eaLnBrk="1" hangingPunct="1">
              <a:defRPr/>
            </a:pPr>
            <a:r>
              <a:rPr lang="en-US" altLang="zh-CN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so they could follow him around from restaurant to restaurant</a:t>
            </a:r>
            <a:endParaRPr lang="zh-CN" altLang="en-US" sz="36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隶书" pitchFamily="2" charset="-122"/>
              <a:ea typeface="华文隶书" pitchFamily="2" charset="-122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9700" y="4652963"/>
            <a:ext cx="2662238" cy="12160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60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Why？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3500438"/>
            <a:ext cx="8785225" cy="29527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4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If an employee was having a bad day, Jerry was always there, telling him how to look on the positive side of the situation.</a:t>
            </a:r>
            <a:endParaRPr lang="zh-CN" altLang="en-US" sz="54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79388" y="692150"/>
            <a:ext cx="87137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eaLnBrk="1" hangingPunct="1">
              <a:defRPr/>
            </a:pPr>
            <a:r>
              <a:rPr lang="en-US" altLang="zh-CN" sz="4400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Because</a:t>
            </a:r>
            <a:br>
              <a:rPr lang="en-US" altLang="zh-CN" sz="4400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</a:br>
            <a:r>
              <a:rPr lang="en-US" altLang="zh-CN" sz="4400">
                <a:solidFill>
                  <a:srgbClr val="C22A0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Jerry was a natural motivator.</a:t>
            </a:r>
            <a:endParaRPr lang="zh-CN" altLang="en-US" sz="4400">
              <a:solidFill>
                <a:srgbClr val="C22A0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4013" y="549275"/>
            <a:ext cx="8610600" cy="26352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42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Seeing this style really made me curious, so one day I went up to Jerry and asked him</a:t>
            </a:r>
            <a:r>
              <a:rPr lang="zh-CN" altLang="en-US" sz="42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：</a:t>
            </a:r>
            <a:endParaRPr lang="zh-CN" altLang="en-US" sz="42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宋体" pitchFamily="2" charset="-122"/>
            </a:endParaRPr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250825" y="3429000"/>
            <a:ext cx="83058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eaLnBrk="1" hangingPunct="1">
              <a:defRPr/>
            </a:pPr>
            <a:r>
              <a:rPr lang="zh-CN" altLang="en-US" sz="42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"</a:t>
            </a:r>
            <a:r>
              <a:rPr lang="en-US" altLang="zh-CN" sz="42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 don't get it! No one can be a positive person all of the time. How do you do it?"</a:t>
            </a:r>
            <a:r>
              <a:rPr lang="en-US" altLang="zh-CN" sz="42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隶书" pitchFamily="2" charset="-122"/>
                <a:ea typeface="华文隶书" pitchFamily="2" charset="-122"/>
              </a:rPr>
              <a:t> </a:t>
            </a:r>
            <a:endParaRPr lang="zh-CN" altLang="en-US" sz="42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00213"/>
            <a:ext cx="8713787" cy="36718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zh-CN" sz="44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Jerry replied, "Each morning I wake up and say to myself, I have two choices today. I can choose to be in a good mood or I can choose to be in a bad mood.</a:t>
            </a:r>
            <a:endParaRPr lang="zh-CN" altLang="en-US" sz="44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2574925" y="4745038"/>
            <a:ext cx="4892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kumimoji="1" lang="zh-CN" alt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9138"/>
            <a:ext cx="8964613" cy="378936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zh-CN" sz="44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隶书" pitchFamily="2" charset="-122"/>
              </a:rPr>
              <a:t>I always choose to be in a good mood. Each time something bad happens, I can choose to be victim or I can choose to learn from it. I always choose to learn from it.</a:t>
            </a:r>
            <a:endParaRPr lang="zh-CN" altLang="en-US" sz="44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隶书" pitchFamily="2" charset="-122"/>
            </a:endParaRPr>
          </a:p>
        </p:txBody>
      </p:sp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838200" y="838200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zh-CN" alt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836</Words>
  <Application>Microsoft Office PowerPoint</Application>
  <PresentationFormat>On-screen Show (4:3)</PresentationFormat>
  <Paragraphs>56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You have  two choices</vt:lpstr>
      <vt:lpstr>Jerry is the manager of a restaurant. He is always in a good mood.</vt:lpstr>
      <vt:lpstr>Slide 3</vt:lpstr>
      <vt:lpstr>Many of the waiters at his restaurant quit their jobs when he changed jobs,</vt:lpstr>
      <vt:lpstr>Slide 5</vt:lpstr>
      <vt:lpstr>Slide 6</vt:lpstr>
      <vt:lpstr>Seeing this style really made me curious, so one day I went up to Jerry and asked him：</vt:lpstr>
      <vt:lpstr>Slide 8</vt:lpstr>
      <vt:lpstr>Slide 9</vt:lpstr>
      <vt:lpstr>Every time someone comes to me complaining, I can choose to accept their complaining or I can point out the positive side of life. I always choose the positive side of life."</vt:lpstr>
      <vt:lpstr>"But it's not always that easy,”  I protested.</vt:lpstr>
      <vt:lpstr>"Yes it is," Jerry said.</vt:lpstr>
      <vt:lpstr>Slide 13</vt:lpstr>
      <vt:lpstr>Several years later,</vt:lpstr>
      <vt:lpstr>Slide 15</vt:lpstr>
      <vt:lpstr>Slide 16</vt:lpstr>
      <vt:lpstr>Slide 17</vt:lpstr>
      <vt:lpstr>Slide 18</vt:lpstr>
      <vt:lpstr>Slide 19</vt:lpstr>
      <vt:lpstr>Slide 20</vt:lpstr>
      <vt:lpstr>"The first thing that went through my mind was that I should have locked the back door," Jerry replied.</vt:lpstr>
      <vt:lpstr>"Then, after they shot me, as I lay on the floor, I remembered that I had two choices: I could choose to live or could choose to die.  I chose to live." 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have  two choices</dc:title>
  <dc:creator>bafna swapnil</dc:creator>
  <cp:lastModifiedBy>bafna swapnil</cp:lastModifiedBy>
  <cp:revision>1</cp:revision>
  <dcterms:created xsi:type="dcterms:W3CDTF">2006-08-16T00:00:00Z</dcterms:created>
  <dcterms:modified xsi:type="dcterms:W3CDTF">2010-04-15T16:37:25Z</dcterms:modified>
</cp:coreProperties>
</file>