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sldIdLst>
    <p:sldId id="256" r:id="rId2"/>
    <p:sldId id="272" r:id="rId3"/>
    <p:sldId id="257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4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2"/>
    </mc:Choice>
    <mc:Fallback>
      <c:style val="4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 </a:t>
            </a:r>
            <a:endParaRPr lang="en-US" dirty="0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2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Speaking </a:t>
                    </a:r>
                    <a:r>
                      <a:rPr lang="en-US"/>
                      <a:t>
30%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Reading 
16%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Writing 
9%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Listening </a:t>
                    </a:r>
                    <a:r>
                      <a:rPr lang="en-US" dirty="0"/>
                      <a:t>
45%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Speeking 30%</c:v>
                </c:pt>
                <c:pt idx="1">
                  <c:v>Reading 16%</c:v>
                </c:pt>
                <c:pt idx="2">
                  <c:v>Writing 9%</c:v>
                </c:pt>
                <c:pt idx="3">
                  <c:v>Listening 45%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16</c:v>
                </c:pt>
                <c:pt idx="2">
                  <c:v>9</c:v>
                </c:pt>
                <c:pt idx="3">
                  <c:v>45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6E3BCA-8BEE-40CD-83EF-4A0025FCBF7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BED1C4-722E-46A8-B5F0-4C16893E6EB9}">
      <dgm:prSet phldrT="[Text]"/>
      <dgm:spPr/>
      <dgm:t>
        <a:bodyPr/>
        <a:lstStyle/>
        <a:p>
          <a:r>
            <a:rPr lang="en-US" dirty="0" smtClean="0"/>
            <a:t>Media of communication</a:t>
          </a:r>
          <a:endParaRPr lang="en-US" dirty="0"/>
        </a:p>
      </dgm:t>
    </dgm:pt>
    <dgm:pt modelId="{7B4CD2B5-F32F-406B-B9F0-55B9D2F8276A}" type="parTrans" cxnId="{21060537-7ACB-4BBC-963F-ABBC4B2328F0}">
      <dgm:prSet/>
      <dgm:spPr/>
      <dgm:t>
        <a:bodyPr/>
        <a:lstStyle/>
        <a:p>
          <a:endParaRPr lang="en-US"/>
        </a:p>
      </dgm:t>
    </dgm:pt>
    <dgm:pt modelId="{60E74D90-3768-42C3-A255-5D5E3E4E917F}" type="sibTrans" cxnId="{21060537-7ACB-4BBC-963F-ABBC4B2328F0}">
      <dgm:prSet/>
      <dgm:spPr/>
      <dgm:t>
        <a:bodyPr/>
        <a:lstStyle/>
        <a:p>
          <a:endParaRPr lang="en-US"/>
        </a:p>
      </dgm:t>
    </dgm:pt>
    <dgm:pt modelId="{633F0023-891C-4E08-99A7-B60252BD4EE6}">
      <dgm:prSet phldrT="[Text]"/>
      <dgm:spPr/>
      <dgm:t>
        <a:bodyPr/>
        <a:lstStyle/>
        <a:p>
          <a:r>
            <a:rPr lang="en-US" dirty="0" smtClean="0"/>
            <a:t>Verbal</a:t>
          </a:r>
          <a:endParaRPr lang="en-US" dirty="0"/>
        </a:p>
      </dgm:t>
    </dgm:pt>
    <dgm:pt modelId="{80EA2FC1-C3BD-4D5A-A41C-345ED578A6FA}" type="parTrans" cxnId="{51A47F71-9956-44FA-BD69-AC55082C19CF}">
      <dgm:prSet/>
      <dgm:spPr/>
      <dgm:t>
        <a:bodyPr/>
        <a:lstStyle/>
        <a:p>
          <a:endParaRPr lang="en-US"/>
        </a:p>
      </dgm:t>
    </dgm:pt>
    <dgm:pt modelId="{480896DF-2408-42EE-8782-F437AEB9A54E}" type="sibTrans" cxnId="{51A47F71-9956-44FA-BD69-AC55082C19CF}">
      <dgm:prSet/>
      <dgm:spPr/>
      <dgm:t>
        <a:bodyPr/>
        <a:lstStyle/>
        <a:p>
          <a:endParaRPr lang="en-US"/>
        </a:p>
      </dgm:t>
    </dgm:pt>
    <dgm:pt modelId="{D1EC71EA-A95C-4DDF-9C25-71373E524542}">
      <dgm:prSet phldrT="[Text]"/>
      <dgm:spPr/>
      <dgm:t>
        <a:bodyPr/>
        <a:lstStyle/>
        <a:p>
          <a:r>
            <a:rPr lang="en-US" dirty="0" smtClean="0"/>
            <a:t>Oral</a:t>
          </a:r>
          <a:endParaRPr lang="en-US" dirty="0"/>
        </a:p>
      </dgm:t>
    </dgm:pt>
    <dgm:pt modelId="{AE57210F-4D9A-40BD-86C7-0135E30AB833}" type="parTrans" cxnId="{B0D44146-E214-4D7E-A24C-42626FFEE14A}">
      <dgm:prSet/>
      <dgm:spPr/>
      <dgm:t>
        <a:bodyPr/>
        <a:lstStyle/>
        <a:p>
          <a:endParaRPr lang="en-US"/>
        </a:p>
      </dgm:t>
    </dgm:pt>
    <dgm:pt modelId="{6F626383-4F7E-42DB-A8A1-7B3D6F38C38C}" type="sibTrans" cxnId="{B0D44146-E214-4D7E-A24C-42626FFEE14A}">
      <dgm:prSet/>
      <dgm:spPr/>
      <dgm:t>
        <a:bodyPr/>
        <a:lstStyle/>
        <a:p>
          <a:endParaRPr lang="en-US"/>
        </a:p>
      </dgm:t>
    </dgm:pt>
    <dgm:pt modelId="{DB11D2BE-5E3B-4CD2-A0A9-07FE651089F8}">
      <dgm:prSet phldrT="[Text]"/>
      <dgm:spPr/>
      <dgm:t>
        <a:bodyPr/>
        <a:lstStyle/>
        <a:p>
          <a:r>
            <a:rPr lang="en-US" dirty="0" smtClean="0"/>
            <a:t>Written</a:t>
          </a:r>
          <a:endParaRPr lang="en-US" dirty="0"/>
        </a:p>
      </dgm:t>
    </dgm:pt>
    <dgm:pt modelId="{2CAA2A6E-EFFD-419F-8407-75462C9EEA65}" type="parTrans" cxnId="{44A009E0-EF67-4C1E-9BDD-F5E77B122492}">
      <dgm:prSet/>
      <dgm:spPr/>
      <dgm:t>
        <a:bodyPr/>
        <a:lstStyle/>
        <a:p>
          <a:endParaRPr lang="en-US"/>
        </a:p>
      </dgm:t>
    </dgm:pt>
    <dgm:pt modelId="{83C73A34-C75B-4CCB-B3FE-C8861BCA2401}" type="sibTrans" cxnId="{44A009E0-EF67-4C1E-9BDD-F5E77B122492}">
      <dgm:prSet/>
      <dgm:spPr/>
      <dgm:t>
        <a:bodyPr/>
        <a:lstStyle/>
        <a:p>
          <a:endParaRPr lang="en-US"/>
        </a:p>
      </dgm:t>
    </dgm:pt>
    <dgm:pt modelId="{1B9DF8A5-BC16-40DB-A8EF-055CC1CBC2F5}">
      <dgm:prSet phldrT="[Text]"/>
      <dgm:spPr/>
      <dgm:t>
        <a:bodyPr/>
        <a:lstStyle/>
        <a:p>
          <a:r>
            <a:rPr lang="en-US" dirty="0" smtClean="0"/>
            <a:t>Non-verbal</a:t>
          </a:r>
          <a:endParaRPr lang="en-US" dirty="0"/>
        </a:p>
      </dgm:t>
    </dgm:pt>
    <dgm:pt modelId="{3627106B-1F60-4A75-9DC6-CCB7F67ED76E}" type="parTrans" cxnId="{FB524541-786F-455E-A730-DF607B486904}">
      <dgm:prSet/>
      <dgm:spPr/>
      <dgm:t>
        <a:bodyPr/>
        <a:lstStyle/>
        <a:p>
          <a:endParaRPr lang="en-US"/>
        </a:p>
      </dgm:t>
    </dgm:pt>
    <dgm:pt modelId="{5A65A3A6-CC9D-4786-BBEC-60284FEBE72A}" type="sibTrans" cxnId="{FB524541-786F-455E-A730-DF607B486904}">
      <dgm:prSet/>
      <dgm:spPr/>
      <dgm:t>
        <a:bodyPr/>
        <a:lstStyle/>
        <a:p>
          <a:endParaRPr lang="en-US"/>
        </a:p>
      </dgm:t>
    </dgm:pt>
    <dgm:pt modelId="{854F5C88-1314-4607-9753-0A73B276EEF7}">
      <dgm:prSet phldrT="[Text]"/>
      <dgm:spPr/>
      <dgm:t>
        <a:bodyPr/>
        <a:lstStyle/>
        <a:p>
          <a:r>
            <a:rPr lang="en-US" dirty="0" smtClean="0"/>
            <a:t>Visual signs</a:t>
          </a:r>
          <a:endParaRPr lang="en-US" dirty="0"/>
        </a:p>
      </dgm:t>
    </dgm:pt>
    <dgm:pt modelId="{E5439F78-11FF-4C79-8EEA-4683A0F2B018}" type="parTrans" cxnId="{25660BD9-15AC-4D14-9EBC-C4258AE0E02E}">
      <dgm:prSet/>
      <dgm:spPr/>
      <dgm:t>
        <a:bodyPr/>
        <a:lstStyle/>
        <a:p>
          <a:endParaRPr lang="en-US"/>
        </a:p>
      </dgm:t>
    </dgm:pt>
    <dgm:pt modelId="{3AF9998C-04D9-4814-B155-B631C930369F}" type="sibTrans" cxnId="{25660BD9-15AC-4D14-9EBC-C4258AE0E02E}">
      <dgm:prSet/>
      <dgm:spPr/>
      <dgm:t>
        <a:bodyPr/>
        <a:lstStyle/>
        <a:p>
          <a:endParaRPr lang="en-US"/>
        </a:p>
      </dgm:t>
    </dgm:pt>
    <dgm:pt modelId="{3574780E-A9EA-450F-B4E9-FA1210F2B426}">
      <dgm:prSet/>
      <dgm:spPr/>
      <dgm:t>
        <a:bodyPr/>
        <a:lstStyle/>
        <a:p>
          <a:r>
            <a:rPr lang="en-US" dirty="0" smtClean="0"/>
            <a:t>Body Language</a:t>
          </a:r>
          <a:endParaRPr lang="en-US" dirty="0"/>
        </a:p>
      </dgm:t>
    </dgm:pt>
    <dgm:pt modelId="{39136E9E-A5F4-4997-A871-9897FE7777DB}" type="parTrans" cxnId="{A922BFF5-7482-49C8-9049-B5108030A747}">
      <dgm:prSet/>
      <dgm:spPr/>
      <dgm:t>
        <a:bodyPr/>
        <a:lstStyle/>
        <a:p>
          <a:endParaRPr lang="en-US"/>
        </a:p>
      </dgm:t>
    </dgm:pt>
    <dgm:pt modelId="{2D035E6A-A58D-4F7B-A70C-FEBC19D8CA61}" type="sibTrans" cxnId="{A922BFF5-7482-49C8-9049-B5108030A747}">
      <dgm:prSet/>
      <dgm:spPr/>
      <dgm:t>
        <a:bodyPr/>
        <a:lstStyle/>
        <a:p>
          <a:endParaRPr lang="en-US"/>
        </a:p>
      </dgm:t>
    </dgm:pt>
    <dgm:pt modelId="{1756A80E-0B8C-4F4E-AD1A-659B3E3CA098}">
      <dgm:prSet/>
      <dgm:spPr/>
      <dgm:t>
        <a:bodyPr/>
        <a:lstStyle/>
        <a:p>
          <a:r>
            <a:rPr lang="en-US" dirty="0" smtClean="0"/>
            <a:t>Sign Language</a:t>
          </a:r>
          <a:endParaRPr lang="en-US" dirty="0"/>
        </a:p>
      </dgm:t>
    </dgm:pt>
    <dgm:pt modelId="{F6BDC523-6B5A-43AF-972B-97008CD7D151}" type="parTrans" cxnId="{A9C5974C-3F70-4A6A-8289-528D3D34E21F}">
      <dgm:prSet/>
      <dgm:spPr/>
      <dgm:t>
        <a:bodyPr/>
        <a:lstStyle/>
        <a:p>
          <a:endParaRPr lang="en-US"/>
        </a:p>
      </dgm:t>
    </dgm:pt>
    <dgm:pt modelId="{34FFFCC2-A568-4842-96D3-91070AFBB2A9}" type="sibTrans" cxnId="{A9C5974C-3F70-4A6A-8289-528D3D34E21F}">
      <dgm:prSet/>
      <dgm:spPr/>
      <dgm:t>
        <a:bodyPr/>
        <a:lstStyle/>
        <a:p>
          <a:endParaRPr lang="en-US"/>
        </a:p>
      </dgm:t>
    </dgm:pt>
    <dgm:pt modelId="{610A8BCA-1D01-422B-B72B-417D271ACF81}">
      <dgm:prSet/>
      <dgm:spPr/>
      <dgm:t>
        <a:bodyPr/>
        <a:lstStyle/>
        <a:p>
          <a:r>
            <a:rPr lang="en-US" dirty="0" smtClean="0"/>
            <a:t>Audio signs</a:t>
          </a:r>
          <a:endParaRPr lang="en-US" dirty="0"/>
        </a:p>
      </dgm:t>
    </dgm:pt>
    <dgm:pt modelId="{FC182FDF-D1DE-449E-A124-89AA267D0F29}" type="parTrans" cxnId="{6D50F717-9798-4D8F-A911-80FEA49E2D87}">
      <dgm:prSet/>
      <dgm:spPr/>
      <dgm:t>
        <a:bodyPr/>
        <a:lstStyle/>
        <a:p>
          <a:endParaRPr lang="en-US"/>
        </a:p>
      </dgm:t>
    </dgm:pt>
    <dgm:pt modelId="{EE51EDF2-9F8E-4DF3-B35B-8A0F1CEB084E}" type="sibTrans" cxnId="{6D50F717-9798-4D8F-A911-80FEA49E2D87}">
      <dgm:prSet/>
      <dgm:spPr/>
      <dgm:t>
        <a:bodyPr/>
        <a:lstStyle/>
        <a:p>
          <a:endParaRPr lang="en-US"/>
        </a:p>
      </dgm:t>
    </dgm:pt>
    <dgm:pt modelId="{111D2C58-11EB-4A64-9A61-A664849C1A44}" type="pres">
      <dgm:prSet presAssocID="{9C6E3BCA-8BEE-40CD-83EF-4A0025FCBF7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8521EDE-AF9C-4634-B8C9-E0B73BD13FF2}" type="pres">
      <dgm:prSet presAssocID="{9DBED1C4-722E-46A8-B5F0-4C16893E6EB9}" presName="hierRoot1" presStyleCnt="0"/>
      <dgm:spPr/>
    </dgm:pt>
    <dgm:pt modelId="{F0825A89-65E8-4C75-B797-5A91F0C9D61D}" type="pres">
      <dgm:prSet presAssocID="{9DBED1C4-722E-46A8-B5F0-4C16893E6EB9}" presName="composite" presStyleCnt="0"/>
      <dgm:spPr/>
    </dgm:pt>
    <dgm:pt modelId="{0F5FE018-E1EA-4C71-97CB-3E59990BAF96}" type="pres">
      <dgm:prSet presAssocID="{9DBED1C4-722E-46A8-B5F0-4C16893E6EB9}" presName="background" presStyleLbl="node0" presStyleIdx="0" presStyleCnt="1"/>
      <dgm:spPr/>
    </dgm:pt>
    <dgm:pt modelId="{F97826EA-560E-4170-9DCC-C0100CAE8285}" type="pres">
      <dgm:prSet presAssocID="{9DBED1C4-722E-46A8-B5F0-4C16893E6EB9}" presName="text" presStyleLbl="fgAcc0" presStyleIdx="0" presStyleCnt="1" custScaleX="257907" custScaleY="40176" custLinFactNeighborX="589" custLinFactNeighborY="-1870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EE9888-BF85-4423-9E07-941BBDD55576}" type="pres">
      <dgm:prSet presAssocID="{9DBED1C4-722E-46A8-B5F0-4C16893E6EB9}" presName="hierChild2" presStyleCnt="0"/>
      <dgm:spPr/>
    </dgm:pt>
    <dgm:pt modelId="{30A7FEB8-DE0E-4C63-9706-1ABFEEC15EFA}" type="pres">
      <dgm:prSet presAssocID="{80EA2FC1-C3BD-4D5A-A41C-345ED578A6FA}" presName="Name10" presStyleLbl="parChTrans1D2" presStyleIdx="0" presStyleCnt="2"/>
      <dgm:spPr/>
      <dgm:t>
        <a:bodyPr/>
        <a:lstStyle/>
        <a:p>
          <a:endParaRPr lang="en-US"/>
        </a:p>
      </dgm:t>
    </dgm:pt>
    <dgm:pt modelId="{48326367-FE3A-440A-9BB7-FAE7E2B46675}" type="pres">
      <dgm:prSet presAssocID="{633F0023-891C-4E08-99A7-B60252BD4EE6}" presName="hierRoot2" presStyleCnt="0"/>
      <dgm:spPr/>
    </dgm:pt>
    <dgm:pt modelId="{296E39F3-A743-4F91-9BCC-4DB6E36B6854}" type="pres">
      <dgm:prSet presAssocID="{633F0023-891C-4E08-99A7-B60252BD4EE6}" presName="composite2" presStyleCnt="0"/>
      <dgm:spPr/>
    </dgm:pt>
    <dgm:pt modelId="{50670AA4-78AD-4F47-81EE-DE8D24775622}" type="pres">
      <dgm:prSet presAssocID="{633F0023-891C-4E08-99A7-B60252BD4EE6}" presName="background2" presStyleLbl="node2" presStyleIdx="0" presStyleCnt="2"/>
      <dgm:spPr/>
    </dgm:pt>
    <dgm:pt modelId="{3AA369E0-A280-43D6-AA3F-5896D780DB43}" type="pres">
      <dgm:prSet presAssocID="{633F0023-891C-4E08-99A7-B60252BD4EE6}" presName="text2" presStyleLbl="fgAcc2" presStyleIdx="0" presStyleCnt="2" custScaleX="80732" custScaleY="42317" custLinFactNeighborX="-25503" custLinFactNeighborY="-1631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F888467-0523-4EBC-BFBA-178A47C86444}" type="pres">
      <dgm:prSet presAssocID="{633F0023-891C-4E08-99A7-B60252BD4EE6}" presName="hierChild3" presStyleCnt="0"/>
      <dgm:spPr/>
    </dgm:pt>
    <dgm:pt modelId="{914D439C-33B2-4F05-A18E-E661C485B6EA}" type="pres">
      <dgm:prSet presAssocID="{AE57210F-4D9A-40BD-86C7-0135E30AB833}" presName="Name17" presStyleLbl="parChTrans1D3" presStyleIdx="0" presStyleCnt="4"/>
      <dgm:spPr/>
      <dgm:t>
        <a:bodyPr/>
        <a:lstStyle/>
        <a:p>
          <a:endParaRPr lang="en-US"/>
        </a:p>
      </dgm:t>
    </dgm:pt>
    <dgm:pt modelId="{2AB279E8-EA4D-44E0-A2A8-31B906949120}" type="pres">
      <dgm:prSet presAssocID="{D1EC71EA-A95C-4DDF-9C25-71373E524542}" presName="hierRoot3" presStyleCnt="0"/>
      <dgm:spPr/>
    </dgm:pt>
    <dgm:pt modelId="{AD1989CB-1E87-4F08-89C7-61B5F30C7F64}" type="pres">
      <dgm:prSet presAssocID="{D1EC71EA-A95C-4DDF-9C25-71373E524542}" presName="composite3" presStyleCnt="0"/>
      <dgm:spPr/>
    </dgm:pt>
    <dgm:pt modelId="{B62313A9-DBB6-4351-B5BC-87BBDBD2F44C}" type="pres">
      <dgm:prSet presAssocID="{D1EC71EA-A95C-4DDF-9C25-71373E524542}" presName="background3" presStyleLbl="node3" presStyleIdx="0" presStyleCnt="4"/>
      <dgm:spPr/>
    </dgm:pt>
    <dgm:pt modelId="{6F392E9A-8B22-4B99-B817-F512436CB8D7}" type="pres">
      <dgm:prSet presAssocID="{D1EC71EA-A95C-4DDF-9C25-71373E524542}" presName="text3" presStyleLbl="fgAcc3" presStyleIdx="0" presStyleCnt="4" custScaleX="49870" custScaleY="50771" custLinFactNeighborX="643" custLinFactNeighborY="-1606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6FD15BB-93B5-4C89-A1CE-DC4801FBB7AD}" type="pres">
      <dgm:prSet presAssocID="{D1EC71EA-A95C-4DDF-9C25-71373E524542}" presName="hierChild4" presStyleCnt="0"/>
      <dgm:spPr/>
    </dgm:pt>
    <dgm:pt modelId="{7CE48042-6EDD-42D3-B85B-9BD50D63E91B}" type="pres">
      <dgm:prSet presAssocID="{2CAA2A6E-EFFD-419F-8407-75462C9EEA65}" presName="Name17" presStyleLbl="parChTrans1D3" presStyleIdx="1" presStyleCnt="4"/>
      <dgm:spPr/>
      <dgm:t>
        <a:bodyPr/>
        <a:lstStyle/>
        <a:p>
          <a:endParaRPr lang="en-US"/>
        </a:p>
      </dgm:t>
    </dgm:pt>
    <dgm:pt modelId="{855147B0-EF89-43C7-8C28-5B002AE72D4E}" type="pres">
      <dgm:prSet presAssocID="{DB11D2BE-5E3B-4CD2-A0A9-07FE651089F8}" presName="hierRoot3" presStyleCnt="0"/>
      <dgm:spPr/>
    </dgm:pt>
    <dgm:pt modelId="{C88179E2-EB3C-45D8-80F4-65DC482BB984}" type="pres">
      <dgm:prSet presAssocID="{DB11D2BE-5E3B-4CD2-A0A9-07FE651089F8}" presName="composite3" presStyleCnt="0"/>
      <dgm:spPr/>
    </dgm:pt>
    <dgm:pt modelId="{FB3FC43E-2864-42F1-8229-92E82A82BA47}" type="pres">
      <dgm:prSet presAssocID="{DB11D2BE-5E3B-4CD2-A0A9-07FE651089F8}" presName="background3" presStyleLbl="node3" presStyleIdx="1" presStyleCnt="4"/>
      <dgm:spPr/>
    </dgm:pt>
    <dgm:pt modelId="{ACAB17A8-A7A1-4791-97CC-82D85D381BB2}" type="pres">
      <dgm:prSet presAssocID="{DB11D2BE-5E3B-4CD2-A0A9-07FE651089F8}" presName="text3" presStyleLbl="fgAcc3" presStyleIdx="1" presStyleCnt="4" custScaleX="49118" custScaleY="56502" custLinFactNeighborX="-3522" custLinFactNeighborY="-1606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455CE41-822E-47CD-B9DC-DB8E03DA7B53}" type="pres">
      <dgm:prSet presAssocID="{DB11D2BE-5E3B-4CD2-A0A9-07FE651089F8}" presName="hierChild4" presStyleCnt="0"/>
      <dgm:spPr/>
    </dgm:pt>
    <dgm:pt modelId="{9E0DD271-811D-4B3E-921F-7BEB0335E2C8}" type="pres">
      <dgm:prSet presAssocID="{3627106B-1F60-4A75-9DC6-CCB7F67ED76E}" presName="Name10" presStyleLbl="parChTrans1D2" presStyleIdx="1" presStyleCnt="2"/>
      <dgm:spPr/>
      <dgm:t>
        <a:bodyPr/>
        <a:lstStyle/>
        <a:p>
          <a:endParaRPr lang="en-US"/>
        </a:p>
      </dgm:t>
    </dgm:pt>
    <dgm:pt modelId="{99F321DE-0226-4EF5-A6A6-A5DD6E14B6E8}" type="pres">
      <dgm:prSet presAssocID="{1B9DF8A5-BC16-40DB-A8EF-055CC1CBC2F5}" presName="hierRoot2" presStyleCnt="0"/>
      <dgm:spPr/>
    </dgm:pt>
    <dgm:pt modelId="{1504FD0C-E1E8-4617-A0C4-D7086CAD95A7}" type="pres">
      <dgm:prSet presAssocID="{1B9DF8A5-BC16-40DB-A8EF-055CC1CBC2F5}" presName="composite2" presStyleCnt="0"/>
      <dgm:spPr/>
    </dgm:pt>
    <dgm:pt modelId="{02E36AFD-76D8-43BE-A235-11BA709B6F07}" type="pres">
      <dgm:prSet presAssocID="{1B9DF8A5-BC16-40DB-A8EF-055CC1CBC2F5}" presName="background2" presStyleLbl="node2" presStyleIdx="1" presStyleCnt="2"/>
      <dgm:spPr/>
    </dgm:pt>
    <dgm:pt modelId="{BDB514BA-26EA-49B4-BED6-859F423DF746}" type="pres">
      <dgm:prSet presAssocID="{1B9DF8A5-BC16-40DB-A8EF-055CC1CBC2F5}" presName="text2" presStyleLbl="fgAcc2" presStyleIdx="1" presStyleCnt="2" custScaleX="74596" custScaleY="51475" custLinFactNeighborX="3284" custLinFactNeighborY="-1723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279EF98-29A4-4E26-8E51-B58308F3C01A}" type="pres">
      <dgm:prSet presAssocID="{1B9DF8A5-BC16-40DB-A8EF-055CC1CBC2F5}" presName="hierChild3" presStyleCnt="0"/>
      <dgm:spPr/>
    </dgm:pt>
    <dgm:pt modelId="{BD9AD2AB-22F8-42CF-AA4E-E3930618B8D0}" type="pres">
      <dgm:prSet presAssocID="{F6BDC523-6B5A-43AF-972B-97008CD7D151}" presName="Name17" presStyleLbl="parChTrans1D3" presStyleIdx="2" presStyleCnt="4"/>
      <dgm:spPr/>
      <dgm:t>
        <a:bodyPr/>
        <a:lstStyle/>
        <a:p>
          <a:endParaRPr lang="en-US"/>
        </a:p>
      </dgm:t>
    </dgm:pt>
    <dgm:pt modelId="{6BF5F564-AE82-428C-9746-CFF576A3ABFC}" type="pres">
      <dgm:prSet presAssocID="{1756A80E-0B8C-4F4E-AD1A-659B3E3CA098}" presName="hierRoot3" presStyleCnt="0"/>
      <dgm:spPr/>
    </dgm:pt>
    <dgm:pt modelId="{15D1843B-9DCD-4F38-B1F6-A427F39C4610}" type="pres">
      <dgm:prSet presAssocID="{1756A80E-0B8C-4F4E-AD1A-659B3E3CA098}" presName="composite3" presStyleCnt="0"/>
      <dgm:spPr/>
    </dgm:pt>
    <dgm:pt modelId="{2C88532B-0096-40A8-B602-220BA3A449B1}" type="pres">
      <dgm:prSet presAssocID="{1756A80E-0B8C-4F4E-AD1A-659B3E3CA098}" presName="background3" presStyleLbl="node3" presStyleIdx="2" presStyleCnt="4"/>
      <dgm:spPr/>
    </dgm:pt>
    <dgm:pt modelId="{D99CD76E-8F65-4F10-B0AD-F4E2FD34A286}" type="pres">
      <dgm:prSet presAssocID="{1756A80E-0B8C-4F4E-AD1A-659B3E3CA098}" presName="text3" presStyleLbl="fgAcc3" presStyleIdx="2" presStyleCnt="4" custScaleX="78515" custScaleY="49190" custLinFactNeighborX="-1961" custLinFactNeighborY="-217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8B53BE-2BF7-4739-893F-358DEAC95114}" type="pres">
      <dgm:prSet presAssocID="{1756A80E-0B8C-4F4E-AD1A-659B3E3CA098}" presName="hierChild4" presStyleCnt="0"/>
      <dgm:spPr/>
    </dgm:pt>
    <dgm:pt modelId="{D84FBE58-0C15-4731-A773-12DFFC3299D9}" type="pres">
      <dgm:prSet presAssocID="{E5439F78-11FF-4C79-8EEA-4683A0F2B018}" presName="Name23" presStyleLbl="parChTrans1D4" presStyleIdx="0" presStyleCnt="2"/>
      <dgm:spPr/>
      <dgm:t>
        <a:bodyPr/>
        <a:lstStyle/>
        <a:p>
          <a:endParaRPr lang="en-US"/>
        </a:p>
      </dgm:t>
    </dgm:pt>
    <dgm:pt modelId="{3856DEB0-E29E-44BF-8F20-81589763FB41}" type="pres">
      <dgm:prSet presAssocID="{854F5C88-1314-4607-9753-0A73B276EEF7}" presName="hierRoot4" presStyleCnt="0"/>
      <dgm:spPr/>
    </dgm:pt>
    <dgm:pt modelId="{FC876D2C-5D62-4C6A-9F46-4CF649518603}" type="pres">
      <dgm:prSet presAssocID="{854F5C88-1314-4607-9753-0A73B276EEF7}" presName="composite4" presStyleCnt="0"/>
      <dgm:spPr/>
    </dgm:pt>
    <dgm:pt modelId="{0D6BCB0E-ECCB-4F74-842B-20E2271B9D81}" type="pres">
      <dgm:prSet presAssocID="{854F5C88-1314-4607-9753-0A73B276EEF7}" presName="background4" presStyleLbl="node4" presStyleIdx="0" presStyleCnt="2"/>
      <dgm:spPr/>
    </dgm:pt>
    <dgm:pt modelId="{07ED32D8-9E29-4BD0-B3FE-C66611251B6B}" type="pres">
      <dgm:prSet presAssocID="{854F5C88-1314-4607-9753-0A73B276EEF7}" presName="text4" presStyleLbl="fgAcc4" presStyleIdx="0" presStyleCnt="2" custScaleX="76780" custScaleY="4794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CA92A75-286C-46BB-A48E-639215055354}" type="pres">
      <dgm:prSet presAssocID="{854F5C88-1314-4607-9753-0A73B276EEF7}" presName="hierChild5" presStyleCnt="0"/>
      <dgm:spPr/>
    </dgm:pt>
    <dgm:pt modelId="{10565AA9-B1AD-4F67-943D-74DA3889DA53}" type="pres">
      <dgm:prSet presAssocID="{FC182FDF-D1DE-449E-A124-89AA267D0F29}" presName="Name23" presStyleLbl="parChTrans1D4" presStyleIdx="1" presStyleCnt="2"/>
      <dgm:spPr/>
      <dgm:t>
        <a:bodyPr/>
        <a:lstStyle/>
        <a:p>
          <a:endParaRPr lang="en-US"/>
        </a:p>
      </dgm:t>
    </dgm:pt>
    <dgm:pt modelId="{249F7A3D-BCE7-40BE-BE0D-FEFD03106A8F}" type="pres">
      <dgm:prSet presAssocID="{610A8BCA-1D01-422B-B72B-417D271ACF81}" presName="hierRoot4" presStyleCnt="0"/>
      <dgm:spPr/>
    </dgm:pt>
    <dgm:pt modelId="{70BCD566-0298-4B59-B01C-B8D3977AC1A6}" type="pres">
      <dgm:prSet presAssocID="{610A8BCA-1D01-422B-B72B-417D271ACF81}" presName="composite4" presStyleCnt="0"/>
      <dgm:spPr/>
    </dgm:pt>
    <dgm:pt modelId="{16694465-82F7-4E7F-B1A6-2C5A55FDF9C3}" type="pres">
      <dgm:prSet presAssocID="{610A8BCA-1D01-422B-B72B-417D271ACF81}" presName="background4" presStyleLbl="node4" presStyleIdx="1" presStyleCnt="2"/>
      <dgm:spPr/>
    </dgm:pt>
    <dgm:pt modelId="{8E0CD243-E100-46CD-969C-C968549022CB}" type="pres">
      <dgm:prSet presAssocID="{610A8BCA-1D01-422B-B72B-417D271ACF81}" presName="text4" presStyleLbl="fgAcc4" presStyleIdx="1" presStyleCnt="2" custScaleX="73794" custScaleY="5125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977A439-96C4-4981-B669-4D865DD203D9}" type="pres">
      <dgm:prSet presAssocID="{610A8BCA-1D01-422B-B72B-417D271ACF81}" presName="hierChild5" presStyleCnt="0"/>
      <dgm:spPr/>
    </dgm:pt>
    <dgm:pt modelId="{8879C984-C09F-4C16-8C94-7DFAB1E06324}" type="pres">
      <dgm:prSet presAssocID="{39136E9E-A5F4-4997-A871-9897FE7777DB}" presName="Name17" presStyleLbl="parChTrans1D3" presStyleIdx="3" presStyleCnt="4"/>
      <dgm:spPr/>
      <dgm:t>
        <a:bodyPr/>
        <a:lstStyle/>
        <a:p>
          <a:endParaRPr lang="en-US"/>
        </a:p>
      </dgm:t>
    </dgm:pt>
    <dgm:pt modelId="{FA991606-FDB8-48D0-AF8B-57E35CB27AD6}" type="pres">
      <dgm:prSet presAssocID="{3574780E-A9EA-450F-B4E9-FA1210F2B426}" presName="hierRoot3" presStyleCnt="0"/>
      <dgm:spPr/>
    </dgm:pt>
    <dgm:pt modelId="{8E14CBF1-FB04-4D9D-B06D-AA94E28956BC}" type="pres">
      <dgm:prSet presAssocID="{3574780E-A9EA-450F-B4E9-FA1210F2B426}" presName="composite3" presStyleCnt="0"/>
      <dgm:spPr/>
    </dgm:pt>
    <dgm:pt modelId="{DB06E5E7-B51C-4E2A-9ABA-37FC923DDBFA}" type="pres">
      <dgm:prSet presAssocID="{3574780E-A9EA-450F-B4E9-FA1210F2B426}" presName="background3" presStyleLbl="node3" presStyleIdx="3" presStyleCnt="4"/>
      <dgm:spPr/>
    </dgm:pt>
    <dgm:pt modelId="{72B37B91-B482-4EDD-836B-D96C737FB4C7}" type="pres">
      <dgm:prSet presAssocID="{3574780E-A9EA-450F-B4E9-FA1210F2B426}" presName="text3" presStyleLbl="fgAcc3" presStyleIdx="3" presStyleCnt="4" custScaleX="66050" custScaleY="60578" custLinFactNeighborX="-1015" custLinFactNeighborY="-1960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B3C232-E72D-419F-B5FB-5542BBCEBC63}" type="pres">
      <dgm:prSet presAssocID="{3574780E-A9EA-450F-B4E9-FA1210F2B426}" presName="hierChild4" presStyleCnt="0"/>
      <dgm:spPr/>
    </dgm:pt>
  </dgm:ptLst>
  <dgm:cxnLst>
    <dgm:cxn modelId="{CB027D3F-A6C4-4847-B525-E12CD3702B9F}" type="presOf" srcId="{FC182FDF-D1DE-449E-A124-89AA267D0F29}" destId="{10565AA9-B1AD-4F67-943D-74DA3889DA53}" srcOrd="0" destOrd="0" presId="urn:microsoft.com/office/officeart/2005/8/layout/hierarchy1"/>
    <dgm:cxn modelId="{25660BD9-15AC-4D14-9EBC-C4258AE0E02E}" srcId="{1756A80E-0B8C-4F4E-AD1A-659B3E3CA098}" destId="{854F5C88-1314-4607-9753-0A73B276EEF7}" srcOrd="0" destOrd="0" parTransId="{E5439F78-11FF-4C79-8EEA-4683A0F2B018}" sibTransId="{3AF9998C-04D9-4814-B155-B631C930369F}"/>
    <dgm:cxn modelId="{8129CFD1-B395-4357-9204-32E6C165D193}" type="presOf" srcId="{1B9DF8A5-BC16-40DB-A8EF-055CC1CBC2F5}" destId="{BDB514BA-26EA-49B4-BED6-859F423DF746}" srcOrd="0" destOrd="0" presId="urn:microsoft.com/office/officeart/2005/8/layout/hierarchy1"/>
    <dgm:cxn modelId="{73CAD6B8-A61C-4D9F-9B79-D5F00E7BEFC7}" type="presOf" srcId="{80EA2FC1-C3BD-4D5A-A41C-345ED578A6FA}" destId="{30A7FEB8-DE0E-4C63-9706-1ABFEEC15EFA}" srcOrd="0" destOrd="0" presId="urn:microsoft.com/office/officeart/2005/8/layout/hierarchy1"/>
    <dgm:cxn modelId="{54938D5B-D1F3-4B74-BA4C-00C2A6F0270D}" type="presOf" srcId="{DB11D2BE-5E3B-4CD2-A0A9-07FE651089F8}" destId="{ACAB17A8-A7A1-4791-97CC-82D85D381BB2}" srcOrd="0" destOrd="0" presId="urn:microsoft.com/office/officeart/2005/8/layout/hierarchy1"/>
    <dgm:cxn modelId="{D29CF849-29D0-4BE3-8F77-E2033D8D48BC}" type="presOf" srcId="{D1EC71EA-A95C-4DDF-9C25-71373E524542}" destId="{6F392E9A-8B22-4B99-B817-F512436CB8D7}" srcOrd="0" destOrd="0" presId="urn:microsoft.com/office/officeart/2005/8/layout/hierarchy1"/>
    <dgm:cxn modelId="{82D2AE2B-1EC1-4C97-9AD5-5FDF0B354DDB}" type="presOf" srcId="{3627106B-1F60-4A75-9DC6-CCB7F67ED76E}" destId="{9E0DD271-811D-4B3E-921F-7BEB0335E2C8}" srcOrd="0" destOrd="0" presId="urn:microsoft.com/office/officeart/2005/8/layout/hierarchy1"/>
    <dgm:cxn modelId="{A9C5974C-3F70-4A6A-8289-528D3D34E21F}" srcId="{1B9DF8A5-BC16-40DB-A8EF-055CC1CBC2F5}" destId="{1756A80E-0B8C-4F4E-AD1A-659B3E3CA098}" srcOrd="0" destOrd="0" parTransId="{F6BDC523-6B5A-43AF-972B-97008CD7D151}" sibTransId="{34FFFCC2-A568-4842-96D3-91070AFBB2A9}"/>
    <dgm:cxn modelId="{C69411EB-E2E8-45C4-A956-39BA6A6F4127}" type="presOf" srcId="{F6BDC523-6B5A-43AF-972B-97008CD7D151}" destId="{BD9AD2AB-22F8-42CF-AA4E-E3930618B8D0}" srcOrd="0" destOrd="0" presId="urn:microsoft.com/office/officeart/2005/8/layout/hierarchy1"/>
    <dgm:cxn modelId="{1C183A22-7A06-4C2C-BDCF-0AA7C0DA0F03}" type="presOf" srcId="{39136E9E-A5F4-4997-A871-9897FE7777DB}" destId="{8879C984-C09F-4C16-8C94-7DFAB1E06324}" srcOrd="0" destOrd="0" presId="urn:microsoft.com/office/officeart/2005/8/layout/hierarchy1"/>
    <dgm:cxn modelId="{A922BFF5-7482-49C8-9049-B5108030A747}" srcId="{1B9DF8A5-BC16-40DB-A8EF-055CC1CBC2F5}" destId="{3574780E-A9EA-450F-B4E9-FA1210F2B426}" srcOrd="1" destOrd="0" parTransId="{39136E9E-A5F4-4997-A871-9897FE7777DB}" sibTransId="{2D035E6A-A58D-4F7B-A70C-FEBC19D8CA61}"/>
    <dgm:cxn modelId="{44A009E0-EF67-4C1E-9BDD-F5E77B122492}" srcId="{633F0023-891C-4E08-99A7-B60252BD4EE6}" destId="{DB11D2BE-5E3B-4CD2-A0A9-07FE651089F8}" srcOrd="1" destOrd="0" parTransId="{2CAA2A6E-EFFD-419F-8407-75462C9EEA65}" sibTransId="{83C73A34-C75B-4CCB-B3FE-C8861BCA2401}"/>
    <dgm:cxn modelId="{B97721A1-9974-415D-A476-3983133E03C7}" type="presOf" srcId="{633F0023-891C-4E08-99A7-B60252BD4EE6}" destId="{3AA369E0-A280-43D6-AA3F-5896D780DB43}" srcOrd="0" destOrd="0" presId="urn:microsoft.com/office/officeart/2005/8/layout/hierarchy1"/>
    <dgm:cxn modelId="{64CD7E11-6C8D-4D57-B053-747A5BA344D7}" type="presOf" srcId="{854F5C88-1314-4607-9753-0A73B276EEF7}" destId="{07ED32D8-9E29-4BD0-B3FE-C66611251B6B}" srcOrd="0" destOrd="0" presId="urn:microsoft.com/office/officeart/2005/8/layout/hierarchy1"/>
    <dgm:cxn modelId="{5426D47D-8EBA-428D-ABCD-9E8FB5860831}" type="presOf" srcId="{9C6E3BCA-8BEE-40CD-83EF-4A0025FCBF7F}" destId="{111D2C58-11EB-4A64-9A61-A664849C1A44}" srcOrd="0" destOrd="0" presId="urn:microsoft.com/office/officeart/2005/8/layout/hierarchy1"/>
    <dgm:cxn modelId="{B0D44146-E214-4D7E-A24C-42626FFEE14A}" srcId="{633F0023-891C-4E08-99A7-B60252BD4EE6}" destId="{D1EC71EA-A95C-4DDF-9C25-71373E524542}" srcOrd="0" destOrd="0" parTransId="{AE57210F-4D9A-40BD-86C7-0135E30AB833}" sibTransId="{6F626383-4F7E-42DB-A8A1-7B3D6F38C38C}"/>
    <dgm:cxn modelId="{40FD0164-1E72-4D90-B5B0-44711A1AA78A}" type="presOf" srcId="{AE57210F-4D9A-40BD-86C7-0135E30AB833}" destId="{914D439C-33B2-4F05-A18E-E661C485B6EA}" srcOrd="0" destOrd="0" presId="urn:microsoft.com/office/officeart/2005/8/layout/hierarchy1"/>
    <dgm:cxn modelId="{65895F1A-8D20-4018-B4B5-12005D007B73}" type="presOf" srcId="{9DBED1C4-722E-46A8-B5F0-4C16893E6EB9}" destId="{F97826EA-560E-4170-9DCC-C0100CAE8285}" srcOrd="0" destOrd="0" presId="urn:microsoft.com/office/officeart/2005/8/layout/hierarchy1"/>
    <dgm:cxn modelId="{FB524541-786F-455E-A730-DF607B486904}" srcId="{9DBED1C4-722E-46A8-B5F0-4C16893E6EB9}" destId="{1B9DF8A5-BC16-40DB-A8EF-055CC1CBC2F5}" srcOrd="1" destOrd="0" parTransId="{3627106B-1F60-4A75-9DC6-CCB7F67ED76E}" sibTransId="{5A65A3A6-CC9D-4786-BBEC-60284FEBE72A}"/>
    <dgm:cxn modelId="{75B43669-DBA8-4870-B343-DD717EE71289}" type="presOf" srcId="{E5439F78-11FF-4C79-8EEA-4683A0F2B018}" destId="{D84FBE58-0C15-4731-A773-12DFFC3299D9}" srcOrd="0" destOrd="0" presId="urn:microsoft.com/office/officeart/2005/8/layout/hierarchy1"/>
    <dgm:cxn modelId="{6D50F717-9798-4D8F-A911-80FEA49E2D87}" srcId="{1756A80E-0B8C-4F4E-AD1A-659B3E3CA098}" destId="{610A8BCA-1D01-422B-B72B-417D271ACF81}" srcOrd="1" destOrd="0" parTransId="{FC182FDF-D1DE-449E-A124-89AA267D0F29}" sibTransId="{EE51EDF2-9F8E-4DF3-B35B-8A0F1CEB084E}"/>
    <dgm:cxn modelId="{17392A88-C31C-4868-8107-DDD9984B154B}" type="presOf" srcId="{1756A80E-0B8C-4F4E-AD1A-659B3E3CA098}" destId="{D99CD76E-8F65-4F10-B0AD-F4E2FD34A286}" srcOrd="0" destOrd="0" presId="urn:microsoft.com/office/officeart/2005/8/layout/hierarchy1"/>
    <dgm:cxn modelId="{51A47F71-9956-44FA-BD69-AC55082C19CF}" srcId="{9DBED1C4-722E-46A8-B5F0-4C16893E6EB9}" destId="{633F0023-891C-4E08-99A7-B60252BD4EE6}" srcOrd="0" destOrd="0" parTransId="{80EA2FC1-C3BD-4D5A-A41C-345ED578A6FA}" sibTransId="{480896DF-2408-42EE-8782-F437AEB9A54E}"/>
    <dgm:cxn modelId="{030FBBD7-0801-4E33-9359-7AE028CCBFDB}" type="presOf" srcId="{2CAA2A6E-EFFD-419F-8407-75462C9EEA65}" destId="{7CE48042-6EDD-42D3-B85B-9BD50D63E91B}" srcOrd="0" destOrd="0" presId="urn:microsoft.com/office/officeart/2005/8/layout/hierarchy1"/>
    <dgm:cxn modelId="{381CEA9D-3E94-47BF-AAF2-AF72DC00C5F1}" type="presOf" srcId="{3574780E-A9EA-450F-B4E9-FA1210F2B426}" destId="{72B37B91-B482-4EDD-836B-D96C737FB4C7}" srcOrd="0" destOrd="0" presId="urn:microsoft.com/office/officeart/2005/8/layout/hierarchy1"/>
    <dgm:cxn modelId="{21060537-7ACB-4BBC-963F-ABBC4B2328F0}" srcId="{9C6E3BCA-8BEE-40CD-83EF-4A0025FCBF7F}" destId="{9DBED1C4-722E-46A8-B5F0-4C16893E6EB9}" srcOrd="0" destOrd="0" parTransId="{7B4CD2B5-F32F-406B-B9F0-55B9D2F8276A}" sibTransId="{60E74D90-3768-42C3-A255-5D5E3E4E917F}"/>
    <dgm:cxn modelId="{1D904F06-03FD-4E91-8F45-1BBF6301529D}" type="presOf" srcId="{610A8BCA-1D01-422B-B72B-417D271ACF81}" destId="{8E0CD243-E100-46CD-969C-C968549022CB}" srcOrd="0" destOrd="0" presId="urn:microsoft.com/office/officeart/2005/8/layout/hierarchy1"/>
    <dgm:cxn modelId="{34B02D64-380E-444A-893A-2B8ADE84FE80}" type="presParOf" srcId="{111D2C58-11EB-4A64-9A61-A664849C1A44}" destId="{B8521EDE-AF9C-4634-B8C9-E0B73BD13FF2}" srcOrd="0" destOrd="0" presId="urn:microsoft.com/office/officeart/2005/8/layout/hierarchy1"/>
    <dgm:cxn modelId="{A4D9595C-871D-4AFF-9946-0D19550FCCCB}" type="presParOf" srcId="{B8521EDE-AF9C-4634-B8C9-E0B73BD13FF2}" destId="{F0825A89-65E8-4C75-B797-5A91F0C9D61D}" srcOrd="0" destOrd="0" presId="urn:microsoft.com/office/officeart/2005/8/layout/hierarchy1"/>
    <dgm:cxn modelId="{CB8C665F-EBCC-4FFC-9E01-87AB22BC24D7}" type="presParOf" srcId="{F0825A89-65E8-4C75-B797-5A91F0C9D61D}" destId="{0F5FE018-E1EA-4C71-97CB-3E59990BAF96}" srcOrd="0" destOrd="0" presId="urn:microsoft.com/office/officeart/2005/8/layout/hierarchy1"/>
    <dgm:cxn modelId="{8DE3A76E-EC32-4DCB-B46A-1DE17B48DFA5}" type="presParOf" srcId="{F0825A89-65E8-4C75-B797-5A91F0C9D61D}" destId="{F97826EA-560E-4170-9DCC-C0100CAE8285}" srcOrd="1" destOrd="0" presId="urn:microsoft.com/office/officeart/2005/8/layout/hierarchy1"/>
    <dgm:cxn modelId="{6D17E11A-0E34-4780-8ACE-523143742CC6}" type="presParOf" srcId="{B8521EDE-AF9C-4634-B8C9-E0B73BD13FF2}" destId="{CDEE9888-BF85-4423-9E07-941BBDD55576}" srcOrd="1" destOrd="0" presId="urn:microsoft.com/office/officeart/2005/8/layout/hierarchy1"/>
    <dgm:cxn modelId="{9C7AFFA1-DAE5-4201-9ABD-9E6C455F7D7E}" type="presParOf" srcId="{CDEE9888-BF85-4423-9E07-941BBDD55576}" destId="{30A7FEB8-DE0E-4C63-9706-1ABFEEC15EFA}" srcOrd="0" destOrd="0" presId="urn:microsoft.com/office/officeart/2005/8/layout/hierarchy1"/>
    <dgm:cxn modelId="{0A616D9B-C64A-49C4-972A-C207F3D0573F}" type="presParOf" srcId="{CDEE9888-BF85-4423-9E07-941BBDD55576}" destId="{48326367-FE3A-440A-9BB7-FAE7E2B46675}" srcOrd="1" destOrd="0" presId="urn:microsoft.com/office/officeart/2005/8/layout/hierarchy1"/>
    <dgm:cxn modelId="{B9DECA58-B0F3-4990-89C5-485E54E8A15C}" type="presParOf" srcId="{48326367-FE3A-440A-9BB7-FAE7E2B46675}" destId="{296E39F3-A743-4F91-9BCC-4DB6E36B6854}" srcOrd="0" destOrd="0" presId="urn:microsoft.com/office/officeart/2005/8/layout/hierarchy1"/>
    <dgm:cxn modelId="{88D531C3-D2F9-485D-885D-5D67F8ECBCB3}" type="presParOf" srcId="{296E39F3-A743-4F91-9BCC-4DB6E36B6854}" destId="{50670AA4-78AD-4F47-81EE-DE8D24775622}" srcOrd="0" destOrd="0" presId="urn:microsoft.com/office/officeart/2005/8/layout/hierarchy1"/>
    <dgm:cxn modelId="{E08C7F50-CB6C-4BA2-B7BA-2480BA72C427}" type="presParOf" srcId="{296E39F3-A743-4F91-9BCC-4DB6E36B6854}" destId="{3AA369E0-A280-43D6-AA3F-5896D780DB43}" srcOrd="1" destOrd="0" presId="urn:microsoft.com/office/officeart/2005/8/layout/hierarchy1"/>
    <dgm:cxn modelId="{0223AC10-3EEC-4573-BC45-876D3632527F}" type="presParOf" srcId="{48326367-FE3A-440A-9BB7-FAE7E2B46675}" destId="{3F888467-0523-4EBC-BFBA-178A47C86444}" srcOrd="1" destOrd="0" presId="urn:microsoft.com/office/officeart/2005/8/layout/hierarchy1"/>
    <dgm:cxn modelId="{42FB659A-6932-43F1-A463-A81BD23A765E}" type="presParOf" srcId="{3F888467-0523-4EBC-BFBA-178A47C86444}" destId="{914D439C-33B2-4F05-A18E-E661C485B6EA}" srcOrd="0" destOrd="0" presId="urn:microsoft.com/office/officeart/2005/8/layout/hierarchy1"/>
    <dgm:cxn modelId="{BDA022E3-B350-4B33-8A86-E29421F792CD}" type="presParOf" srcId="{3F888467-0523-4EBC-BFBA-178A47C86444}" destId="{2AB279E8-EA4D-44E0-A2A8-31B906949120}" srcOrd="1" destOrd="0" presId="urn:microsoft.com/office/officeart/2005/8/layout/hierarchy1"/>
    <dgm:cxn modelId="{B56B6E34-193B-4A78-AEE8-CA5A6DECD26D}" type="presParOf" srcId="{2AB279E8-EA4D-44E0-A2A8-31B906949120}" destId="{AD1989CB-1E87-4F08-89C7-61B5F30C7F64}" srcOrd="0" destOrd="0" presId="urn:microsoft.com/office/officeart/2005/8/layout/hierarchy1"/>
    <dgm:cxn modelId="{FE741C24-72A1-4E26-92D9-1D32021364DF}" type="presParOf" srcId="{AD1989CB-1E87-4F08-89C7-61B5F30C7F64}" destId="{B62313A9-DBB6-4351-B5BC-87BBDBD2F44C}" srcOrd="0" destOrd="0" presId="urn:microsoft.com/office/officeart/2005/8/layout/hierarchy1"/>
    <dgm:cxn modelId="{DC0586D2-F298-41A8-BBED-017788FCAEC7}" type="presParOf" srcId="{AD1989CB-1E87-4F08-89C7-61B5F30C7F64}" destId="{6F392E9A-8B22-4B99-B817-F512436CB8D7}" srcOrd="1" destOrd="0" presId="urn:microsoft.com/office/officeart/2005/8/layout/hierarchy1"/>
    <dgm:cxn modelId="{F965CD6E-1DD2-4CC3-AF3A-F228643B5E60}" type="presParOf" srcId="{2AB279E8-EA4D-44E0-A2A8-31B906949120}" destId="{C6FD15BB-93B5-4C89-A1CE-DC4801FBB7AD}" srcOrd="1" destOrd="0" presId="urn:microsoft.com/office/officeart/2005/8/layout/hierarchy1"/>
    <dgm:cxn modelId="{13D3FF80-867E-4427-9773-9913C1A40F77}" type="presParOf" srcId="{3F888467-0523-4EBC-BFBA-178A47C86444}" destId="{7CE48042-6EDD-42D3-B85B-9BD50D63E91B}" srcOrd="2" destOrd="0" presId="urn:microsoft.com/office/officeart/2005/8/layout/hierarchy1"/>
    <dgm:cxn modelId="{5ACFDD73-6DD8-49B6-ACFB-EA69BB370918}" type="presParOf" srcId="{3F888467-0523-4EBC-BFBA-178A47C86444}" destId="{855147B0-EF89-43C7-8C28-5B002AE72D4E}" srcOrd="3" destOrd="0" presId="urn:microsoft.com/office/officeart/2005/8/layout/hierarchy1"/>
    <dgm:cxn modelId="{0281C7DE-75C4-468A-A458-7A6EB57DB5BB}" type="presParOf" srcId="{855147B0-EF89-43C7-8C28-5B002AE72D4E}" destId="{C88179E2-EB3C-45D8-80F4-65DC482BB984}" srcOrd="0" destOrd="0" presId="urn:microsoft.com/office/officeart/2005/8/layout/hierarchy1"/>
    <dgm:cxn modelId="{96243943-3130-445D-9485-88B0B71A976B}" type="presParOf" srcId="{C88179E2-EB3C-45D8-80F4-65DC482BB984}" destId="{FB3FC43E-2864-42F1-8229-92E82A82BA47}" srcOrd="0" destOrd="0" presId="urn:microsoft.com/office/officeart/2005/8/layout/hierarchy1"/>
    <dgm:cxn modelId="{455E5496-6235-4852-AE54-4D7DC7626A43}" type="presParOf" srcId="{C88179E2-EB3C-45D8-80F4-65DC482BB984}" destId="{ACAB17A8-A7A1-4791-97CC-82D85D381BB2}" srcOrd="1" destOrd="0" presId="urn:microsoft.com/office/officeart/2005/8/layout/hierarchy1"/>
    <dgm:cxn modelId="{1F177092-6795-4106-9377-BD5D895D4375}" type="presParOf" srcId="{855147B0-EF89-43C7-8C28-5B002AE72D4E}" destId="{8455CE41-822E-47CD-B9DC-DB8E03DA7B53}" srcOrd="1" destOrd="0" presId="urn:microsoft.com/office/officeart/2005/8/layout/hierarchy1"/>
    <dgm:cxn modelId="{03D8ED36-59FE-4699-AC89-8FD2A32AACD8}" type="presParOf" srcId="{CDEE9888-BF85-4423-9E07-941BBDD55576}" destId="{9E0DD271-811D-4B3E-921F-7BEB0335E2C8}" srcOrd="2" destOrd="0" presId="urn:microsoft.com/office/officeart/2005/8/layout/hierarchy1"/>
    <dgm:cxn modelId="{25541897-9DEB-4A76-999B-7BA42A508812}" type="presParOf" srcId="{CDEE9888-BF85-4423-9E07-941BBDD55576}" destId="{99F321DE-0226-4EF5-A6A6-A5DD6E14B6E8}" srcOrd="3" destOrd="0" presId="urn:microsoft.com/office/officeart/2005/8/layout/hierarchy1"/>
    <dgm:cxn modelId="{C4AE42BB-DC16-435A-95D7-C715D54A342A}" type="presParOf" srcId="{99F321DE-0226-4EF5-A6A6-A5DD6E14B6E8}" destId="{1504FD0C-E1E8-4617-A0C4-D7086CAD95A7}" srcOrd="0" destOrd="0" presId="urn:microsoft.com/office/officeart/2005/8/layout/hierarchy1"/>
    <dgm:cxn modelId="{9802311F-D7F2-413F-BEF1-6E422F9CB4A6}" type="presParOf" srcId="{1504FD0C-E1E8-4617-A0C4-D7086CAD95A7}" destId="{02E36AFD-76D8-43BE-A235-11BA709B6F07}" srcOrd="0" destOrd="0" presId="urn:microsoft.com/office/officeart/2005/8/layout/hierarchy1"/>
    <dgm:cxn modelId="{38431BCF-8F61-4A16-9C70-AA3E3E32AF84}" type="presParOf" srcId="{1504FD0C-E1E8-4617-A0C4-D7086CAD95A7}" destId="{BDB514BA-26EA-49B4-BED6-859F423DF746}" srcOrd="1" destOrd="0" presId="urn:microsoft.com/office/officeart/2005/8/layout/hierarchy1"/>
    <dgm:cxn modelId="{01BB5EBE-7C10-4386-9383-AA296D2D1044}" type="presParOf" srcId="{99F321DE-0226-4EF5-A6A6-A5DD6E14B6E8}" destId="{F279EF98-29A4-4E26-8E51-B58308F3C01A}" srcOrd="1" destOrd="0" presId="urn:microsoft.com/office/officeart/2005/8/layout/hierarchy1"/>
    <dgm:cxn modelId="{44531CE0-C775-4361-B62B-71E3B8C83712}" type="presParOf" srcId="{F279EF98-29A4-4E26-8E51-B58308F3C01A}" destId="{BD9AD2AB-22F8-42CF-AA4E-E3930618B8D0}" srcOrd="0" destOrd="0" presId="urn:microsoft.com/office/officeart/2005/8/layout/hierarchy1"/>
    <dgm:cxn modelId="{40E11A3B-1D82-4C55-B7DB-59CA1000EE52}" type="presParOf" srcId="{F279EF98-29A4-4E26-8E51-B58308F3C01A}" destId="{6BF5F564-AE82-428C-9746-CFF576A3ABFC}" srcOrd="1" destOrd="0" presId="urn:microsoft.com/office/officeart/2005/8/layout/hierarchy1"/>
    <dgm:cxn modelId="{0ACD0228-7675-46CF-8877-669EA08E5B2D}" type="presParOf" srcId="{6BF5F564-AE82-428C-9746-CFF576A3ABFC}" destId="{15D1843B-9DCD-4F38-B1F6-A427F39C4610}" srcOrd="0" destOrd="0" presId="urn:microsoft.com/office/officeart/2005/8/layout/hierarchy1"/>
    <dgm:cxn modelId="{42E145A5-220F-40C0-BCAE-5150357A047D}" type="presParOf" srcId="{15D1843B-9DCD-4F38-B1F6-A427F39C4610}" destId="{2C88532B-0096-40A8-B602-220BA3A449B1}" srcOrd="0" destOrd="0" presId="urn:microsoft.com/office/officeart/2005/8/layout/hierarchy1"/>
    <dgm:cxn modelId="{8042504F-71A1-499C-A011-CAF49AA5943C}" type="presParOf" srcId="{15D1843B-9DCD-4F38-B1F6-A427F39C4610}" destId="{D99CD76E-8F65-4F10-B0AD-F4E2FD34A286}" srcOrd="1" destOrd="0" presId="urn:microsoft.com/office/officeart/2005/8/layout/hierarchy1"/>
    <dgm:cxn modelId="{E5F25B2F-3B18-4550-9A1F-3BF8F67E4D06}" type="presParOf" srcId="{6BF5F564-AE82-428C-9746-CFF576A3ABFC}" destId="{088B53BE-2BF7-4739-893F-358DEAC95114}" srcOrd="1" destOrd="0" presId="urn:microsoft.com/office/officeart/2005/8/layout/hierarchy1"/>
    <dgm:cxn modelId="{63D638E9-3FBD-40CA-9B16-8BA31B3CB455}" type="presParOf" srcId="{088B53BE-2BF7-4739-893F-358DEAC95114}" destId="{D84FBE58-0C15-4731-A773-12DFFC3299D9}" srcOrd="0" destOrd="0" presId="urn:microsoft.com/office/officeart/2005/8/layout/hierarchy1"/>
    <dgm:cxn modelId="{FB9DF63E-6AC3-49B5-968D-B0A6F544F668}" type="presParOf" srcId="{088B53BE-2BF7-4739-893F-358DEAC95114}" destId="{3856DEB0-E29E-44BF-8F20-81589763FB41}" srcOrd="1" destOrd="0" presId="urn:microsoft.com/office/officeart/2005/8/layout/hierarchy1"/>
    <dgm:cxn modelId="{7C171551-0E39-45B1-AB74-155B8B9E04C9}" type="presParOf" srcId="{3856DEB0-E29E-44BF-8F20-81589763FB41}" destId="{FC876D2C-5D62-4C6A-9F46-4CF649518603}" srcOrd="0" destOrd="0" presId="urn:microsoft.com/office/officeart/2005/8/layout/hierarchy1"/>
    <dgm:cxn modelId="{438E146D-7E9C-49A8-8B1B-76C475268F31}" type="presParOf" srcId="{FC876D2C-5D62-4C6A-9F46-4CF649518603}" destId="{0D6BCB0E-ECCB-4F74-842B-20E2271B9D81}" srcOrd="0" destOrd="0" presId="urn:microsoft.com/office/officeart/2005/8/layout/hierarchy1"/>
    <dgm:cxn modelId="{506E6485-1066-419F-8739-5913E6A75DA0}" type="presParOf" srcId="{FC876D2C-5D62-4C6A-9F46-4CF649518603}" destId="{07ED32D8-9E29-4BD0-B3FE-C66611251B6B}" srcOrd="1" destOrd="0" presId="urn:microsoft.com/office/officeart/2005/8/layout/hierarchy1"/>
    <dgm:cxn modelId="{F1BEED72-BBD2-41A0-893D-F0CD4799C780}" type="presParOf" srcId="{3856DEB0-E29E-44BF-8F20-81589763FB41}" destId="{3CA92A75-286C-46BB-A48E-639215055354}" srcOrd="1" destOrd="0" presId="urn:microsoft.com/office/officeart/2005/8/layout/hierarchy1"/>
    <dgm:cxn modelId="{ED738605-F60D-465A-A600-24F585928510}" type="presParOf" srcId="{088B53BE-2BF7-4739-893F-358DEAC95114}" destId="{10565AA9-B1AD-4F67-943D-74DA3889DA53}" srcOrd="2" destOrd="0" presId="urn:microsoft.com/office/officeart/2005/8/layout/hierarchy1"/>
    <dgm:cxn modelId="{EA9B2D18-6EEE-4C99-A0FC-9BC0FEB5019E}" type="presParOf" srcId="{088B53BE-2BF7-4739-893F-358DEAC95114}" destId="{249F7A3D-BCE7-40BE-BE0D-FEFD03106A8F}" srcOrd="3" destOrd="0" presId="urn:microsoft.com/office/officeart/2005/8/layout/hierarchy1"/>
    <dgm:cxn modelId="{20511E07-355B-4B83-BEB3-6F02B9A133A3}" type="presParOf" srcId="{249F7A3D-BCE7-40BE-BE0D-FEFD03106A8F}" destId="{70BCD566-0298-4B59-B01C-B8D3977AC1A6}" srcOrd="0" destOrd="0" presId="urn:microsoft.com/office/officeart/2005/8/layout/hierarchy1"/>
    <dgm:cxn modelId="{7809DD8F-12C0-4823-B896-25305AB2BAFD}" type="presParOf" srcId="{70BCD566-0298-4B59-B01C-B8D3977AC1A6}" destId="{16694465-82F7-4E7F-B1A6-2C5A55FDF9C3}" srcOrd="0" destOrd="0" presId="urn:microsoft.com/office/officeart/2005/8/layout/hierarchy1"/>
    <dgm:cxn modelId="{6C5A8C5E-2A1A-493B-9DAD-94D8C295F53E}" type="presParOf" srcId="{70BCD566-0298-4B59-B01C-B8D3977AC1A6}" destId="{8E0CD243-E100-46CD-969C-C968549022CB}" srcOrd="1" destOrd="0" presId="urn:microsoft.com/office/officeart/2005/8/layout/hierarchy1"/>
    <dgm:cxn modelId="{DA5AF5F1-863D-4209-99BB-3DA59DF14444}" type="presParOf" srcId="{249F7A3D-BCE7-40BE-BE0D-FEFD03106A8F}" destId="{C977A439-96C4-4981-B669-4D865DD203D9}" srcOrd="1" destOrd="0" presId="urn:microsoft.com/office/officeart/2005/8/layout/hierarchy1"/>
    <dgm:cxn modelId="{0BEE9568-AF2A-4F02-AD6E-DFA585383531}" type="presParOf" srcId="{F279EF98-29A4-4E26-8E51-B58308F3C01A}" destId="{8879C984-C09F-4C16-8C94-7DFAB1E06324}" srcOrd="2" destOrd="0" presId="urn:microsoft.com/office/officeart/2005/8/layout/hierarchy1"/>
    <dgm:cxn modelId="{B18339BD-959B-4009-B8F7-590C7B54A285}" type="presParOf" srcId="{F279EF98-29A4-4E26-8E51-B58308F3C01A}" destId="{FA991606-FDB8-48D0-AF8B-57E35CB27AD6}" srcOrd="3" destOrd="0" presId="urn:microsoft.com/office/officeart/2005/8/layout/hierarchy1"/>
    <dgm:cxn modelId="{FAD8C506-E850-4519-9A9C-E7A0A6EFC006}" type="presParOf" srcId="{FA991606-FDB8-48D0-AF8B-57E35CB27AD6}" destId="{8E14CBF1-FB04-4D9D-B06D-AA94E28956BC}" srcOrd="0" destOrd="0" presId="urn:microsoft.com/office/officeart/2005/8/layout/hierarchy1"/>
    <dgm:cxn modelId="{F9C90693-5925-4C0B-B935-3681E5C892BF}" type="presParOf" srcId="{8E14CBF1-FB04-4D9D-B06D-AA94E28956BC}" destId="{DB06E5E7-B51C-4E2A-9ABA-37FC923DDBFA}" srcOrd="0" destOrd="0" presId="urn:microsoft.com/office/officeart/2005/8/layout/hierarchy1"/>
    <dgm:cxn modelId="{3262968A-1EEE-4514-A7BB-8A6A7815031F}" type="presParOf" srcId="{8E14CBF1-FB04-4D9D-B06D-AA94E28956BC}" destId="{72B37B91-B482-4EDD-836B-D96C737FB4C7}" srcOrd="1" destOrd="0" presId="urn:microsoft.com/office/officeart/2005/8/layout/hierarchy1"/>
    <dgm:cxn modelId="{022EB30B-75C5-4D58-9087-FAF433BA8809}" type="presParOf" srcId="{FA991606-FDB8-48D0-AF8B-57E35CB27AD6}" destId="{A1B3C232-E72D-419F-B5FB-5542BBCEBC6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A95DAF-273C-4290-A005-6280946B2F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D37A67E-98B8-4FF8-B064-5C27FB75E9EA}">
      <dgm:prSet phldrT="[Text]"/>
      <dgm:spPr/>
      <dgm:t>
        <a:bodyPr/>
        <a:lstStyle/>
        <a:p>
          <a:r>
            <a:rPr lang="en-US" dirty="0" smtClean="0"/>
            <a:t>Oral</a:t>
          </a:r>
          <a:endParaRPr lang="en-US" dirty="0"/>
        </a:p>
      </dgm:t>
    </dgm:pt>
    <dgm:pt modelId="{951DC4BF-4597-4D7D-91E2-235CD74E075C}" type="parTrans" cxnId="{9090E575-4A6D-4D67-8D7B-00A1EBA9BFE0}">
      <dgm:prSet/>
      <dgm:spPr/>
      <dgm:t>
        <a:bodyPr/>
        <a:lstStyle/>
        <a:p>
          <a:endParaRPr lang="en-US"/>
        </a:p>
      </dgm:t>
    </dgm:pt>
    <dgm:pt modelId="{48CA0406-9181-4EAF-9B4E-A22CA4B32DC4}" type="sibTrans" cxnId="{9090E575-4A6D-4D67-8D7B-00A1EBA9BFE0}">
      <dgm:prSet/>
      <dgm:spPr/>
      <dgm:t>
        <a:bodyPr/>
        <a:lstStyle/>
        <a:p>
          <a:endParaRPr lang="en-US"/>
        </a:p>
      </dgm:t>
    </dgm:pt>
    <dgm:pt modelId="{EB387D6D-62A4-4637-9DAD-CD3C9FCD5010}">
      <dgm:prSet phldrT="[Text]" custT="1"/>
      <dgm:spPr/>
      <dgm:t>
        <a:bodyPr/>
        <a:lstStyle/>
        <a:p>
          <a:r>
            <a:rPr lang="en-US" sz="2400" dirty="0" smtClean="0"/>
            <a:t>One-On-One Conversion</a:t>
          </a:r>
          <a:endParaRPr lang="en-US" sz="2400" dirty="0"/>
        </a:p>
      </dgm:t>
    </dgm:pt>
    <dgm:pt modelId="{9639B4D5-03AE-4CB0-ABA8-BCED90D328DE}" type="parTrans" cxnId="{05DBBE47-D4F8-4121-AE31-09B2DA220885}">
      <dgm:prSet/>
      <dgm:spPr/>
      <dgm:t>
        <a:bodyPr/>
        <a:lstStyle/>
        <a:p>
          <a:endParaRPr lang="en-US"/>
        </a:p>
      </dgm:t>
    </dgm:pt>
    <dgm:pt modelId="{41630443-366D-48CE-8A8F-83273B518F09}" type="sibTrans" cxnId="{05DBBE47-D4F8-4121-AE31-09B2DA220885}">
      <dgm:prSet/>
      <dgm:spPr/>
      <dgm:t>
        <a:bodyPr/>
        <a:lstStyle/>
        <a:p>
          <a:endParaRPr lang="en-US"/>
        </a:p>
      </dgm:t>
    </dgm:pt>
    <dgm:pt modelId="{2D50FB24-3F36-4F42-B015-E463D1F5FE1F}">
      <dgm:prSet phldrT="[Text]"/>
      <dgm:spPr/>
      <dgm:t>
        <a:bodyPr/>
        <a:lstStyle/>
        <a:p>
          <a:r>
            <a:rPr lang="en-US" dirty="0" smtClean="0"/>
            <a:t>Written</a:t>
          </a:r>
          <a:endParaRPr lang="en-US" dirty="0"/>
        </a:p>
      </dgm:t>
    </dgm:pt>
    <dgm:pt modelId="{5941DFFE-23F9-4B0C-9640-6394829B56E4}" type="parTrans" cxnId="{5CC2E034-EE17-4E59-9439-A9AD41D8954A}">
      <dgm:prSet/>
      <dgm:spPr/>
      <dgm:t>
        <a:bodyPr/>
        <a:lstStyle/>
        <a:p>
          <a:endParaRPr lang="en-US"/>
        </a:p>
      </dgm:t>
    </dgm:pt>
    <dgm:pt modelId="{5F249F46-92A9-4178-AD18-3250E367BD5F}" type="sibTrans" cxnId="{5CC2E034-EE17-4E59-9439-A9AD41D8954A}">
      <dgm:prSet/>
      <dgm:spPr/>
      <dgm:t>
        <a:bodyPr/>
        <a:lstStyle/>
        <a:p>
          <a:endParaRPr lang="en-US"/>
        </a:p>
      </dgm:t>
    </dgm:pt>
    <dgm:pt modelId="{A93C39EF-A676-44B0-AA78-036838B1A5B1}">
      <dgm:prSet phldrT="[Text]" custT="1"/>
      <dgm:spPr/>
      <dgm:t>
        <a:bodyPr/>
        <a:lstStyle/>
        <a:p>
          <a:r>
            <a:rPr lang="en-US" sz="2400" dirty="0" smtClean="0"/>
            <a:t>Memorandums</a:t>
          </a:r>
          <a:endParaRPr lang="en-US" sz="2400" dirty="0"/>
        </a:p>
      </dgm:t>
    </dgm:pt>
    <dgm:pt modelId="{A53C4DA1-B164-4F5B-A6E8-8D45E30FAA51}" type="parTrans" cxnId="{377A9551-EDCF-464D-991D-E2F247B4C46F}">
      <dgm:prSet/>
      <dgm:spPr/>
      <dgm:t>
        <a:bodyPr/>
        <a:lstStyle/>
        <a:p>
          <a:endParaRPr lang="en-US"/>
        </a:p>
      </dgm:t>
    </dgm:pt>
    <dgm:pt modelId="{19805250-8C42-4D8A-9F32-92BED37FB470}" type="sibTrans" cxnId="{377A9551-EDCF-464D-991D-E2F247B4C46F}">
      <dgm:prSet/>
      <dgm:spPr/>
      <dgm:t>
        <a:bodyPr/>
        <a:lstStyle/>
        <a:p>
          <a:endParaRPr lang="en-US"/>
        </a:p>
      </dgm:t>
    </dgm:pt>
    <dgm:pt modelId="{D981E0BD-2DF0-4E7B-8B30-9AD26E7A4C04}">
      <dgm:prSet phldrT="[Text]" custT="1"/>
      <dgm:spPr/>
      <dgm:t>
        <a:bodyPr/>
        <a:lstStyle/>
        <a:p>
          <a:r>
            <a:rPr lang="en-US" sz="2400" dirty="0" smtClean="0"/>
            <a:t>Meetings</a:t>
          </a:r>
          <a:endParaRPr lang="en-US" sz="2400" dirty="0"/>
        </a:p>
      </dgm:t>
    </dgm:pt>
    <dgm:pt modelId="{8BD31D08-B260-44D6-8E46-1CB7FB980C4C}" type="parTrans" cxnId="{F9290C6D-26DB-41F3-8A4D-8E47F6BE5769}">
      <dgm:prSet/>
      <dgm:spPr/>
      <dgm:t>
        <a:bodyPr/>
        <a:lstStyle/>
        <a:p>
          <a:endParaRPr lang="en-US"/>
        </a:p>
      </dgm:t>
    </dgm:pt>
    <dgm:pt modelId="{6FE3BF93-A357-45AE-85F4-E0980F587CF3}" type="sibTrans" cxnId="{F9290C6D-26DB-41F3-8A4D-8E47F6BE5769}">
      <dgm:prSet/>
      <dgm:spPr/>
      <dgm:t>
        <a:bodyPr/>
        <a:lstStyle/>
        <a:p>
          <a:endParaRPr lang="en-US"/>
        </a:p>
      </dgm:t>
    </dgm:pt>
    <dgm:pt modelId="{3EDCFDCB-AB8D-4D86-9594-36F094A956F4}">
      <dgm:prSet phldrT="[Text]" custT="1"/>
      <dgm:spPr/>
      <dgm:t>
        <a:bodyPr/>
        <a:lstStyle/>
        <a:p>
          <a:r>
            <a:rPr lang="en-US" sz="2400" dirty="0" smtClean="0"/>
            <a:t>Phone calls</a:t>
          </a:r>
          <a:endParaRPr lang="en-US" sz="2400" dirty="0"/>
        </a:p>
      </dgm:t>
    </dgm:pt>
    <dgm:pt modelId="{E4EDB4C1-81B2-4D1B-A1BE-D94641765A21}" type="parTrans" cxnId="{09F49B35-FF8B-4B49-8FC8-ADAAB63A226E}">
      <dgm:prSet/>
      <dgm:spPr/>
      <dgm:t>
        <a:bodyPr/>
        <a:lstStyle/>
        <a:p>
          <a:endParaRPr lang="en-US"/>
        </a:p>
      </dgm:t>
    </dgm:pt>
    <dgm:pt modelId="{76BCA67B-019F-417D-9F31-A290E2E3F34F}" type="sibTrans" cxnId="{09F49B35-FF8B-4B49-8FC8-ADAAB63A226E}">
      <dgm:prSet/>
      <dgm:spPr/>
      <dgm:t>
        <a:bodyPr/>
        <a:lstStyle/>
        <a:p>
          <a:endParaRPr lang="en-US"/>
        </a:p>
      </dgm:t>
    </dgm:pt>
    <dgm:pt modelId="{823B63D4-BD42-4E22-839D-D7729EDFD312}">
      <dgm:prSet phldrT="[Text]"/>
      <dgm:spPr/>
      <dgm:t>
        <a:bodyPr/>
        <a:lstStyle/>
        <a:p>
          <a:endParaRPr lang="en-US" sz="1000" dirty="0"/>
        </a:p>
      </dgm:t>
    </dgm:pt>
    <dgm:pt modelId="{02A55208-3613-4A88-8E9F-3880E5D56B1B}" type="parTrans" cxnId="{6AE714BB-0973-4966-A80D-ECAE5AEDC367}">
      <dgm:prSet/>
      <dgm:spPr/>
      <dgm:t>
        <a:bodyPr/>
        <a:lstStyle/>
        <a:p>
          <a:endParaRPr lang="en-US"/>
        </a:p>
      </dgm:t>
    </dgm:pt>
    <dgm:pt modelId="{C4E06AB5-31D7-4437-85CE-295455B00BD6}" type="sibTrans" cxnId="{6AE714BB-0973-4966-A80D-ECAE5AEDC367}">
      <dgm:prSet/>
      <dgm:spPr/>
      <dgm:t>
        <a:bodyPr/>
        <a:lstStyle/>
        <a:p>
          <a:endParaRPr lang="en-US"/>
        </a:p>
      </dgm:t>
    </dgm:pt>
    <dgm:pt modelId="{92F796FE-F794-41EB-9241-9C9E2DDDD26E}">
      <dgm:prSet phldrT="[Text]" custT="1"/>
      <dgm:spPr/>
      <dgm:t>
        <a:bodyPr/>
        <a:lstStyle/>
        <a:p>
          <a:r>
            <a:rPr lang="en-US" sz="2400" dirty="0" smtClean="0"/>
            <a:t>Presentations</a:t>
          </a:r>
          <a:endParaRPr lang="en-US" sz="2400" dirty="0"/>
        </a:p>
      </dgm:t>
    </dgm:pt>
    <dgm:pt modelId="{DF6F5C5C-01E8-4BBF-AC39-9393C719BDCF}" type="parTrans" cxnId="{DEBA3572-192B-4A7F-AE4A-BC9FF8123032}">
      <dgm:prSet/>
      <dgm:spPr/>
      <dgm:t>
        <a:bodyPr/>
        <a:lstStyle/>
        <a:p>
          <a:endParaRPr lang="en-US"/>
        </a:p>
      </dgm:t>
    </dgm:pt>
    <dgm:pt modelId="{10E1F011-B3AB-41B7-A14D-B0C909C377EC}" type="sibTrans" cxnId="{DEBA3572-192B-4A7F-AE4A-BC9FF8123032}">
      <dgm:prSet/>
      <dgm:spPr/>
      <dgm:t>
        <a:bodyPr/>
        <a:lstStyle/>
        <a:p>
          <a:endParaRPr lang="en-US"/>
        </a:p>
      </dgm:t>
    </dgm:pt>
    <dgm:pt modelId="{4BF75057-AC83-478E-BD51-20B32E1461A0}">
      <dgm:prSet phldrT="[Text]" custT="1"/>
      <dgm:spPr/>
      <dgm:t>
        <a:bodyPr/>
        <a:lstStyle/>
        <a:p>
          <a:r>
            <a:rPr lang="en-US" sz="2400" dirty="0" smtClean="0"/>
            <a:t>Video Conferences</a:t>
          </a:r>
          <a:endParaRPr lang="en-US" sz="2400" dirty="0"/>
        </a:p>
      </dgm:t>
    </dgm:pt>
    <dgm:pt modelId="{FD0124F8-7FBF-415C-8825-70C64DA849A9}" type="parTrans" cxnId="{264853A2-A56C-4AD8-BCFC-17F74B09839C}">
      <dgm:prSet/>
      <dgm:spPr/>
      <dgm:t>
        <a:bodyPr/>
        <a:lstStyle/>
        <a:p>
          <a:endParaRPr lang="en-US"/>
        </a:p>
      </dgm:t>
    </dgm:pt>
    <dgm:pt modelId="{A25BD518-3D51-4370-9BDA-FB1309C6D7F0}" type="sibTrans" cxnId="{264853A2-A56C-4AD8-BCFC-17F74B09839C}">
      <dgm:prSet/>
      <dgm:spPr/>
      <dgm:t>
        <a:bodyPr/>
        <a:lstStyle/>
        <a:p>
          <a:endParaRPr lang="en-US"/>
        </a:p>
      </dgm:t>
    </dgm:pt>
    <dgm:pt modelId="{AB8DBB51-53E3-470E-B7D5-B114532FB1EF}">
      <dgm:prSet phldrT="[Text]" custT="1"/>
      <dgm:spPr/>
      <dgm:t>
        <a:bodyPr/>
        <a:lstStyle/>
        <a:p>
          <a:r>
            <a:rPr lang="en-US" sz="2400" dirty="0" smtClean="0"/>
            <a:t>Letters</a:t>
          </a:r>
          <a:endParaRPr lang="en-US" sz="2400" dirty="0"/>
        </a:p>
      </dgm:t>
    </dgm:pt>
    <dgm:pt modelId="{8B77698D-3706-470C-8431-2A7B2AAB0253}" type="parTrans" cxnId="{BB318E01-4294-4068-979E-05F965B2C3AB}">
      <dgm:prSet/>
      <dgm:spPr/>
      <dgm:t>
        <a:bodyPr/>
        <a:lstStyle/>
        <a:p>
          <a:endParaRPr lang="en-US"/>
        </a:p>
      </dgm:t>
    </dgm:pt>
    <dgm:pt modelId="{1F02B9A4-55DB-478C-9CEA-6B520FEBC51C}" type="sibTrans" cxnId="{BB318E01-4294-4068-979E-05F965B2C3AB}">
      <dgm:prSet/>
      <dgm:spPr/>
      <dgm:t>
        <a:bodyPr/>
        <a:lstStyle/>
        <a:p>
          <a:endParaRPr lang="en-US"/>
        </a:p>
      </dgm:t>
    </dgm:pt>
    <dgm:pt modelId="{777E483C-C191-492F-95B5-60DA8C5B59B1}">
      <dgm:prSet phldrT="[Text]" custT="1"/>
      <dgm:spPr/>
      <dgm:t>
        <a:bodyPr/>
        <a:lstStyle/>
        <a:p>
          <a:r>
            <a:rPr lang="en-US" sz="2400" dirty="0" smtClean="0"/>
            <a:t>E-Mails</a:t>
          </a:r>
          <a:endParaRPr lang="en-US" sz="2400" dirty="0"/>
        </a:p>
      </dgm:t>
    </dgm:pt>
    <dgm:pt modelId="{9A5C7D60-BEB2-44DC-B7A4-3F7C6FEC1860}" type="parTrans" cxnId="{9D1F7671-596D-4870-B689-2AB6D236AA3B}">
      <dgm:prSet/>
      <dgm:spPr/>
      <dgm:t>
        <a:bodyPr/>
        <a:lstStyle/>
        <a:p>
          <a:endParaRPr lang="en-US"/>
        </a:p>
      </dgm:t>
    </dgm:pt>
    <dgm:pt modelId="{E2A79A6B-ECA3-45E5-952A-A7805CB71781}" type="sibTrans" cxnId="{9D1F7671-596D-4870-B689-2AB6D236AA3B}">
      <dgm:prSet/>
      <dgm:spPr/>
      <dgm:t>
        <a:bodyPr/>
        <a:lstStyle/>
        <a:p>
          <a:endParaRPr lang="en-US"/>
        </a:p>
      </dgm:t>
    </dgm:pt>
    <dgm:pt modelId="{B5DB6F27-8DB2-421F-9260-907F50C0C9ED}">
      <dgm:prSet phldrT="[Text]" custT="1"/>
      <dgm:spPr/>
      <dgm:t>
        <a:bodyPr/>
        <a:lstStyle/>
        <a:p>
          <a:r>
            <a:rPr lang="en-US" sz="2400" dirty="0" smtClean="0"/>
            <a:t>Reports</a:t>
          </a:r>
          <a:endParaRPr lang="en-US" sz="2400" dirty="0"/>
        </a:p>
      </dgm:t>
    </dgm:pt>
    <dgm:pt modelId="{F03DE5D5-7D5D-4139-8484-F0F30AA7A82C}" type="parTrans" cxnId="{0EE311EB-38A4-4562-B80F-C83A2F3CA2B5}">
      <dgm:prSet/>
      <dgm:spPr/>
      <dgm:t>
        <a:bodyPr/>
        <a:lstStyle/>
        <a:p>
          <a:endParaRPr lang="en-US"/>
        </a:p>
      </dgm:t>
    </dgm:pt>
    <dgm:pt modelId="{6CB872F8-1D29-42E6-A1C9-DE086946EACA}" type="sibTrans" cxnId="{0EE311EB-38A4-4562-B80F-C83A2F3CA2B5}">
      <dgm:prSet/>
      <dgm:spPr/>
      <dgm:t>
        <a:bodyPr/>
        <a:lstStyle/>
        <a:p>
          <a:endParaRPr lang="en-US"/>
        </a:p>
      </dgm:t>
    </dgm:pt>
    <dgm:pt modelId="{EC30F1F3-8C91-4654-9762-07090D8D42FA}">
      <dgm:prSet phldrT="[Text]" custT="1"/>
      <dgm:spPr/>
      <dgm:t>
        <a:bodyPr/>
        <a:lstStyle/>
        <a:p>
          <a:r>
            <a:rPr lang="en-US" sz="2400" dirty="0" smtClean="0"/>
            <a:t>Orders</a:t>
          </a:r>
          <a:endParaRPr lang="en-US" sz="2400" dirty="0"/>
        </a:p>
      </dgm:t>
    </dgm:pt>
    <dgm:pt modelId="{0FED211D-8BA7-47E1-B846-E360E6A18A94}" type="parTrans" cxnId="{998A3698-9490-4E66-A8C0-0E3902CCF6A7}">
      <dgm:prSet/>
      <dgm:spPr/>
      <dgm:t>
        <a:bodyPr/>
        <a:lstStyle/>
        <a:p>
          <a:endParaRPr lang="en-US"/>
        </a:p>
      </dgm:t>
    </dgm:pt>
    <dgm:pt modelId="{BFB11E4C-294E-484E-AED5-72908E2DE4A1}" type="sibTrans" cxnId="{998A3698-9490-4E66-A8C0-0E3902CCF6A7}">
      <dgm:prSet/>
      <dgm:spPr/>
      <dgm:t>
        <a:bodyPr/>
        <a:lstStyle/>
        <a:p>
          <a:endParaRPr lang="en-US"/>
        </a:p>
      </dgm:t>
    </dgm:pt>
    <dgm:pt modelId="{AB0DE2CA-5F26-4FB9-B59C-ED4D4B97B066}" type="pres">
      <dgm:prSet presAssocID="{90A95DAF-273C-4290-A005-6280946B2F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3031666-3D5B-40C0-B796-F4D23D8E5AFD}" type="pres">
      <dgm:prSet presAssocID="{6D37A67E-98B8-4FF8-B064-5C27FB75E9EA}" presName="linNode" presStyleCnt="0"/>
      <dgm:spPr/>
    </dgm:pt>
    <dgm:pt modelId="{16858D22-AE81-43C3-92DA-4716F454ADA6}" type="pres">
      <dgm:prSet presAssocID="{6D37A67E-98B8-4FF8-B064-5C27FB75E9EA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16B6B2-C626-4C47-AB20-097E0F8D7B51}" type="pres">
      <dgm:prSet presAssocID="{6D37A67E-98B8-4FF8-B064-5C27FB75E9EA}" presName="descendantText" presStyleLbl="alignAccFollowNode1" presStyleIdx="0" presStyleCnt="2" custScaleX="109693" custScaleY="105057" custLinFactNeighborX="-97" custLinFactNeighborY="-2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E0FEDB-54F9-4878-8DED-4FAEAC8DCBAE}" type="pres">
      <dgm:prSet presAssocID="{48CA0406-9181-4EAF-9B4E-A22CA4B32DC4}" presName="sp" presStyleCnt="0"/>
      <dgm:spPr/>
    </dgm:pt>
    <dgm:pt modelId="{C8AB5DC4-8DDA-445F-9C6B-00844A934AFD}" type="pres">
      <dgm:prSet presAssocID="{2D50FB24-3F36-4F42-B015-E463D1F5FE1F}" presName="linNode" presStyleCnt="0"/>
      <dgm:spPr/>
    </dgm:pt>
    <dgm:pt modelId="{537AC28A-2754-4557-AF2E-94E4EEEABF2C}" type="pres">
      <dgm:prSet presAssocID="{2D50FB24-3F36-4F42-B015-E463D1F5FE1F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9C434E-93FA-481C-AB15-8825A8E73034}" type="pres">
      <dgm:prSet presAssocID="{2D50FB24-3F36-4F42-B015-E463D1F5FE1F}" presName="descendantText" presStyleLbl="alignAccFollowNode1" presStyleIdx="1" presStyleCnt="2" custScaleX="97259" custScaleY="1061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9F49B35-FF8B-4B49-8FC8-ADAAB63A226E}" srcId="{6D37A67E-98B8-4FF8-B064-5C27FB75E9EA}" destId="{3EDCFDCB-AB8D-4D86-9594-36F094A956F4}" srcOrd="2" destOrd="0" parTransId="{E4EDB4C1-81B2-4D1B-A1BE-D94641765A21}" sibTransId="{76BCA67B-019F-417D-9F31-A290E2E3F34F}"/>
    <dgm:cxn modelId="{377A9551-EDCF-464D-991D-E2F247B4C46F}" srcId="{2D50FB24-3F36-4F42-B015-E463D1F5FE1F}" destId="{A93C39EF-A676-44B0-AA78-036838B1A5B1}" srcOrd="0" destOrd="0" parTransId="{A53C4DA1-B164-4F5B-A6E8-8D45E30FAA51}" sibTransId="{19805250-8C42-4D8A-9F32-92BED37FB470}"/>
    <dgm:cxn modelId="{6AE714BB-0973-4966-A80D-ECAE5AEDC367}" srcId="{6D37A67E-98B8-4FF8-B064-5C27FB75E9EA}" destId="{823B63D4-BD42-4E22-839D-D7729EDFD312}" srcOrd="5" destOrd="0" parTransId="{02A55208-3613-4A88-8E9F-3880E5D56B1B}" sibTransId="{C4E06AB5-31D7-4437-85CE-295455B00BD6}"/>
    <dgm:cxn modelId="{0D800528-FF80-4B54-97AD-4F870BBEE7F7}" type="presOf" srcId="{B5DB6F27-8DB2-421F-9260-907F50C0C9ED}" destId="{549C434E-93FA-481C-AB15-8825A8E73034}" srcOrd="0" destOrd="3" presId="urn:microsoft.com/office/officeart/2005/8/layout/vList5"/>
    <dgm:cxn modelId="{BB318E01-4294-4068-979E-05F965B2C3AB}" srcId="{2D50FB24-3F36-4F42-B015-E463D1F5FE1F}" destId="{AB8DBB51-53E3-470E-B7D5-B114532FB1EF}" srcOrd="1" destOrd="0" parTransId="{8B77698D-3706-470C-8431-2A7B2AAB0253}" sibTransId="{1F02B9A4-55DB-478C-9CEA-6B520FEBC51C}"/>
    <dgm:cxn modelId="{0EE311EB-38A4-4562-B80F-C83A2F3CA2B5}" srcId="{2D50FB24-3F36-4F42-B015-E463D1F5FE1F}" destId="{B5DB6F27-8DB2-421F-9260-907F50C0C9ED}" srcOrd="3" destOrd="0" parTransId="{F03DE5D5-7D5D-4139-8484-F0F30AA7A82C}" sibTransId="{6CB872F8-1D29-42E6-A1C9-DE086946EACA}"/>
    <dgm:cxn modelId="{DEBA3572-192B-4A7F-AE4A-BC9FF8123032}" srcId="{6D37A67E-98B8-4FF8-B064-5C27FB75E9EA}" destId="{92F796FE-F794-41EB-9241-9C9E2DDDD26E}" srcOrd="3" destOrd="0" parTransId="{DF6F5C5C-01E8-4BBF-AC39-9393C719BDCF}" sibTransId="{10E1F011-B3AB-41B7-A14D-B0C909C377EC}"/>
    <dgm:cxn modelId="{7AEA75C6-19A7-4073-8C53-F3A67CAD782E}" type="presOf" srcId="{D981E0BD-2DF0-4E7B-8B30-9AD26E7A4C04}" destId="{0516B6B2-C626-4C47-AB20-097E0F8D7B51}" srcOrd="0" destOrd="1" presId="urn:microsoft.com/office/officeart/2005/8/layout/vList5"/>
    <dgm:cxn modelId="{05DBBE47-D4F8-4121-AE31-09B2DA220885}" srcId="{6D37A67E-98B8-4FF8-B064-5C27FB75E9EA}" destId="{EB387D6D-62A4-4637-9DAD-CD3C9FCD5010}" srcOrd="0" destOrd="0" parTransId="{9639B4D5-03AE-4CB0-ABA8-BCED90D328DE}" sibTransId="{41630443-366D-48CE-8A8F-83273B518F09}"/>
    <dgm:cxn modelId="{D12C7772-36F2-4DBD-AA6F-7682A65029CD}" type="presOf" srcId="{6D37A67E-98B8-4FF8-B064-5C27FB75E9EA}" destId="{16858D22-AE81-43C3-92DA-4716F454ADA6}" srcOrd="0" destOrd="0" presId="urn:microsoft.com/office/officeart/2005/8/layout/vList5"/>
    <dgm:cxn modelId="{998A3698-9490-4E66-A8C0-0E3902CCF6A7}" srcId="{2D50FB24-3F36-4F42-B015-E463D1F5FE1F}" destId="{EC30F1F3-8C91-4654-9762-07090D8D42FA}" srcOrd="4" destOrd="0" parTransId="{0FED211D-8BA7-47E1-B846-E360E6A18A94}" sibTransId="{BFB11E4C-294E-484E-AED5-72908E2DE4A1}"/>
    <dgm:cxn modelId="{DA717CE3-AEC7-41AE-8699-DFB6D1BDF80E}" type="presOf" srcId="{A93C39EF-A676-44B0-AA78-036838B1A5B1}" destId="{549C434E-93FA-481C-AB15-8825A8E73034}" srcOrd="0" destOrd="0" presId="urn:microsoft.com/office/officeart/2005/8/layout/vList5"/>
    <dgm:cxn modelId="{F9290C6D-26DB-41F3-8A4D-8E47F6BE5769}" srcId="{6D37A67E-98B8-4FF8-B064-5C27FB75E9EA}" destId="{D981E0BD-2DF0-4E7B-8B30-9AD26E7A4C04}" srcOrd="1" destOrd="0" parTransId="{8BD31D08-B260-44D6-8E46-1CB7FB980C4C}" sibTransId="{6FE3BF93-A357-45AE-85F4-E0980F587CF3}"/>
    <dgm:cxn modelId="{CEA3DBFB-CEC9-4950-B65D-69A9BFE32AB8}" type="presOf" srcId="{EC30F1F3-8C91-4654-9762-07090D8D42FA}" destId="{549C434E-93FA-481C-AB15-8825A8E73034}" srcOrd="0" destOrd="4" presId="urn:microsoft.com/office/officeart/2005/8/layout/vList5"/>
    <dgm:cxn modelId="{9C84C10B-0FEA-4DF9-BA42-6E9DCC5BC34F}" type="presOf" srcId="{92F796FE-F794-41EB-9241-9C9E2DDDD26E}" destId="{0516B6B2-C626-4C47-AB20-097E0F8D7B51}" srcOrd="0" destOrd="3" presId="urn:microsoft.com/office/officeart/2005/8/layout/vList5"/>
    <dgm:cxn modelId="{264853A2-A56C-4AD8-BCFC-17F74B09839C}" srcId="{6D37A67E-98B8-4FF8-B064-5C27FB75E9EA}" destId="{4BF75057-AC83-478E-BD51-20B32E1461A0}" srcOrd="4" destOrd="0" parTransId="{FD0124F8-7FBF-415C-8825-70C64DA849A9}" sibTransId="{A25BD518-3D51-4370-9BDA-FB1309C6D7F0}"/>
    <dgm:cxn modelId="{5134977D-D827-4227-B7DE-B53E728019C2}" type="presOf" srcId="{90A95DAF-273C-4290-A005-6280946B2FDD}" destId="{AB0DE2CA-5F26-4FB9-B59C-ED4D4B97B066}" srcOrd="0" destOrd="0" presId="urn:microsoft.com/office/officeart/2005/8/layout/vList5"/>
    <dgm:cxn modelId="{9090E575-4A6D-4D67-8D7B-00A1EBA9BFE0}" srcId="{90A95DAF-273C-4290-A005-6280946B2FDD}" destId="{6D37A67E-98B8-4FF8-B064-5C27FB75E9EA}" srcOrd="0" destOrd="0" parTransId="{951DC4BF-4597-4D7D-91E2-235CD74E075C}" sibTransId="{48CA0406-9181-4EAF-9B4E-A22CA4B32DC4}"/>
    <dgm:cxn modelId="{31071505-EBCA-4EBF-A337-AF560D3E2ACD}" type="presOf" srcId="{4BF75057-AC83-478E-BD51-20B32E1461A0}" destId="{0516B6B2-C626-4C47-AB20-097E0F8D7B51}" srcOrd="0" destOrd="4" presId="urn:microsoft.com/office/officeart/2005/8/layout/vList5"/>
    <dgm:cxn modelId="{D1BF55CE-FE72-4E78-B612-4FA774F82ADE}" type="presOf" srcId="{823B63D4-BD42-4E22-839D-D7729EDFD312}" destId="{0516B6B2-C626-4C47-AB20-097E0F8D7B51}" srcOrd="0" destOrd="5" presId="urn:microsoft.com/office/officeart/2005/8/layout/vList5"/>
    <dgm:cxn modelId="{5CC2E034-EE17-4E59-9439-A9AD41D8954A}" srcId="{90A95DAF-273C-4290-A005-6280946B2FDD}" destId="{2D50FB24-3F36-4F42-B015-E463D1F5FE1F}" srcOrd="1" destOrd="0" parTransId="{5941DFFE-23F9-4B0C-9640-6394829B56E4}" sibTransId="{5F249F46-92A9-4178-AD18-3250E367BD5F}"/>
    <dgm:cxn modelId="{3A133A3E-D8A9-4A53-9015-286A41287A6D}" type="presOf" srcId="{AB8DBB51-53E3-470E-B7D5-B114532FB1EF}" destId="{549C434E-93FA-481C-AB15-8825A8E73034}" srcOrd="0" destOrd="1" presId="urn:microsoft.com/office/officeart/2005/8/layout/vList5"/>
    <dgm:cxn modelId="{9D1F7671-596D-4870-B689-2AB6D236AA3B}" srcId="{2D50FB24-3F36-4F42-B015-E463D1F5FE1F}" destId="{777E483C-C191-492F-95B5-60DA8C5B59B1}" srcOrd="2" destOrd="0" parTransId="{9A5C7D60-BEB2-44DC-B7A4-3F7C6FEC1860}" sibTransId="{E2A79A6B-ECA3-45E5-952A-A7805CB71781}"/>
    <dgm:cxn modelId="{CC21F357-3C66-410E-B1EF-F863208F3B5E}" type="presOf" srcId="{3EDCFDCB-AB8D-4D86-9594-36F094A956F4}" destId="{0516B6B2-C626-4C47-AB20-097E0F8D7B51}" srcOrd="0" destOrd="2" presId="urn:microsoft.com/office/officeart/2005/8/layout/vList5"/>
    <dgm:cxn modelId="{98517B91-C2BC-4AF3-96DF-D852B875B66B}" type="presOf" srcId="{EB387D6D-62A4-4637-9DAD-CD3C9FCD5010}" destId="{0516B6B2-C626-4C47-AB20-097E0F8D7B51}" srcOrd="0" destOrd="0" presId="urn:microsoft.com/office/officeart/2005/8/layout/vList5"/>
    <dgm:cxn modelId="{92AECD3D-D029-4AF8-94F5-BAB4DF720F34}" type="presOf" srcId="{2D50FB24-3F36-4F42-B015-E463D1F5FE1F}" destId="{537AC28A-2754-4557-AF2E-94E4EEEABF2C}" srcOrd="0" destOrd="0" presId="urn:microsoft.com/office/officeart/2005/8/layout/vList5"/>
    <dgm:cxn modelId="{ACA78214-8707-45EA-94C7-5EF7DA4A7DAF}" type="presOf" srcId="{777E483C-C191-492F-95B5-60DA8C5B59B1}" destId="{549C434E-93FA-481C-AB15-8825A8E73034}" srcOrd="0" destOrd="2" presId="urn:microsoft.com/office/officeart/2005/8/layout/vList5"/>
    <dgm:cxn modelId="{ADF81A61-8122-4170-879D-5099AC6FDBA2}" type="presParOf" srcId="{AB0DE2CA-5F26-4FB9-B59C-ED4D4B97B066}" destId="{13031666-3D5B-40C0-B796-F4D23D8E5AFD}" srcOrd="0" destOrd="0" presId="urn:microsoft.com/office/officeart/2005/8/layout/vList5"/>
    <dgm:cxn modelId="{D56FEE8F-67CB-493B-9B78-5AE9AF570429}" type="presParOf" srcId="{13031666-3D5B-40C0-B796-F4D23D8E5AFD}" destId="{16858D22-AE81-43C3-92DA-4716F454ADA6}" srcOrd="0" destOrd="0" presId="urn:microsoft.com/office/officeart/2005/8/layout/vList5"/>
    <dgm:cxn modelId="{73B75DC5-391A-41EA-9A23-8A7C7EE0F965}" type="presParOf" srcId="{13031666-3D5B-40C0-B796-F4D23D8E5AFD}" destId="{0516B6B2-C626-4C47-AB20-097E0F8D7B51}" srcOrd="1" destOrd="0" presId="urn:microsoft.com/office/officeart/2005/8/layout/vList5"/>
    <dgm:cxn modelId="{91B016FD-0E4B-4262-BFFB-DA3E81D5119C}" type="presParOf" srcId="{AB0DE2CA-5F26-4FB9-B59C-ED4D4B97B066}" destId="{E0E0FEDB-54F9-4878-8DED-4FAEAC8DCBAE}" srcOrd="1" destOrd="0" presId="urn:microsoft.com/office/officeart/2005/8/layout/vList5"/>
    <dgm:cxn modelId="{FD4BC75F-24C1-4F11-9F56-AFD0E3F23727}" type="presParOf" srcId="{AB0DE2CA-5F26-4FB9-B59C-ED4D4B97B066}" destId="{C8AB5DC4-8DDA-445F-9C6B-00844A934AFD}" srcOrd="2" destOrd="0" presId="urn:microsoft.com/office/officeart/2005/8/layout/vList5"/>
    <dgm:cxn modelId="{D7DFA4D6-481D-4953-9410-0B6427E42E98}" type="presParOf" srcId="{C8AB5DC4-8DDA-445F-9C6B-00844A934AFD}" destId="{537AC28A-2754-4557-AF2E-94E4EEEABF2C}" srcOrd="0" destOrd="0" presId="urn:microsoft.com/office/officeart/2005/8/layout/vList5"/>
    <dgm:cxn modelId="{23AE3E4E-8599-46CF-9BEA-48A343B474FE}" type="presParOf" srcId="{C8AB5DC4-8DDA-445F-9C6B-00844A934AFD}" destId="{549C434E-93FA-481C-AB15-8825A8E7303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79C984-C09F-4C16-8C94-7DFAB1E06324}">
      <dsp:nvSpPr>
        <dsp:cNvPr id="0" name=""/>
        <dsp:cNvSpPr/>
      </dsp:nvSpPr>
      <dsp:spPr>
        <a:xfrm>
          <a:off x="6018149" y="1800020"/>
          <a:ext cx="1085753" cy="6498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1510"/>
              </a:lnTo>
              <a:lnTo>
                <a:pt x="1085753" y="431510"/>
              </a:lnTo>
              <a:lnTo>
                <a:pt x="1085753" y="64983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565AA9-B1AD-4F67-943D-74DA3889DA53}">
      <dsp:nvSpPr>
        <dsp:cNvPr id="0" name=""/>
        <dsp:cNvSpPr/>
      </dsp:nvSpPr>
      <dsp:spPr>
        <a:xfrm>
          <a:off x="4854351" y="3154389"/>
          <a:ext cx="1212842" cy="10104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2163"/>
              </a:lnTo>
              <a:lnTo>
                <a:pt x="1212842" y="792163"/>
              </a:lnTo>
              <a:lnTo>
                <a:pt x="1212842" y="101049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4FBE58-0C15-4731-A773-12DFFC3299D9}">
      <dsp:nvSpPr>
        <dsp:cNvPr id="0" name=""/>
        <dsp:cNvSpPr/>
      </dsp:nvSpPr>
      <dsp:spPr>
        <a:xfrm>
          <a:off x="3769127" y="3154389"/>
          <a:ext cx="1085223" cy="1010491"/>
        </a:xfrm>
        <a:custGeom>
          <a:avLst/>
          <a:gdLst/>
          <a:ahLst/>
          <a:cxnLst/>
          <a:rect l="0" t="0" r="0" b="0"/>
          <a:pathLst>
            <a:path>
              <a:moveTo>
                <a:pt x="1085223" y="0"/>
              </a:moveTo>
              <a:lnTo>
                <a:pt x="1085223" y="792163"/>
              </a:lnTo>
              <a:lnTo>
                <a:pt x="0" y="792163"/>
              </a:lnTo>
              <a:lnTo>
                <a:pt x="0" y="101049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9AD2AB-22F8-42CF-AA4E-E3930618B8D0}">
      <dsp:nvSpPr>
        <dsp:cNvPr id="0" name=""/>
        <dsp:cNvSpPr/>
      </dsp:nvSpPr>
      <dsp:spPr>
        <a:xfrm>
          <a:off x="4854351" y="1800020"/>
          <a:ext cx="1163798" cy="618216"/>
        </a:xfrm>
        <a:custGeom>
          <a:avLst/>
          <a:gdLst/>
          <a:ahLst/>
          <a:cxnLst/>
          <a:rect l="0" t="0" r="0" b="0"/>
          <a:pathLst>
            <a:path>
              <a:moveTo>
                <a:pt x="1163798" y="0"/>
              </a:moveTo>
              <a:lnTo>
                <a:pt x="1163798" y="399888"/>
              </a:lnTo>
              <a:lnTo>
                <a:pt x="0" y="399888"/>
              </a:lnTo>
              <a:lnTo>
                <a:pt x="0" y="61821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0DD271-811D-4B3E-921F-7BEB0335E2C8}">
      <dsp:nvSpPr>
        <dsp:cNvPr id="0" name=""/>
        <dsp:cNvSpPr/>
      </dsp:nvSpPr>
      <dsp:spPr>
        <a:xfrm>
          <a:off x="3959760" y="352483"/>
          <a:ext cx="2058388" cy="6771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8861"/>
              </a:lnTo>
              <a:lnTo>
                <a:pt x="2058388" y="458861"/>
              </a:lnTo>
              <a:lnTo>
                <a:pt x="2058388" y="6771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E48042-6EDD-42D3-B85B-9BD50D63E91B}">
      <dsp:nvSpPr>
        <dsp:cNvPr id="0" name=""/>
        <dsp:cNvSpPr/>
      </dsp:nvSpPr>
      <dsp:spPr>
        <a:xfrm>
          <a:off x="1422265" y="1676720"/>
          <a:ext cx="1367564" cy="6891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0839"/>
              </a:lnTo>
              <a:lnTo>
                <a:pt x="1367564" y="470839"/>
              </a:lnTo>
              <a:lnTo>
                <a:pt x="1367564" y="6891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4D439C-33B2-4F05-A18E-E661C485B6EA}">
      <dsp:nvSpPr>
        <dsp:cNvPr id="0" name=""/>
        <dsp:cNvSpPr/>
      </dsp:nvSpPr>
      <dsp:spPr>
        <a:xfrm>
          <a:off x="1197803" y="1676720"/>
          <a:ext cx="224461" cy="689167"/>
        </a:xfrm>
        <a:custGeom>
          <a:avLst/>
          <a:gdLst/>
          <a:ahLst/>
          <a:cxnLst/>
          <a:rect l="0" t="0" r="0" b="0"/>
          <a:pathLst>
            <a:path>
              <a:moveTo>
                <a:pt x="224461" y="0"/>
              </a:moveTo>
              <a:lnTo>
                <a:pt x="224461" y="470839"/>
              </a:lnTo>
              <a:lnTo>
                <a:pt x="0" y="470839"/>
              </a:lnTo>
              <a:lnTo>
                <a:pt x="0" y="6891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A7FEB8-DE0E-4C63-9706-1ABFEEC15EFA}">
      <dsp:nvSpPr>
        <dsp:cNvPr id="0" name=""/>
        <dsp:cNvSpPr/>
      </dsp:nvSpPr>
      <dsp:spPr>
        <a:xfrm>
          <a:off x="1422265" y="352483"/>
          <a:ext cx="2537495" cy="690943"/>
        </a:xfrm>
        <a:custGeom>
          <a:avLst/>
          <a:gdLst/>
          <a:ahLst/>
          <a:cxnLst/>
          <a:rect l="0" t="0" r="0" b="0"/>
          <a:pathLst>
            <a:path>
              <a:moveTo>
                <a:pt x="2537495" y="0"/>
              </a:moveTo>
              <a:lnTo>
                <a:pt x="2537495" y="472615"/>
              </a:lnTo>
              <a:lnTo>
                <a:pt x="0" y="472615"/>
              </a:lnTo>
              <a:lnTo>
                <a:pt x="0" y="6909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5FE018-E1EA-4C71-97CB-3E59990BAF96}">
      <dsp:nvSpPr>
        <dsp:cNvPr id="0" name=""/>
        <dsp:cNvSpPr/>
      </dsp:nvSpPr>
      <dsp:spPr>
        <a:xfrm>
          <a:off x="920626" y="-248769"/>
          <a:ext cx="6078269" cy="6012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7826EA-560E-4170-9DCC-C0100CAE8285}">
      <dsp:nvSpPr>
        <dsp:cNvPr id="0" name=""/>
        <dsp:cNvSpPr/>
      </dsp:nvSpPr>
      <dsp:spPr>
        <a:xfrm>
          <a:off x="1182489" y="0"/>
          <a:ext cx="6078269" cy="6012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Media of communication</a:t>
          </a:r>
          <a:endParaRPr lang="en-US" sz="2000" kern="1200" dirty="0"/>
        </a:p>
      </dsp:txBody>
      <dsp:txXfrm>
        <a:off x="1200099" y="17610"/>
        <a:ext cx="6043049" cy="566032"/>
      </dsp:txXfrm>
    </dsp:sp>
    <dsp:sp modelId="{50670AA4-78AD-4F47-81EE-DE8D24775622}">
      <dsp:nvSpPr>
        <dsp:cNvPr id="0" name=""/>
        <dsp:cNvSpPr/>
      </dsp:nvSpPr>
      <dsp:spPr>
        <a:xfrm>
          <a:off x="470932" y="1043426"/>
          <a:ext cx="1902665" cy="6332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A369E0-A280-43D6-AA3F-5896D780DB43}">
      <dsp:nvSpPr>
        <dsp:cNvPr id="0" name=""/>
        <dsp:cNvSpPr/>
      </dsp:nvSpPr>
      <dsp:spPr>
        <a:xfrm>
          <a:off x="732795" y="1292196"/>
          <a:ext cx="1902665" cy="6332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Verbal</a:t>
          </a:r>
          <a:endParaRPr lang="en-US" sz="2000" kern="1200" dirty="0"/>
        </a:p>
      </dsp:txBody>
      <dsp:txXfrm>
        <a:off x="751344" y="1310745"/>
        <a:ext cx="1865567" cy="596196"/>
      </dsp:txXfrm>
    </dsp:sp>
    <dsp:sp modelId="{B62313A9-DBB6-4351-B5BC-87BBDBD2F44C}">
      <dsp:nvSpPr>
        <dsp:cNvPr id="0" name=""/>
        <dsp:cNvSpPr/>
      </dsp:nvSpPr>
      <dsp:spPr>
        <a:xfrm>
          <a:off x="610143" y="2365888"/>
          <a:ext cx="1175320" cy="7598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392E9A-8B22-4B99-B817-F512436CB8D7}">
      <dsp:nvSpPr>
        <dsp:cNvPr id="0" name=""/>
        <dsp:cNvSpPr/>
      </dsp:nvSpPr>
      <dsp:spPr>
        <a:xfrm>
          <a:off x="872006" y="2614658"/>
          <a:ext cx="1175320" cy="7598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Oral</a:t>
          </a:r>
          <a:endParaRPr lang="en-US" sz="2000" kern="1200" dirty="0"/>
        </a:p>
      </dsp:txBody>
      <dsp:txXfrm>
        <a:off x="894260" y="2636912"/>
        <a:ext cx="1130812" cy="715304"/>
      </dsp:txXfrm>
    </dsp:sp>
    <dsp:sp modelId="{FB3FC43E-2864-42F1-8229-92E82A82BA47}">
      <dsp:nvSpPr>
        <dsp:cNvPr id="0" name=""/>
        <dsp:cNvSpPr/>
      </dsp:nvSpPr>
      <dsp:spPr>
        <a:xfrm>
          <a:off x="2211030" y="2365888"/>
          <a:ext cx="1157597" cy="8455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AB17A8-A7A1-4791-97CC-82D85D381BB2}">
      <dsp:nvSpPr>
        <dsp:cNvPr id="0" name=""/>
        <dsp:cNvSpPr/>
      </dsp:nvSpPr>
      <dsp:spPr>
        <a:xfrm>
          <a:off x="2472893" y="2614658"/>
          <a:ext cx="1157597" cy="8455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Written</a:t>
          </a:r>
          <a:endParaRPr lang="en-US" sz="2000" kern="1200" dirty="0"/>
        </a:p>
      </dsp:txBody>
      <dsp:txXfrm>
        <a:off x="2497659" y="2639424"/>
        <a:ext cx="1108065" cy="796047"/>
      </dsp:txXfrm>
    </dsp:sp>
    <dsp:sp modelId="{02E36AFD-76D8-43BE-A235-11BA709B6F07}">
      <dsp:nvSpPr>
        <dsp:cNvPr id="0" name=""/>
        <dsp:cNvSpPr/>
      </dsp:nvSpPr>
      <dsp:spPr>
        <a:xfrm>
          <a:off x="5139122" y="1029673"/>
          <a:ext cx="1758054" cy="7703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B514BA-26EA-49B4-BED6-859F423DF746}">
      <dsp:nvSpPr>
        <dsp:cNvPr id="0" name=""/>
        <dsp:cNvSpPr/>
      </dsp:nvSpPr>
      <dsp:spPr>
        <a:xfrm>
          <a:off x="5400985" y="1278443"/>
          <a:ext cx="1758054" cy="7703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Non-verbal</a:t>
          </a:r>
          <a:endParaRPr lang="en-US" sz="2000" kern="1200" dirty="0"/>
        </a:p>
      </dsp:txBody>
      <dsp:txXfrm>
        <a:off x="5423548" y="1301006"/>
        <a:ext cx="1712928" cy="725221"/>
      </dsp:txXfrm>
    </dsp:sp>
    <dsp:sp modelId="{2C88532B-0096-40A8-B602-220BA3A449B1}">
      <dsp:nvSpPr>
        <dsp:cNvPr id="0" name=""/>
        <dsp:cNvSpPr/>
      </dsp:nvSpPr>
      <dsp:spPr>
        <a:xfrm>
          <a:off x="3929143" y="2418237"/>
          <a:ext cx="1850416" cy="7361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9CD76E-8F65-4F10-B0AD-F4E2FD34A286}">
      <dsp:nvSpPr>
        <dsp:cNvPr id="0" name=""/>
        <dsp:cNvSpPr/>
      </dsp:nvSpPr>
      <dsp:spPr>
        <a:xfrm>
          <a:off x="4191006" y="2667007"/>
          <a:ext cx="1850416" cy="7361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Sign Language</a:t>
          </a:r>
          <a:endParaRPr lang="en-US" sz="2000" kern="1200" dirty="0"/>
        </a:p>
      </dsp:txBody>
      <dsp:txXfrm>
        <a:off x="4212567" y="2688568"/>
        <a:ext cx="1807294" cy="693029"/>
      </dsp:txXfrm>
    </dsp:sp>
    <dsp:sp modelId="{0D6BCB0E-ECCB-4F74-842B-20E2271B9D81}">
      <dsp:nvSpPr>
        <dsp:cNvPr id="0" name=""/>
        <dsp:cNvSpPr/>
      </dsp:nvSpPr>
      <dsp:spPr>
        <a:xfrm>
          <a:off x="2864364" y="4164881"/>
          <a:ext cx="1809526" cy="7174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ED32D8-9E29-4BD0-B3FE-C66611251B6B}">
      <dsp:nvSpPr>
        <dsp:cNvPr id="0" name=""/>
        <dsp:cNvSpPr/>
      </dsp:nvSpPr>
      <dsp:spPr>
        <a:xfrm>
          <a:off x="3126227" y="4413650"/>
          <a:ext cx="1809526" cy="7174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Visual signs</a:t>
          </a:r>
          <a:endParaRPr lang="en-US" sz="2000" kern="1200" dirty="0"/>
        </a:p>
      </dsp:txBody>
      <dsp:txXfrm>
        <a:off x="3147241" y="4434664"/>
        <a:ext cx="1767498" cy="675431"/>
      </dsp:txXfrm>
    </dsp:sp>
    <dsp:sp modelId="{16694465-82F7-4E7F-B1A6-2C5A55FDF9C3}">
      <dsp:nvSpPr>
        <dsp:cNvPr id="0" name=""/>
        <dsp:cNvSpPr/>
      </dsp:nvSpPr>
      <dsp:spPr>
        <a:xfrm>
          <a:off x="5197617" y="4164881"/>
          <a:ext cx="1739153" cy="7671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0CD243-E100-46CD-969C-C968549022CB}">
      <dsp:nvSpPr>
        <dsp:cNvPr id="0" name=""/>
        <dsp:cNvSpPr/>
      </dsp:nvSpPr>
      <dsp:spPr>
        <a:xfrm>
          <a:off x="5459480" y="4413650"/>
          <a:ext cx="1739153" cy="7671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Audio signs</a:t>
          </a:r>
          <a:endParaRPr lang="en-US" sz="2000" kern="1200" dirty="0"/>
        </a:p>
      </dsp:txBody>
      <dsp:txXfrm>
        <a:off x="5481948" y="4436118"/>
        <a:ext cx="1694217" cy="722164"/>
      </dsp:txXfrm>
    </dsp:sp>
    <dsp:sp modelId="{DB06E5E7-B51C-4E2A-9ABA-37FC923DDBFA}">
      <dsp:nvSpPr>
        <dsp:cNvPr id="0" name=""/>
        <dsp:cNvSpPr/>
      </dsp:nvSpPr>
      <dsp:spPr>
        <a:xfrm>
          <a:off x="6325580" y="2449859"/>
          <a:ext cx="1556645" cy="9065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B37B91-B482-4EDD-836B-D96C737FB4C7}">
      <dsp:nvSpPr>
        <dsp:cNvPr id="0" name=""/>
        <dsp:cNvSpPr/>
      </dsp:nvSpPr>
      <dsp:spPr>
        <a:xfrm>
          <a:off x="6587443" y="2698629"/>
          <a:ext cx="1556645" cy="906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Body Language</a:t>
          </a:r>
          <a:endParaRPr lang="en-US" sz="2000" kern="1200" dirty="0"/>
        </a:p>
      </dsp:txBody>
      <dsp:txXfrm>
        <a:off x="6613996" y="2725182"/>
        <a:ext cx="1503539" cy="8534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16B6B2-C626-4C47-AB20-097E0F8D7B51}">
      <dsp:nvSpPr>
        <dsp:cNvPr id="0" name=""/>
        <dsp:cNvSpPr/>
      </dsp:nvSpPr>
      <dsp:spPr>
        <a:xfrm rot="5400000">
          <a:off x="4884798" y="-1771066"/>
          <a:ext cx="1855501" cy="574110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One-On-One Conversion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Meetings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Phone calls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Presentations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Video Conferences</a:t>
          </a:r>
          <a:endParaRPr lang="en-US" sz="24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000" kern="1200" dirty="0"/>
        </a:p>
      </dsp:txBody>
      <dsp:txXfrm rot="-5400000">
        <a:off x="2941995" y="262315"/>
        <a:ext cx="5650530" cy="1674345"/>
      </dsp:txXfrm>
    </dsp:sp>
    <dsp:sp modelId="{16858D22-AE81-43C3-92DA-4716F454ADA6}">
      <dsp:nvSpPr>
        <dsp:cNvPr id="0" name=""/>
        <dsp:cNvSpPr/>
      </dsp:nvSpPr>
      <dsp:spPr>
        <a:xfrm>
          <a:off x="840" y="55"/>
          <a:ext cx="2944010" cy="22077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116205" rIns="232410" bIns="116205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100" kern="1200" dirty="0" smtClean="0"/>
            <a:t>Oral</a:t>
          </a:r>
          <a:endParaRPr lang="en-US" sz="6100" kern="1200" dirty="0"/>
        </a:p>
      </dsp:txBody>
      <dsp:txXfrm>
        <a:off x="108613" y="107828"/>
        <a:ext cx="2728464" cy="1992186"/>
      </dsp:txXfrm>
    </dsp:sp>
    <dsp:sp modelId="{549C434E-93FA-481C-AB15-8825A8E73034}">
      <dsp:nvSpPr>
        <dsp:cNvPr id="0" name=""/>
        <dsp:cNvSpPr/>
      </dsp:nvSpPr>
      <dsp:spPr>
        <a:xfrm rot="5400000">
          <a:off x="4894072" y="718458"/>
          <a:ext cx="1875194" cy="54071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Memorandums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Letters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E-Mails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Reports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Orders</a:t>
          </a:r>
          <a:endParaRPr lang="en-US" sz="2400" kern="1200" dirty="0"/>
        </a:p>
      </dsp:txBody>
      <dsp:txXfrm rot="-5400000">
        <a:off x="3128088" y="2575982"/>
        <a:ext cx="5315625" cy="1692116"/>
      </dsp:txXfrm>
    </dsp:sp>
    <dsp:sp modelId="{537AC28A-2754-4557-AF2E-94E4EEEABF2C}">
      <dsp:nvSpPr>
        <dsp:cNvPr id="0" name=""/>
        <dsp:cNvSpPr/>
      </dsp:nvSpPr>
      <dsp:spPr>
        <a:xfrm>
          <a:off x="840" y="2318174"/>
          <a:ext cx="3127248" cy="22077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116205" rIns="232410" bIns="116205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100" kern="1200" dirty="0" smtClean="0"/>
            <a:t>Written</a:t>
          </a:r>
          <a:endParaRPr lang="en-US" sz="6100" kern="1200" dirty="0"/>
        </a:p>
      </dsp:txBody>
      <dsp:txXfrm>
        <a:off x="108613" y="2425947"/>
        <a:ext cx="2911702" cy="19921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742B4-6FC6-4B6F-B964-29D529864AE9}" type="datetimeFigureOut">
              <a:rPr lang="en-US" smtClean="0"/>
              <a:t>18/12/2013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525BEC0-B7B2-4B86-8E53-A20641F79A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742B4-6FC6-4B6F-B964-29D529864AE9}" type="datetimeFigureOut">
              <a:rPr lang="en-US" smtClean="0"/>
              <a:t>18/12/2013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BEC0-B7B2-4B86-8E53-A20641F79A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742B4-6FC6-4B6F-B964-29D529864AE9}" type="datetimeFigureOut">
              <a:rPr lang="en-US" smtClean="0"/>
              <a:t>18/12/2013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BEC0-B7B2-4B86-8E53-A20641F79A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742B4-6FC6-4B6F-B964-29D529864AE9}" type="datetimeFigureOut">
              <a:rPr lang="en-US" smtClean="0"/>
              <a:t>18/12/2013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525BEC0-B7B2-4B86-8E53-A20641F79A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742B4-6FC6-4B6F-B964-29D529864AE9}" type="datetimeFigureOut">
              <a:rPr lang="en-US" smtClean="0"/>
              <a:t>18/12/2013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BEC0-B7B2-4B86-8E53-A20641F79A8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742B4-6FC6-4B6F-B964-29D529864AE9}" type="datetimeFigureOut">
              <a:rPr lang="en-US" smtClean="0"/>
              <a:t>18/12/2013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BEC0-B7B2-4B86-8E53-A20641F79A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742B4-6FC6-4B6F-B964-29D529864AE9}" type="datetimeFigureOut">
              <a:rPr lang="en-US" smtClean="0"/>
              <a:t>18/12/2013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525BEC0-B7B2-4B86-8E53-A20641F79A8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742B4-6FC6-4B6F-B964-29D529864AE9}" type="datetimeFigureOut">
              <a:rPr lang="en-US" smtClean="0"/>
              <a:t>18/12/2013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BEC0-B7B2-4B86-8E53-A20641F79A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742B4-6FC6-4B6F-B964-29D529864AE9}" type="datetimeFigureOut">
              <a:rPr lang="en-US" smtClean="0"/>
              <a:t>18/12/2013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BEC0-B7B2-4B86-8E53-A20641F79A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742B4-6FC6-4B6F-B964-29D529864AE9}" type="datetimeFigureOut">
              <a:rPr lang="en-US" smtClean="0"/>
              <a:t>18/12/2013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BEC0-B7B2-4B86-8E53-A20641F79A8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742B4-6FC6-4B6F-B964-29D529864AE9}" type="datetimeFigureOut">
              <a:rPr lang="en-US" smtClean="0"/>
              <a:t>18/12/2013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5BEC0-B7B2-4B86-8E53-A20641F79A86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1742B4-6FC6-4B6F-B964-29D529864AE9}" type="datetimeFigureOut">
              <a:rPr lang="en-US" smtClean="0"/>
              <a:t>18/12/2013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525BEC0-B7B2-4B86-8E53-A20641F79A8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1600200" y="6498102"/>
            <a:ext cx="152400" cy="55098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smtClean="0">
                <a:solidFill>
                  <a:schemeClr val="accent3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 </a:t>
            </a:r>
            <a:endParaRPr lang="en-US" sz="9600" b="1" dirty="0">
              <a:solidFill>
                <a:schemeClr val="accent3">
                  <a:lumMod val="75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H="1">
            <a:off x="1219200" y="5867400"/>
            <a:ext cx="76200" cy="8382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1043686"/>
            <a:ext cx="9296400" cy="469368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526" y="0"/>
            <a:ext cx="3904274" cy="301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57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 media 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3862667"/>
              </p:ext>
            </p:extLst>
          </p:nvPr>
        </p:nvGraphicFramePr>
        <p:xfrm>
          <a:off x="228600" y="1524000"/>
          <a:ext cx="87630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306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Verbal communication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4412328"/>
              </p:ext>
            </p:extLst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6922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Verbal communication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7865258"/>
              </p:ext>
            </p:extLst>
          </p:nvPr>
        </p:nvGraphicFramePr>
        <p:xfrm>
          <a:off x="152400" y="1524000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7878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Non-Verbal communication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/>
              <a:t>Effective communication is the combined harmony of verbal and non-verbal actions.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 Non-verbal communication consists of body movement, facial expressions and eye movement.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252354"/>
            <a:ext cx="2895600" cy="260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350779"/>
            <a:ext cx="3103563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175" y="4350779"/>
            <a:ext cx="2536825" cy="254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838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20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Barriers of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A communication of the message is successful only when both the sender and receiver perceive it in the same manner 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It is very important to under stand the causes of communication breakdown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2" y="4343400"/>
            <a:ext cx="3705778" cy="23939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783" y="4343400"/>
            <a:ext cx="3604549" cy="239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17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7200"/>
            <a:ext cx="8437418" cy="5334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710" y="3142445"/>
            <a:ext cx="4888605" cy="366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78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276600" y="5638800"/>
            <a:ext cx="2895600" cy="685800"/>
          </a:xfrm>
        </p:spPr>
        <p:txBody>
          <a:bodyPr>
            <a:noAutofit/>
          </a:bodyPr>
          <a:lstStyle/>
          <a:p>
            <a:r>
              <a:rPr lang="en-US" b="1" dirty="0">
                <a:latin typeface="Arial" charset="0"/>
              </a:rPr>
              <a:t/>
            </a:r>
            <a:br>
              <a:rPr lang="en-US" b="1" dirty="0">
                <a:latin typeface="Arial" charset="0"/>
              </a:rPr>
            </a:b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219200"/>
            <a:ext cx="5334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83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flipV="1">
            <a:off x="304800" y="1143000"/>
            <a:ext cx="685800" cy="19811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00734" y="762000"/>
            <a:ext cx="8297463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haroni" pitchFamily="2" charset="-79"/>
                <a:cs typeface="Aharoni" pitchFamily="2" charset="-79"/>
              </a:rPr>
              <a:t>COMMUNICATION</a:t>
            </a:r>
            <a:endParaRPr lang="en-US" sz="7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93" y="2336568"/>
            <a:ext cx="8826999" cy="3971925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1318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remove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en-US" sz="4400" b="1" dirty="0" smtClean="0">
                <a:solidFill>
                  <a:schemeClr val="tx2"/>
                </a:solidFill>
                <a:latin typeface="Arial" charset="0"/>
              </a:rPr>
              <a:t/>
            </a:r>
            <a:br>
              <a:rPr lang="en-US" sz="4400" b="1" dirty="0" smtClean="0">
                <a:solidFill>
                  <a:schemeClr val="tx2"/>
                </a:solidFill>
                <a:latin typeface="Arial" charset="0"/>
              </a:rPr>
            </a:br>
            <a:r>
              <a:rPr lang="en-US" sz="4000" b="1" dirty="0">
                <a:solidFill>
                  <a:schemeClr val="tx2"/>
                </a:solidFill>
                <a:latin typeface="Arial" charset="0"/>
              </a:rPr>
              <a:t>What is Communication?</a:t>
            </a:r>
            <a:r>
              <a:rPr lang="en-US" sz="4000" i="1" dirty="0" smtClean="0">
                <a:solidFill>
                  <a:srgbClr val="FF9900"/>
                </a:solidFill>
                <a:latin typeface="Arial" charset="0"/>
              </a:rPr>
              <a:t/>
            </a:r>
            <a:br>
              <a:rPr lang="en-US" sz="4000" i="1" dirty="0" smtClean="0">
                <a:solidFill>
                  <a:srgbClr val="FF9900"/>
                </a:solidFill>
                <a:latin typeface="Arial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71600"/>
            <a:ext cx="7790688" cy="4876800"/>
          </a:xfrm>
        </p:spPr>
        <p:txBody>
          <a:bodyPr>
            <a:normAutofit/>
          </a:bodyPr>
          <a:lstStyle/>
          <a:p>
            <a:pPr marL="365760" lvl="1" indent="-283464" algn="just">
              <a:spcBef>
                <a:spcPts val="600"/>
              </a:spcBef>
              <a:buSzPct val="80000"/>
              <a:buNone/>
            </a:pPr>
            <a:r>
              <a:rPr lang="en-US" b="1" i="1" u="sng" dirty="0" smtClean="0"/>
              <a:t>Communication:</a:t>
            </a:r>
            <a:r>
              <a:rPr lang="en-US" b="1" i="1" dirty="0" smtClean="0"/>
              <a:t> </a:t>
            </a:r>
            <a:r>
              <a:rPr lang="en-US" dirty="0"/>
              <a:t>The sharing of information</a:t>
            </a:r>
            <a:r>
              <a:rPr lang="en-US" dirty="0" smtClean="0"/>
              <a:t> </a:t>
            </a:r>
            <a:r>
              <a:rPr lang="en-US" dirty="0"/>
              <a:t>ideas, experience, knowledge and </a:t>
            </a:r>
            <a:r>
              <a:rPr lang="en-US" dirty="0" smtClean="0"/>
              <a:t>feelings </a:t>
            </a:r>
            <a:r>
              <a:rPr lang="en-US" dirty="0"/>
              <a:t>between two or more individuals or groups to reach a common understanding.</a:t>
            </a:r>
          </a:p>
          <a:p>
            <a:pPr algn="just">
              <a:buFontTx/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4261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Importance of  </a:t>
            </a:r>
            <a:r>
              <a:rPr lang="en-US" sz="3200" b="1" dirty="0" smtClean="0"/>
              <a:t>Communication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/>
              <a:t/>
            </a:r>
            <a:br>
              <a:rPr lang="en-US" sz="2000" b="1" dirty="0"/>
            </a:b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dirty="0"/>
              <a:t>For connecting with </a:t>
            </a:r>
            <a:r>
              <a:rPr lang="en-US" sz="2800" dirty="0" smtClean="0"/>
              <a:t>others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/>
              <a:t>Giving </a:t>
            </a:r>
            <a:r>
              <a:rPr lang="en-US" sz="2800" dirty="0" smtClean="0"/>
              <a:t>advice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smtClean="0"/>
              <a:t>Learning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/>
              <a:t>Sharing </a:t>
            </a:r>
            <a:r>
              <a:rPr lang="en-US" sz="2800" dirty="0" smtClean="0"/>
              <a:t>values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/>
              <a:t>For expressing our </a:t>
            </a:r>
            <a:r>
              <a:rPr lang="en-US" sz="2800" dirty="0" smtClean="0"/>
              <a:t>creativity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/>
              <a:t>For expressing our life </a:t>
            </a:r>
            <a:r>
              <a:rPr lang="en-US" sz="2800" dirty="0" smtClean="0"/>
              <a:t>philosophy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/>
              <a:t>Writing rules and </a:t>
            </a:r>
            <a:r>
              <a:rPr lang="en-US" sz="2800" dirty="0" smtClean="0"/>
              <a:t>laws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/>
              <a:t>Selling goods and services</a:t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0665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86800" cy="838200"/>
          </a:xfrm>
        </p:spPr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eans </a:t>
            </a:r>
            <a:r>
              <a:rPr lang="en-US" dirty="0"/>
              <a:t>of communication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Devices used to send or receive messages is usually referred as means of communication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For examples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Letters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Telephone</a:t>
            </a:r>
          </a:p>
          <a:p>
            <a:pPr>
              <a:buFont typeface="Wingdings" pitchFamily="2" charset="2"/>
              <a:buChar char="q"/>
            </a:pPr>
            <a:r>
              <a:rPr lang="en-US" smtClean="0"/>
              <a:t>News Papers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Internet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49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686800" cy="841248"/>
          </a:xfrm>
        </p:spPr>
        <p:txBody>
          <a:bodyPr/>
          <a:lstStyle/>
          <a:p>
            <a:r>
              <a:rPr lang="en-US" dirty="0" smtClean="0"/>
              <a:t>The Process of communication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Involving both receiving and giving messages ; </a:t>
            </a:r>
            <a:r>
              <a:rPr lang="en-US" smtClean="0"/>
              <a:t>and 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Two-way method utilizing both spoken words and nonverbal messages </a:t>
            </a:r>
            <a:endParaRPr lang="en-US" dirty="0"/>
          </a:p>
        </p:txBody>
      </p:sp>
      <p:sp>
        <p:nvSpPr>
          <p:cNvPr id="7" name="Flowchart: Alternate Process 6"/>
          <p:cNvSpPr/>
          <p:nvPr/>
        </p:nvSpPr>
        <p:spPr>
          <a:xfrm>
            <a:off x="511935" y="2179749"/>
            <a:ext cx="3810000" cy="23622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Communication </a:t>
            </a:r>
          </a:p>
          <a:p>
            <a:pPr algn="ctr"/>
            <a:r>
              <a:rPr lang="en-US" sz="4000" dirty="0" smtClean="0"/>
              <a:t>is a two-way</a:t>
            </a:r>
          </a:p>
          <a:p>
            <a:pPr algn="ctr"/>
            <a:r>
              <a:rPr lang="en-US" sz="4000" dirty="0" smtClean="0"/>
              <a:t>process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3672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86800" cy="838200"/>
          </a:xfrm>
        </p:spPr>
        <p:txBody>
          <a:bodyPr/>
          <a:lstStyle/>
          <a:p>
            <a:r>
              <a:rPr lang="en-US" dirty="0"/>
              <a:t>The Process of communication 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143000"/>
            <a:ext cx="7315261" cy="5399934"/>
          </a:xfrm>
        </p:spPr>
      </p:pic>
    </p:spTree>
    <p:extLst>
      <p:ext uri="{BB962C8B-B14F-4D97-AF65-F5344CB8AC3E}">
        <p14:creationId xmlns:p14="http://schemas.microsoft.com/office/powerpoint/2010/main" val="324500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Forms of communication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40430"/>
            <a:ext cx="8686800" cy="4920138"/>
          </a:xfrm>
        </p:spPr>
      </p:pic>
    </p:spTree>
    <p:extLst>
      <p:ext uri="{BB962C8B-B14F-4D97-AF65-F5344CB8AC3E}">
        <p14:creationId xmlns:p14="http://schemas.microsoft.com/office/powerpoint/2010/main" val="250369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Forms of communication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33400" y="1905000"/>
            <a:ext cx="2743200" cy="12192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/>
              <a:t>Formal:</a:t>
            </a:r>
            <a:endParaRPr lang="en-US" sz="4800" b="1" dirty="0"/>
          </a:p>
        </p:txBody>
      </p:sp>
      <p:sp>
        <p:nvSpPr>
          <p:cNvPr id="8" name="Rectangle 7"/>
          <p:cNvSpPr/>
          <p:nvPr/>
        </p:nvSpPr>
        <p:spPr>
          <a:xfrm>
            <a:off x="5791200" y="1905000"/>
            <a:ext cx="2514600" cy="12192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Informal:</a:t>
            </a:r>
            <a:endParaRPr lang="en-US" sz="4800" dirty="0"/>
          </a:p>
        </p:txBody>
      </p:sp>
      <p:sp>
        <p:nvSpPr>
          <p:cNvPr id="18" name="Down Arrow 17"/>
          <p:cNvSpPr/>
          <p:nvPr/>
        </p:nvSpPr>
        <p:spPr>
          <a:xfrm>
            <a:off x="1524000" y="31242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>
            <a:off x="6781800" y="31242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533400" y="4102608"/>
            <a:ext cx="3581400" cy="184099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Established and agreed procedures – Memos, Letters , Circulars notices etc.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5410200" y="4102608"/>
            <a:ext cx="3505200" cy="184099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Channels not a formal </a:t>
            </a:r>
            <a:r>
              <a:rPr lang="en-US" sz="2800" b="1" dirty="0" err="1" smtClean="0">
                <a:solidFill>
                  <a:schemeClr val="tx1"/>
                </a:solidFill>
              </a:rPr>
              <a:t>recognised</a:t>
            </a:r>
            <a:r>
              <a:rPr lang="en-US" sz="2800" b="1" dirty="0" smtClean="0">
                <a:solidFill>
                  <a:schemeClr val="tx1"/>
                </a:solidFill>
              </a:rPr>
              <a:t>–‘</a:t>
            </a:r>
            <a:r>
              <a:rPr lang="en-US" sz="2800" b="1" dirty="0">
                <a:solidFill>
                  <a:schemeClr val="tx1"/>
                </a:solidFill>
              </a:rPr>
              <a:t>the </a:t>
            </a:r>
            <a:r>
              <a:rPr lang="en-US" sz="2800" b="1" dirty="0" smtClean="0">
                <a:solidFill>
                  <a:schemeClr val="tx1"/>
                </a:solidFill>
              </a:rPr>
              <a:t>grapevine', gossip, </a:t>
            </a:r>
            <a:r>
              <a:rPr lang="en-US" sz="2800" b="1" dirty="0">
                <a:solidFill>
                  <a:schemeClr val="tx1"/>
                </a:solidFill>
              </a:rPr>
              <a:t>Chitchat  </a:t>
            </a:r>
          </a:p>
        </p:txBody>
      </p:sp>
    </p:spTree>
    <p:extLst>
      <p:ext uri="{BB962C8B-B14F-4D97-AF65-F5344CB8AC3E}">
        <p14:creationId xmlns:p14="http://schemas.microsoft.com/office/powerpoint/2010/main" val="317148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20" grpId="0" animBg="1"/>
      <p:bldP spid="21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472</TotalTime>
  <Words>251</Words>
  <Application>Microsoft Office PowerPoint</Application>
  <PresentationFormat>On-screen Show (4:3)</PresentationFormat>
  <Paragraphs>70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Trek</vt:lpstr>
      <vt:lpstr> </vt:lpstr>
      <vt:lpstr>PowerPoint Presentation</vt:lpstr>
      <vt:lpstr> What is Communication? </vt:lpstr>
      <vt:lpstr>Importance of  Communication  </vt:lpstr>
      <vt:lpstr>Means of communication</vt:lpstr>
      <vt:lpstr>The Process of communication </vt:lpstr>
      <vt:lpstr>The Process of communication </vt:lpstr>
      <vt:lpstr>Forms of communication </vt:lpstr>
      <vt:lpstr>Forms of communication </vt:lpstr>
      <vt:lpstr>Communication media </vt:lpstr>
      <vt:lpstr>Verbal communication</vt:lpstr>
      <vt:lpstr>Verbal communication</vt:lpstr>
      <vt:lpstr>Non-Verbal communication</vt:lpstr>
      <vt:lpstr>Barriers of communication</vt:lpstr>
      <vt:lpstr>PowerPoint Presentation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HARI KUMAR</dc:creator>
  <cp:lastModifiedBy>HARI KUMAR</cp:lastModifiedBy>
  <cp:revision>57</cp:revision>
  <dcterms:created xsi:type="dcterms:W3CDTF">2013-12-13T16:31:42Z</dcterms:created>
  <dcterms:modified xsi:type="dcterms:W3CDTF">2013-12-18T09:18:50Z</dcterms:modified>
</cp:coreProperties>
</file>